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4482-BC14-463A-9867-F11113DA07C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1341-0643-458C-BAB9-182BE1F4D7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luid Red and Yellow Flat Color Background 1379970 Vector Art at Vectee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6400" y="0"/>
            <a:ext cx="11606213" cy="7427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514600"/>
            <a:ext cx="38100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7800" b="1" dirty="0" smtClean="0">
                <a:solidFill>
                  <a:schemeClr val="accent6">
                    <a:lumMod val="50000"/>
                  </a:schemeClr>
                </a:solidFill>
              </a:rPr>
              <a:t>BATU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GUNTING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100" b="1" dirty="0" smtClean="0">
                <a:solidFill>
                  <a:schemeClr val="accent6">
                    <a:lumMod val="50000"/>
                  </a:schemeClr>
                </a:solidFill>
              </a:rPr>
              <a:t>KERTAS</a:t>
            </a:r>
            <a:endParaRPr lang="en-US" sz="6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700" y="5334000"/>
            <a:ext cx="2857500" cy="129540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55228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 </a:t>
            </a:r>
            <a:r>
              <a:rPr lang="en-US" sz="2000" b="1" dirty="0" err="1" smtClean="0"/>
              <a:t>Kelompok</a:t>
            </a:r>
            <a:r>
              <a:rPr lang="en-US" sz="2000" b="1" dirty="0" smtClean="0"/>
              <a:t> P :</a:t>
            </a:r>
          </a:p>
          <a:p>
            <a:r>
              <a:rPr lang="en-US" dirty="0" smtClean="0"/>
              <a:t>Maharani </a:t>
            </a:r>
            <a:r>
              <a:rPr lang="en-US" dirty="0" err="1" smtClean="0"/>
              <a:t>Ayu</a:t>
            </a:r>
            <a:r>
              <a:rPr lang="en-US" dirty="0" smtClean="0"/>
              <a:t> S</a:t>
            </a:r>
          </a:p>
          <a:p>
            <a:r>
              <a:rPr lang="en-US" dirty="0" err="1" smtClean="0"/>
              <a:t>Dinda</a:t>
            </a:r>
            <a:r>
              <a:rPr lang="en-US" dirty="0" smtClean="0"/>
              <a:t> Natalia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4800600"/>
            <a:ext cx="9525000" cy="1427797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err="1" smtClean="0">
                <a:solidFill>
                  <a:schemeClr val="bg1"/>
                </a:solidFill>
              </a:rPr>
              <a:t>Apasih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permainan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Gunting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Batu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kertas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itu</a:t>
            </a:r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40386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2 </a:t>
            </a:r>
            <a:r>
              <a:rPr lang="en-US" b="1" dirty="0" err="1" smtClean="0"/>
              <a:t>pemain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52578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jari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0"/>
            <a:ext cx="9525000" cy="14277976"/>
          </a:xfrm>
          <a:prstGeom prst="rect">
            <a:avLst/>
          </a:prstGeom>
          <a:noFill/>
        </p:spPr>
      </p:pic>
      <p:pic>
        <p:nvPicPr>
          <p:cNvPr id="15363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"/>
            <a:ext cx="1600200" cy="1600200"/>
          </a:xfrm>
          <a:prstGeom prst="rect">
            <a:avLst/>
          </a:prstGeom>
          <a:noFill/>
        </p:spPr>
      </p:pic>
      <p:pic>
        <p:nvPicPr>
          <p:cNvPr id="15366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04800"/>
            <a:ext cx="1828800" cy="1828800"/>
          </a:xfrm>
          <a:prstGeom prst="rect">
            <a:avLst/>
          </a:prstGeom>
          <a:noFill/>
        </p:spPr>
      </p:pic>
      <p:pic>
        <p:nvPicPr>
          <p:cNvPr id="12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1828800" cy="1828800"/>
          </a:xfrm>
          <a:prstGeom prst="rect">
            <a:avLst/>
          </a:prstGeom>
          <a:noFill/>
        </p:spPr>
      </p:pic>
      <p:pic>
        <p:nvPicPr>
          <p:cNvPr id="15367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286000"/>
            <a:ext cx="2057400" cy="2057400"/>
          </a:xfrm>
          <a:prstGeom prst="rect">
            <a:avLst/>
          </a:prstGeom>
          <a:noFill/>
        </p:spPr>
      </p:pic>
      <p:pic>
        <p:nvPicPr>
          <p:cNvPr id="14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876800"/>
            <a:ext cx="1600200" cy="1600200"/>
          </a:xfrm>
          <a:prstGeom prst="rect">
            <a:avLst/>
          </a:prstGeom>
          <a:noFill/>
        </p:spPr>
      </p:pic>
      <p:pic>
        <p:nvPicPr>
          <p:cNvPr id="15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724400"/>
            <a:ext cx="2057400" cy="2057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90800" y="10668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32004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54102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2" name="Explosion 2 21"/>
          <p:cNvSpPr/>
          <p:nvPr/>
        </p:nvSpPr>
        <p:spPr>
          <a:xfrm>
            <a:off x="6172200" y="762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2 22"/>
          <p:cNvSpPr/>
          <p:nvPr/>
        </p:nvSpPr>
        <p:spPr>
          <a:xfrm>
            <a:off x="6096000" y="22098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2 23"/>
          <p:cNvSpPr/>
          <p:nvPr/>
        </p:nvSpPr>
        <p:spPr>
          <a:xfrm>
            <a:off x="6172200" y="44196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04800"/>
            <a:ext cx="1828800" cy="1828800"/>
          </a:xfrm>
          <a:prstGeom prst="rect">
            <a:avLst/>
          </a:prstGeom>
          <a:noFill/>
        </p:spPr>
      </p:pic>
      <p:pic>
        <p:nvPicPr>
          <p:cNvPr id="26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09800"/>
            <a:ext cx="2057400" cy="2057400"/>
          </a:xfrm>
          <a:prstGeom prst="rect">
            <a:avLst/>
          </a:prstGeom>
          <a:noFill/>
        </p:spPr>
      </p:pic>
      <p:pic>
        <p:nvPicPr>
          <p:cNvPr id="27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724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19400"/>
            <a:ext cx="9525000" cy="14277976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1524000" y="5334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816114"/>
            <a:ext cx="56702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MODULE : random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2438400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randint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39624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MODUL : </a:t>
            </a:r>
            <a:r>
              <a:rPr lang="en-US" sz="4000" b="1" dirty="0" err="1" smtClean="0">
                <a:solidFill>
                  <a:schemeClr val="bg1"/>
                </a:solidFill>
              </a:rPr>
              <a:t>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24000" y="21336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24000" y="37338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24000" y="54102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43200" y="5616714"/>
            <a:ext cx="2094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INTenum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419600" y="15240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419600" y="48006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9" grpId="0"/>
      <p:bldP spid="31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504" y="1600200"/>
            <a:ext cx="8808496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BATU GUNTING KERTAS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Dindaa</dc:creator>
  <cp:lastModifiedBy>Dindaa</cp:lastModifiedBy>
  <cp:revision>47</cp:revision>
  <dcterms:created xsi:type="dcterms:W3CDTF">2021-06-22T14:16:00Z</dcterms:created>
  <dcterms:modified xsi:type="dcterms:W3CDTF">2021-06-23T08:48:14Z</dcterms:modified>
</cp:coreProperties>
</file>