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84" d="100"/>
          <a:sy n="84" d="100"/>
        </p:scale>
        <p:origin x="19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10709">
              <a:lnSpc>
                <a:spcPct val="100000"/>
              </a:lnSpc>
              <a:spcBef>
                <a:spcPts val="0"/>
              </a:spcBef>
              <a:buSzTx/>
              <a:buNone/>
              <a:defRPr sz="2088" b="1"/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슬라이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10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sz="3534" b="1"/>
            </a:lvl1pPr>
          </a:lstStyle>
          <a:p>
            <a:r>
              <a:t>슬라이드 부제</a:t>
            </a:r>
          </a:p>
        </p:txBody>
      </p:sp>
      <p:sp>
        <p:nvSpPr>
          <p:cNvPr id="10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의제 제목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109" name="의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sz="3534" b="1"/>
            </a:lvl1pPr>
          </a:lstStyle>
          <a:p>
            <a:r>
              <a:t>의제 부제</a:t>
            </a:r>
          </a:p>
        </p:txBody>
      </p:sp>
      <p:sp>
        <p:nvSpPr>
          <p:cNvPr id="110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z="3800" spc="-38"/>
            </a:lvl1pPr>
            <a:lvl2pPr marL="0" indent="457200">
              <a:spcBef>
                <a:spcPts val="1300"/>
              </a:spcBef>
              <a:buSzTx/>
              <a:buNone/>
              <a:defRPr sz="3800" spc="-38"/>
            </a:lvl2pPr>
            <a:lvl3pPr marL="0" indent="914400">
              <a:spcBef>
                <a:spcPts val="1300"/>
              </a:spcBef>
              <a:buSzTx/>
              <a:buNone/>
              <a:defRPr sz="3800" spc="-38"/>
            </a:lvl3pPr>
            <a:lvl4pPr marL="0" indent="1371600">
              <a:spcBef>
                <a:spcPts val="1300"/>
              </a:spcBef>
              <a:buSzTx/>
              <a:buNone/>
              <a:defRPr sz="3800" spc="-38"/>
            </a:lvl4pPr>
            <a:lvl5pPr marL="0" indent="1828800">
              <a:spcBef>
                <a:spcPts val="1300"/>
              </a:spcBef>
              <a:buSzTx/>
              <a:buNone/>
              <a:defRPr sz="3800" spc="-38"/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 defTabSz="1612554">
              <a:lnSpc>
                <a:spcPct val="100000"/>
              </a:lnSpc>
              <a:spcBef>
                <a:spcPts val="0"/>
              </a:spcBef>
              <a:buSzTx/>
              <a:buNone/>
              <a:defRPr sz="3534" b="1"/>
            </a:lvl1pPr>
          </a:lstStyle>
          <a:p>
            <a:r>
              <a:t>사실 정보</a:t>
            </a:r>
          </a:p>
        </p:txBody>
      </p:sp>
      <p:sp>
        <p:nvSpPr>
          <p:cNvPr id="127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6" name="속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81151">
              <a:lnSpc>
                <a:spcPct val="100000"/>
              </a:lnSpc>
              <a:spcBef>
                <a:spcPts val="0"/>
              </a:spcBef>
              <a:buSzTx/>
              <a:buNone/>
              <a:defRPr sz="2376" b="1"/>
            </a:lvl1pPr>
          </a:lstStyle>
          <a:p>
            <a:r>
              <a:t>속성</a:t>
            </a:r>
          </a:p>
        </p:txBody>
      </p:sp>
      <p:sp>
        <p:nvSpPr>
          <p:cNvPr id="13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파슬리 버터, 구운 헤이즐넛, 파르메산 치즈를 올린 파파르델레 파스타 그릇"/>
          <p:cNvSpPr>
            <a:spLocks noGrp="1"/>
          </p:cNvSpPr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볶음밥과 삶은 계란을 넣은 샐러드 그릇과 젓가락"/>
          <p:cNvSpPr>
            <a:spLocks noGrp="1"/>
          </p:cNvSpPr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연어 어묵, 샐러드, 후무스가 든 그릇"/>
          <p:cNvSpPr>
            <a:spLocks noGrp="1"/>
          </p:cNvSpPr>
          <p:nvPr>
            <p:ph type="pic" idx="23"/>
          </p:nvPr>
        </p:nvSpPr>
        <p:spPr>
          <a:xfrm>
            <a:off x="4984750" y="2749413"/>
            <a:ext cx="7937500" cy="92382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볶음밥과 삶은 계란을 넣은 샐러드 그릇과 젓가락"/>
          <p:cNvSpPr>
            <a:spLocks noGrp="1"/>
          </p:cNvSpPr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>
            <a:spLocks noGrp="1"/>
          </p:cNvSpPr>
          <p:nvPr>
            <p:ph type="pic" idx="21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프레젠테이션 제목</a:t>
            </a:r>
          </a:p>
        </p:txBody>
      </p:sp>
      <p:sp>
        <p:nvSpPr>
          <p:cNvPr id="2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저자 및 날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10709">
              <a:lnSpc>
                <a:spcPct val="100000"/>
              </a:lnSpc>
              <a:spcBef>
                <a:spcPts val="0"/>
              </a:spcBef>
              <a:buSzTx/>
              <a:buNone/>
              <a:defRPr sz="2088" b="1"/>
            </a:lvl1pPr>
          </a:lstStyle>
          <a:p>
            <a:r>
              <a:t>저자 및 날짜</a:t>
            </a:r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 "/>
          <p:cNvSpPr>
            <a:spLocks noGrp="1"/>
          </p:cNvSpPr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sz="3534" b="1"/>
            </a:lvl1pPr>
          </a:lstStyle>
          <a:p>
            <a:r>
              <a:t>슬라이드 부제</a:t>
            </a:r>
          </a:p>
        </p:txBody>
      </p:sp>
      <p:sp>
        <p:nvSpPr>
          <p:cNvPr id="44" name="슬라이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4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파슬리 버터, 구운 헤이즐넛, 파르메산 치즈를 올린 파파르델레 파스타 그릇"/>
          <p:cNvSpPr>
            <a:spLocks noGrp="1"/>
          </p:cNvSpPr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2" name="슬라이드 부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sz="3534" b="1"/>
            </a:lvl1pPr>
          </a:lstStyle>
          <a:p>
            <a:r>
              <a:t>슬라이드 부제</a:t>
            </a:r>
          </a:p>
        </p:txBody>
      </p:sp>
      <p:sp>
        <p:nvSpPr>
          <p:cNvPr id="63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작은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72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sz="3534" b="1"/>
            </a:lvl1pPr>
          </a:lstStyle>
          <a:p>
            <a:r>
              <a:t>슬라이드 부제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큰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2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45930">
              <a:lnSpc>
                <a:spcPct val="100000"/>
              </a:lnSpc>
              <a:spcBef>
                <a:spcPts val="0"/>
              </a:spcBef>
              <a:buSzTx/>
              <a:buNone/>
              <a:defRPr sz="3534" b="1"/>
            </a:lvl1pPr>
          </a:lstStyle>
          <a:p>
            <a:r>
              <a:t>슬라이드 부제</a:t>
            </a:r>
          </a:p>
        </p:txBody>
      </p:sp>
      <p:sp>
        <p:nvSpPr>
          <p:cNvPr id="83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sz="8200" b="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섹션 제목</a:t>
            </a:r>
          </a:p>
        </p:txBody>
      </p:sp>
      <p:sp>
        <p:nvSpPr>
          <p:cNvPr id="9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3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alo Alto NGFW PA-5450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563541">
              <a:defRPr sz="2304"/>
            </a:lvl1pPr>
          </a:lstStyle>
          <a:p>
            <a:r>
              <a:t>Palo Alto NGFW PA-5450</a:t>
            </a:r>
          </a:p>
        </p:txBody>
      </p:sp>
      <p:sp>
        <p:nvSpPr>
          <p:cNvPr id="172" name="버전 업그레이드 검증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버전 업그레이드 검증</a:t>
            </a:r>
          </a:p>
        </p:txBody>
      </p:sp>
      <p:sp>
        <p:nvSpPr>
          <p:cNvPr id="173" name="KAKAOPAY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KAKAOPAY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* 수량 확보 철저"/>
          <p:cNvSpPr txBox="1">
            <a:spLocks noGrp="1"/>
          </p:cNvSpPr>
          <p:nvPr>
            <p:ph type="body" idx="21"/>
          </p:nvPr>
        </p:nvSpPr>
        <p:spPr>
          <a:xfrm>
            <a:off x="698500" y="1412977"/>
            <a:ext cx="6844633" cy="6718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* 수량 확보 철저</a:t>
            </a:r>
          </a:p>
        </p:txBody>
      </p:sp>
      <p:sp>
        <p:nvSpPr>
          <p:cNvPr id="180" name="장비 및 케이블 준비"/>
          <p:cNvSpPr txBox="1">
            <a:spLocks noGrp="1"/>
          </p:cNvSpPr>
          <p:nvPr>
            <p:ph type="title"/>
          </p:nvPr>
        </p:nvSpPr>
        <p:spPr>
          <a:xfrm>
            <a:off x="698500" y="440266"/>
            <a:ext cx="6715756" cy="1016001"/>
          </a:xfrm>
          <a:prstGeom prst="rect">
            <a:avLst/>
          </a:prstGeom>
        </p:spPr>
        <p:txBody>
          <a:bodyPr/>
          <a:lstStyle>
            <a:lvl1pPr defTabSz="1612554">
              <a:defRPr sz="5580" spc="-111"/>
            </a:lvl1pPr>
          </a:lstStyle>
          <a:p>
            <a:r>
              <a:t>장비 및 케이블 준비</a:t>
            </a:r>
          </a:p>
        </p:txBody>
      </p:sp>
      <p:sp>
        <p:nvSpPr>
          <p:cNvPr id="181" name="IXIA…"/>
          <p:cNvSpPr/>
          <p:nvPr/>
        </p:nvSpPr>
        <p:spPr>
          <a:xfrm>
            <a:off x="143905" y="4128918"/>
            <a:ext cx="1370678" cy="1084081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IXIA</a:t>
            </a:r>
          </a:p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BP</a:t>
            </a:r>
          </a:p>
        </p:txBody>
      </p:sp>
      <p:sp>
        <p:nvSpPr>
          <p:cNvPr id="182" name="100G GBIC"/>
          <p:cNvSpPr/>
          <p:nvPr/>
        </p:nvSpPr>
        <p:spPr>
          <a:xfrm>
            <a:off x="267555" y="3655733"/>
            <a:ext cx="1123378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100G</a:t>
            </a:r>
            <a:br/>
            <a:r>
              <a:t>GBIC</a:t>
            </a:r>
          </a:p>
        </p:txBody>
      </p:sp>
      <p:sp>
        <p:nvSpPr>
          <p:cNvPr id="183" name="Switch"/>
          <p:cNvSpPr/>
          <p:nvPr/>
        </p:nvSpPr>
        <p:spPr>
          <a:xfrm>
            <a:off x="2458629" y="2316023"/>
            <a:ext cx="2578268" cy="1872622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Switch</a:t>
            </a:r>
          </a:p>
        </p:txBody>
      </p:sp>
      <p:sp>
        <p:nvSpPr>
          <p:cNvPr id="184" name="100G GBIC"/>
          <p:cNvSpPr/>
          <p:nvPr/>
        </p:nvSpPr>
        <p:spPr>
          <a:xfrm>
            <a:off x="267555" y="5077513"/>
            <a:ext cx="1123378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100G</a:t>
            </a:r>
            <a:br/>
            <a:r>
              <a:t>GBIC</a:t>
            </a:r>
          </a:p>
        </p:txBody>
      </p:sp>
      <p:sp>
        <p:nvSpPr>
          <p:cNvPr id="185" name="100G GBIC"/>
          <p:cNvSpPr/>
          <p:nvPr/>
        </p:nvSpPr>
        <p:spPr>
          <a:xfrm>
            <a:off x="1749153" y="2971489"/>
            <a:ext cx="1123377" cy="561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100G</a:t>
            </a:r>
            <a:br/>
            <a:r>
              <a:t>GBIC</a:t>
            </a:r>
          </a:p>
        </p:txBody>
      </p:sp>
      <p:sp>
        <p:nvSpPr>
          <p:cNvPr id="186" name="40G GBIC"/>
          <p:cNvSpPr/>
          <p:nvPr/>
        </p:nvSpPr>
        <p:spPr>
          <a:xfrm>
            <a:off x="4510978" y="1908793"/>
            <a:ext cx="1123377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187" name="40G GBIC"/>
          <p:cNvSpPr/>
          <p:nvPr/>
        </p:nvSpPr>
        <p:spPr>
          <a:xfrm>
            <a:off x="4510978" y="2567141"/>
            <a:ext cx="1123377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188" name="PA-5450"/>
          <p:cNvSpPr/>
          <p:nvPr/>
        </p:nvSpPr>
        <p:spPr>
          <a:xfrm>
            <a:off x="7917434" y="2255539"/>
            <a:ext cx="3992572" cy="1872621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PA-5450</a:t>
            </a:r>
          </a:p>
        </p:txBody>
      </p:sp>
      <p:sp>
        <p:nvSpPr>
          <p:cNvPr id="189" name="40G GBIC"/>
          <p:cNvSpPr/>
          <p:nvPr/>
        </p:nvSpPr>
        <p:spPr>
          <a:xfrm>
            <a:off x="4510978" y="3253270"/>
            <a:ext cx="1123377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190" name="40G GBIC"/>
          <p:cNvSpPr/>
          <p:nvPr/>
        </p:nvSpPr>
        <p:spPr>
          <a:xfrm>
            <a:off x="4510978" y="3911618"/>
            <a:ext cx="1123377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191" name="Switch"/>
          <p:cNvSpPr/>
          <p:nvPr/>
        </p:nvSpPr>
        <p:spPr>
          <a:xfrm>
            <a:off x="2496315" y="5005775"/>
            <a:ext cx="2578268" cy="1872622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Switch</a:t>
            </a:r>
          </a:p>
        </p:txBody>
      </p:sp>
      <p:sp>
        <p:nvSpPr>
          <p:cNvPr id="192" name="100G GBIC"/>
          <p:cNvSpPr/>
          <p:nvPr/>
        </p:nvSpPr>
        <p:spPr>
          <a:xfrm>
            <a:off x="1786839" y="5661241"/>
            <a:ext cx="1123378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100G</a:t>
            </a:r>
            <a:br/>
            <a:r>
              <a:t>GBIC</a:t>
            </a:r>
          </a:p>
        </p:txBody>
      </p:sp>
      <p:sp>
        <p:nvSpPr>
          <p:cNvPr id="193" name="40G GBIC"/>
          <p:cNvSpPr/>
          <p:nvPr/>
        </p:nvSpPr>
        <p:spPr>
          <a:xfrm>
            <a:off x="4548664" y="4598545"/>
            <a:ext cx="1123378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194" name="40G GBIC"/>
          <p:cNvSpPr/>
          <p:nvPr/>
        </p:nvSpPr>
        <p:spPr>
          <a:xfrm>
            <a:off x="4548664" y="5256893"/>
            <a:ext cx="1123378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195" name="40G GBIC"/>
          <p:cNvSpPr/>
          <p:nvPr/>
        </p:nvSpPr>
        <p:spPr>
          <a:xfrm>
            <a:off x="4548664" y="5943021"/>
            <a:ext cx="1123378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196" name="40G GBIC"/>
          <p:cNvSpPr/>
          <p:nvPr/>
        </p:nvSpPr>
        <p:spPr>
          <a:xfrm>
            <a:off x="4548664" y="6601369"/>
            <a:ext cx="1123378" cy="561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197" name="40G GBIC"/>
          <p:cNvSpPr/>
          <p:nvPr/>
        </p:nvSpPr>
        <p:spPr>
          <a:xfrm>
            <a:off x="7272802" y="1909592"/>
            <a:ext cx="1123378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198" name="40G GBIC"/>
          <p:cNvSpPr/>
          <p:nvPr/>
        </p:nvSpPr>
        <p:spPr>
          <a:xfrm>
            <a:off x="7272802" y="2567941"/>
            <a:ext cx="1123378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199" name="40G GBIC"/>
          <p:cNvSpPr/>
          <p:nvPr/>
        </p:nvSpPr>
        <p:spPr>
          <a:xfrm>
            <a:off x="7272802" y="3254068"/>
            <a:ext cx="1123378" cy="561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200" name="40G GBIC"/>
          <p:cNvSpPr/>
          <p:nvPr/>
        </p:nvSpPr>
        <p:spPr>
          <a:xfrm>
            <a:off x="7272802" y="3912417"/>
            <a:ext cx="1123378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201" name="PA-5450"/>
          <p:cNvSpPr/>
          <p:nvPr/>
        </p:nvSpPr>
        <p:spPr>
          <a:xfrm>
            <a:off x="7955120" y="4951778"/>
            <a:ext cx="3992572" cy="1872621"/>
          </a:xfrm>
          <a:prstGeom prst="rect">
            <a:avLst/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PA-5450</a:t>
            </a:r>
          </a:p>
        </p:txBody>
      </p:sp>
      <p:sp>
        <p:nvSpPr>
          <p:cNvPr id="202" name="40G GBIC"/>
          <p:cNvSpPr/>
          <p:nvPr/>
        </p:nvSpPr>
        <p:spPr>
          <a:xfrm>
            <a:off x="7310489" y="4605832"/>
            <a:ext cx="1123377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203" name="40G GBIC"/>
          <p:cNvSpPr/>
          <p:nvPr/>
        </p:nvSpPr>
        <p:spPr>
          <a:xfrm>
            <a:off x="7310489" y="5264180"/>
            <a:ext cx="1123377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204" name="40G GBIC"/>
          <p:cNvSpPr/>
          <p:nvPr/>
        </p:nvSpPr>
        <p:spPr>
          <a:xfrm>
            <a:off x="7310489" y="5950308"/>
            <a:ext cx="1123377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205" name="40G GBIC"/>
          <p:cNvSpPr/>
          <p:nvPr/>
        </p:nvSpPr>
        <p:spPr>
          <a:xfrm>
            <a:off x="7310489" y="6608656"/>
            <a:ext cx="1123377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cxnSp>
        <p:nvCxnSpPr>
          <p:cNvPr id="206" name="연결선"/>
          <p:cNvCxnSpPr>
            <a:stCxn id="197" idx="0"/>
            <a:endCxn id="186" idx="0"/>
          </p:cNvCxnSpPr>
          <p:nvPr/>
        </p:nvCxnSpPr>
        <p:spPr>
          <a:xfrm flipH="1" flipV="1">
            <a:off x="5072666" y="2189637"/>
            <a:ext cx="2761825" cy="8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207" name="연결선"/>
          <p:cNvCxnSpPr>
            <a:stCxn id="187" idx="0"/>
            <a:endCxn id="198" idx="0"/>
          </p:cNvCxnSpPr>
          <p:nvPr/>
        </p:nvCxnSpPr>
        <p:spPr>
          <a:xfrm>
            <a:off x="5072666" y="2847985"/>
            <a:ext cx="2761825" cy="80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208" name="연결선"/>
          <p:cNvCxnSpPr>
            <a:stCxn id="204" idx="0"/>
            <a:endCxn id="195" idx="0"/>
          </p:cNvCxnSpPr>
          <p:nvPr/>
        </p:nvCxnSpPr>
        <p:spPr>
          <a:xfrm flipH="1" flipV="1">
            <a:off x="5110352" y="6223865"/>
            <a:ext cx="2761826" cy="728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209" name="연결선"/>
          <p:cNvCxnSpPr>
            <a:stCxn id="205" idx="0"/>
            <a:endCxn id="196" idx="0"/>
          </p:cNvCxnSpPr>
          <p:nvPr/>
        </p:nvCxnSpPr>
        <p:spPr>
          <a:xfrm flipH="1" flipV="1">
            <a:off x="5110352" y="6882214"/>
            <a:ext cx="2761826" cy="7287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210" name="MPC"/>
          <p:cNvSpPr/>
          <p:nvPr/>
        </p:nvSpPr>
        <p:spPr>
          <a:xfrm>
            <a:off x="11720452" y="2261104"/>
            <a:ext cx="1123378" cy="477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MPC</a:t>
            </a:r>
          </a:p>
        </p:txBody>
      </p:sp>
      <p:sp>
        <p:nvSpPr>
          <p:cNvPr id="211" name="DPC"/>
          <p:cNvSpPr/>
          <p:nvPr/>
        </p:nvSpPr>
        <p:spPr>
          <a:xfrm>
            <a:off x="11726560" y="2604175"/>
            <a:ext cx="1123377" cy="477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DPC</a:t>
            </a:r>
          </a:p>
        </p:txBody>
      </p:sp>
      <p:sp>
        <p:nvSpPr>
          <p:cNvPr id="212" name="DPC"/>
          <p:cNvSpPr/>
          <p:nvPr/>
        </p:nvSpPr>
        <p:spPr>
          <a:xfrm>
            <a:off x="11726560" y="2953131"/>
            <a:ext cx="1123377" cy="477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DPC</a:t>
            </a:r>
          </a:p>
        </p:txBody>
      </p:sp>
      <p:sp>
        <p:nvSpPr>
          <p:cNvPr id="213" name="NC"/>
          <p:cNvSpPr/>
          <p:nvPr/>
        </p:nvSpPr>
        <p:spPr>
          <a:xfrm>
            <a:off x="11726560" y="3295396"/>
            <a:ext cx="1123377" cy="477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NC</a:t>
            </a:r>
          </a:p>
        </p:txBody>
      </p:sp>
      <p:sp>
        <p:nvSpPr>
          <p:cNvPr id="214" name="NC"/>
          <p:cNvSpPr/>
          <p:nvPr/>
        </p:nvSpPr>
        <p:spPr>
          <a:xfrm>
            <a:off x="11726560" y="3649241"/>
            <a:ext cx="1123377" cy="477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NC</a:t>
            </a:r>
          </a:p>
        </p:txBody>
      </p:sp>
      <p:sp>
        <p:nvSpPr>
          <p:cNvPr id="215" name="DPC"/>
          <p:cNvSpPr/>
          <p:nvPr/>
        </p:nvSpPr>
        <p:spPr>
          <a:xfrm>
            <a:off x="10137413" y="711762"/>
            <a:ext cx="967030" cy="4109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DPC</a:t>
            </a:r>
          </a:p>
        </p:txBody>
      </p:sp>
      <p:sp>
        <p:nvSpPr>
          <p:cNvPr id="216" name="NC"/>
          <p:cNvSpPr/>
          <p:nvPr/>
        </p:nvSpPr>
        <p:spPr>
          <a:xfrm>
            <a:off x="10131593" y="1170739"/>
            <a:ext cx="967029" cy="4109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NC</a:t>
            </a:r>
          </a:p>
        </p:txBody>
      </p:sp>
      <p:cxnSp>
        <p:nvCxnSpPr>
          <p:cNvPr id="217" name="연결선"/>
          <p:cNvCxnSpPr>
            <a:stCxn id="185" idx="0"/>
            <a:endCxn id="182" idx="0"/>
          </p:cNvCxnSpPr>
          <p:nvPr/>
        </p:nvCxnSpPr>
        <p:spPr>
          <a:xfrm flipH="1">
            <a:off x="829243" y="3252334"/>
            <a:ext cx="1481599" cy="684244"/>
          </a:xfrm>
          <a:prstGeom prst="straightConnector1">
            <a:avLst/>
          </a:prstGeom>
          <a:ln w="76200" cap="rnd">
            <a:solidFill>
              <a:srgbClr val="ED220D"/>
            </a:solidFill>
            <a:miter lim="400000"/>
          </a:ln>
        </p:spPr>
      </p:cxnSp>
      <p:cxnSp>
        <p:nvCxnSpPr>
          <p:cNvPr id="218" name="연결선"/>
          <p:cNvCxnSpPr>
            <a:stCxn id="192" idx="0"/>
            <a:endCxn id="184" idx="0"/>
          </p:cNvCxnSpPr>
          <p:nvPr/>
        </p:nvCxnSpPr>
        <p:spPr>
          <a:xfrm flipH="1" flipV="1">
            <a:off x="829243" y="5358357"/>
            <a:ext cx="1519286" cy="583729"/>
          </a:xfrm>
          <a:prstGeom prst="straightConnector1">
            <a:avLst/>
          </a:prstGeom>
          <a:ln w="76200" cap="rnd">
            <a:solidFill>
              <a:srgbClr val="ED220D"/>
            </a:solidFill>
            <a:miter lim="400000"/>
          </a:ln>
        </p:spPr>
      </p:cxnSp>
      <p:sp>
        <p:nvSpPr>
          <p:cNvPr id="219" name="4T SSD"/>
          <p:cNvSpPr/>
          <p:nvPr/>
        </p:nvSpPr>
        <p:spPr>
          <a:xfrm>
            <a:off x="8797944" y="694741"/>
            <a:ext cx="1089976" cy="410988"/>
          </a:xfrm>
          <a:prstGeom prst="rect">
            <a:avLst/>
          </a:prstGeom>
          <a:solidFill>
            <a:schemeClr val="accent4">
              <a:hueOff val="348544"/>
              <a:lumOff val="713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4T SSD</a:t>
            </a:r>
          </a:p>
        </p:txBody>
      </p:sp>
      <p:sp>
        <p:nvSpPr>
          <p:cNvPr id="220" name="4T SSD"/>
          <p:cNvSpPr/>
          <p:nvPr/>
        </p:nvSpPr>
        <p:spPr>
          <a:xfrm>
            <a:off x="8797944" y="1150225"/>
            <a:ext cx="1089976" cy="410988"/>
          </a:xfrm>
          <a:prstGeom prst="rect">
            <a:avLst/>
          </a:prstGeom>
          <a:solidFill>
            <a:schemeClr val="accent4">
              <a:hueOff val="348544"/>
              <a:lumOff val="713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4T SSD</a:t>
            </a:r>
          </a:p>
        </p:txBody>
      </p:sp>
      <p:sp>
        <p:nvSpPr>
          <p:cNvPr id="221" name="직사각형"/>
          <p:cNvSpPr/>
          <p:nvPr/>
        </p:nvSpPr>
        <p:spPr>
          <a:xfrm>
            <a:off x="8517480" y="330293"/>
            <a:ext cx="3045027" cy="144691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22" name="교체 테스트 용"/>
          <p:cNvSpPr/>
          <p:nvPr/>
        </p:nvSpPr>
        <p:spPr>
          <a:xfrm>
            <a:off x="9156305" y="-49677"/>
            <a:ext cx="1767376" cy="61305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교체 테스트 용</a:t>
            </a:r>
          </a:p>
        </p:txBody>
      </p:sp>
      <p:sp>
        <p:nvSpPr>
          <p:cNvPr id="223" name="5450 POWER"/>
          <p:cNvSpPr/>
          <p:nvPr/>
        </p:nvSpPr>
        <p:spPr>
          <a:xfrm>
            <a:off x="8460408" y="1984143"/>
            <a:ext cx="1123377" cy="410988"/>
          </a:xfrm>
          <a:prstGeom prst="roundRect">
            <a:avLst>
              <a:gd name="adj" fmla="val 46352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5450 POWER</a:t>
            </a:r>
          </a:p>
        </p:txBody>
      </p:sp>
      <p:sp>
        <p:nvSpPr>
          <p:cNvPr id="224" name="Switch POWER"/>
          <p:cNvSpPr/>
          <p:nvPr/>
        </p:nvSpPr>
        <p:spPr>
          <a:xfrm>
            <a:off x="2294642" y="3602298"/>
            <a:ext cx="1945828" cy="349715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Switch POWER</a:t>
            </a:r>
          </a:p>
        </p:txBody>
      </p:sp>
      <p:sp>
        <p:nvSpPr>
          <p:cNvPr id="225" name="Switch POWER"/>
          <p:cNvSpPr/>
          <p:nvPr/>
        </p:nvSpPr>
        <p:spPr>
          <a:xfrm>
            <a:off x="2294642" y="6714643"/>
            <a:ext cx="1945828" cy="349716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Switch POWER</a:t>
            </a:r>
          </a:p>
        </p:txBody>
      </p:sp>
      <p:sp>
        <p:nvSpPr>
          <p:cNvPr id="226" name="Switch POWER"/>
          <p:cNvSpPr/>
          <p:nvPr/>
        </p:nvSpPr>
        <p:spPr>
          <a:xfrm>
            <a:off x="2294642" y="4021133"/>
            <a:ext cx="1945828" cy="349715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Switch POWER</a:t>
            </a:r>
          </a:p>
        </p:txBody>
      </p:sp>
      <p:sp>
        <p:nvSpPr>
          <p:cNvPr id="227" name="Switch POWER"/>
          <p:cNvSpPr/>
          <p:nvPr/>
        </p:nvSpPr>
        <p:spPr>
          <a:xfrm>
            <a:off x="2294642" y="6293929"/>
            <a:ext cx="1945828" cy="349715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Switch POWER</a:t>
            </a:r>
          </a:p>
        </p:txBody>
      </p:sp>
      <p:sp>
        <p:nvSpPr>
          <p:cNvPr id="228" name="MGMT Cable"/>
          <p:cNvSpPr/>
          <p:nvPr/>
        </p:nvSpPr>
        <p:spPr>
          <a:xfrm>
            <a:off x="2294642" y="4848519"/>
            <a:ext cx="1945828" cy="349716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MGMT Cable</a:t>
            </a:r>
          </a:p>
        </p:txBody>
      </p:sp>
      <p:sp>
        <p:nvSpPr>
          <p:cNvPr id="229" name="MGMT Cable"/>
          <p:cNvSpPr/>
          <p:nvPr/>
        </p:nvSpPr>
        <p:spPr>
          <a:xfrm>
            <a:off x="2294642" y="2191027"/>
            <a:ext cx="1945828" cy="349716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MGMT Cable</a:t>
            </a:r>
          </a:p>
        </p:txBody>
      </p:sp>
      <p:sp>
        <p:nvSpPr>
          <p:cNvPr id="230" name="MGMT Cable"/>
          <p:cNvSpPr/>
          <p:nvPr/>
        </p:nvSpPr>
        <p:spPr>
          <a:xfrm>
            <a:off x="9648014" y="2343954"/>
            <a:ext cx="1945828" cy="34971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MGMT Cable</a:t>
            </a:r>
          </a:p>
        </p:txBody>
      </p:sp>
      <p:sp>
        <p:nvSpPr>
          <p:cNvPr id="231" name="MGMT Cable"/>
          <p:cNvSpPr/>
          <p:nvPr/>
        </p:nvSpPr>
        <p:spPr>
          <a:xfrm>
            <a:off x="9720367" y="6589768"/>
            <a:ext cx="1945828" cy="34971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MGMT Cable</a:t>
            </a:r>
          </a:p>
        </p:txBody>
      </p:sp>
      <p:sp>
        <p:nvSpPr>
          <p:cNvPr id="232" name="HA1 Cable"/>
          <p:cNvSpPr/>
          <p:nvPr/>
        </p:nvSpPr>
        <p:spPr>
          <a:xfrm>
            <a:off x="8630749" y="3898544"/>
            <a:ext cx="651537" cy="1148760"/>
          </a:xfrm>
          <a:prstGeom prst="roundRect">
            <a:avLst>
              <a:gd name="adj" fmla="val 29239"/>
            </a:avLst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HA1 Cable</a:t>
            </a:r>
          </a:p>
        </p:txBody>
      </p:sp>
      <p:sp>
        <p:nvSpPr>
          <p:cNvPr id="233" name="10G GBIC"/>
          <p:cNvSpPr/>
          <p:nvPr/>
        </p:nvSpPr>
        <p:spPr>
          <a:xfrm>
            <a:off x="10499982" y="3792558"/>
            <a:ext cx="1123377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10G</a:t>
            </a:r>
            <a:br/>
            <a:r>
              <a:t>GBIC</a:t>
            </a:r>
          </a:p>
        </p:txBody>
      </p:sp>
      <p:sp>
        <p:nvSpPr>
          <p:cNvPr id="234" name="10G GBIC"/>
          <p:cNvSpPr/>
          <p:nvPr/>
        </p:nvSpPr>
        <p:spPr>
          <a:xfrm>
            <a:off x="10499982" y="4722438"/>
            <a:ext cx="1123377" cy="561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10G</a:t>
            </a:r>
            <a:br/>
            <a:r>
              <a:t>GBIC</a:t>
            </a:r>
          </a:p>
        </p:txBody>
      </p:sp>
      <p:cxnSp>
        <p:nvCxnSpPr>
          <p:cNvPr id="235" name="연결선"/>
          <p:cNvCxnSpPr>
            <a:stCxn id="233" idx="0"/>
            <a:endCxn id="234" idx="0"/>
          </p:cNvCxnSpPr>
          <p:nvPr/>
        </p:nvCxnSpPr>
        <p:spPr>
          <a:xfrm>
            <a:off x="11061670" y="4073402"/>
            <a:ext cx="1" cy="929881"/>
          </a:xfrm>
          <a:prstGeom prst="straightConnector1">
            <a:avLst/>
          </a:prstGeom>
          <a:ln w="25400">
            <a:solidFill>
              <a:srgbClr val="07AED5"/>
            </a:solidFill>
            <a:miter lim="400000"/>
          </a:ln>
        </p:spPr>
      </p:cxnSp>
      <p:cxnSp>
        <p:nvCxnSpPr>
          <p:cNvPr id="236" name="연결선"/>
          <p:cNvCxnSpPr>
            <a:stCxn id="189" idx="0"/>
            <a:endCxn id="202" idx="0"/>
          </p:cNvCxnSpPr>
          <p:nvPr/>
        </p:nvCxnSpPr>
        <p:spPr>
          <a:xfrm>
            <a:off x="5072666" y="3534114"/>
            <a:ext cx="2799512" cy="1352563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237" name="연결선"/>
          <p:cNvCxnSpPr>
            <a:stCxn id="190" idx="0"/>
            <a:endCxn id="203" idx="0"/>
          </p:cNvCxnSpPr>
          <p:nvPr/>
        </p:nvCxnSpPr>
        <p:spPr>
          <a:xfrm>
            <a:off x="5072666" y="4192462"/>
            <a:ext cx="2799512" cy="1352563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238" name="연결선"/>
          <p:cNvCxnSpPr>
            <a:stCxn id="193" idx="0"/>
            <a:endCxn id="199" idx="0"/>
          </p:cNvCxnSpPr>
          <p:nvPr/>
        </p:nvCxnSpPr>
        <p:spPr>
          <a:xfrm flipV="1">
            <a:off x="5110352" y="3534912"/>
            <a:ext cx="2724139" cy="134447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239" name="연결선"/>
          <p:cNvCxnSpPr>
            <a:stCxn id="200" idx="0"/>
            <a:endCxn id="194" idx="0"/>
          </p:cNvCxnSpPr>
          <p:nvPr/>
        </p:nvCxnSpPr>
        <p:spPr>
          <a:xfrm flipH="1">
            <a:off x="5110352" y="4193261"/>
            <a:ext cx="2724139" cy="1344477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240" name="Copper GBIC"/>
          <p:cNvSpPr/>
          <p:nvPr/>
        </p:nvSpPr>
        <p:spPr>
          <a:xfrm>
            <a:off x="9648014" y="1996989"/>
            <a:ext cx="1945828" cy="349716"/>
          </a:xfrm>
          <a:prstGeom prst="roundRect">
            <a:avLst>
              <a:gd name="adj" fmla="val 50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Copper GBIC</a:t>
            </a:r>
          </a:p>
        </p:txBody>
      </p:sp>
      <p:sp>
        <p:nvSpPr>
          <p:cNvPr id="241" name="Copper GBIC"/>
          <p:cNvSpPr/>
          <p:nvPr/>
        </p:nvSpPr>
        <p:spPr>
          <a:xfrm>
            <a:off x="9826176" y="6940588"/>
            <a:ext cx="1734210" cy="349716"/>
          </a:xfrm>
          <a:prstGeom prst="roundRect">
            <a:avLst>
              <a:gd name="adj" fmla="val 50000"/>
            </a:avLst>
          </a:pr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Copper GBIC</a:t>
            </a:r>
          </a:p>
        </p:txBody>
      </p:sp>
      <p:graphicFrame>
        <p:nvGraphicFramePr>
          <p:cNvPr id="242" name="표 1"/>
          <p:cNvGraphicFramePr/>
          <p:nvPr/>
        </p:nvGraphicFramePr>
        <p:xfrm>
          <a:off x="207573" y="7885650"/>
          <a:ext cx="12589639" cy="152444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740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0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5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0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05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05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05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05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05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05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05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405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05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7405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7405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08149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종류</a:t>
                      </a:r>
                    </a:p>
                  </a:txBody>
                  <a:tcPr marL="63500" marR="63500" marT="0" marB="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Switch</a:t>
                      </a:r>
                    </a:p>
                  </a:txBody>
                  <a:tcPr marL="63500" marR="63500" marT="0" marB="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PA-5450</a:t>
                      </a:r>
                    </a:p>
                  </a:txBody>
                  <a:tcPr marL="63500" marR="63500" marT="0" marB="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100G GBIC</a:t>
                      </a:r>
                    </a:p>
                  </a:txBody>
                  <a:tcPr marL="63500" marR="63500" marT="0" marB="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40G GBIC</a:t>
                      </a:r>
                    </a:p>
                  </a:txBody>
                  <a:tcPr marL="63500" marR="63500" marT="0" marB="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10G GBIC</a:t>
                      </a:r>
                    </a:p>
                  </a:txBody>
                  <a:tcPr marL="63500" marR="63500" marT="0" marB="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Copper GBIC</a:t>
                      </a:r>
                    </a:p>
                  </a:txBody>
                  <a:tcPr marL="63500" marR="63500" marT="0" marB="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100G Cable</a:t>
                      </a:r>
                    </a:p>
                  </a:txBody>
                  <a:tcPr marL="63500" marR="63500" marT="0" marB="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40G Cable</a:t>
                      </a:r>
                    </a:p>
                  </a:txBody>
                  <a:tcPr marL="63500" marR="63500" marT="0" marB="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10G Cable</a:t>
                      </a:r>
                    </a:p>
                  </a:txBody>
                  <a:tcPr marL="63500" marR="63500" marT="0" marB="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4T SSD</a:t>
                      </a:r>
                    </a:p>
                  </a:txBody>
                  <a:tcPr marL="63500" marR="63500" marT="0" marB="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MGMT Cable</a:t>
                      </a:r>
                    </a:p>
                  </a:txBody>
                  <a:tcPr marL="63500" marR="63500" marT="0" marB="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5450 Power</a:t>
                      </a:r>
                    </a:p>
                  </a:txBody>
                  <a:tcPr marL="63500" marR="63500" marT="0" marB="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Power</a:t>
                      </a:r>
                    </a:p>
                  </a:txBody>
                  <a:tcPr marL="63500" marR="63500" marT="0" marB="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DPC</a:t>
                      </a:r>
                    </a:p>
                  </a:txBody>
                  <a:tcPr marL="63500" marR="63500" marT="0" marB="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NC</a:t>
                      </a:r>
                    </a:p>
                  </a:txBody>
                  <a:tcPr marL="63500" marR="63500" marT="0" marB="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MPC</a:t>
                      </a:r>
                    </a:p>
                  </a:txBody>
                  <a:tcPr marL="63500" marR="63500" marT="0" marB="0" anchor="ctr" horzOverflow="overflow">
                    <a:solidFill>
                      <a:schemeClr val="accent4">
                        <a:hueOff val="348544"/>
                        <a:lumOff val="7139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49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필요 수량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5~6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18~22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3~4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2~3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3~4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10~12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2~3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8~9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4~5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4~5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63500" marR="6350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149"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실수량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  <a:endParaRPr/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  <a:endParaRPr/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  <a:endParaRPr/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  <a:endParaRPr/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  <a:endParaRPr/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  <a:endParaRPr/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  <a:endParaRPr/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  <a:endParaRPr/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  <a:endParaRPr/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  <a:endParaRPr/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  <a:endParaRPr/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  <a:endParaRPr/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  <a:endParaRPr/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  <a:endParaRPr/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  <a:endParaRPr/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>
                        <a:defRPr sz="2200"/>
                      </a:pPr>
                      <a:endParaRPr/>
                    </a:p>
                  </a:txBody>
                  <a:tcPr marL="63500" marR="6350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3" name="5450 POWER"/>
          <p:cNvSpPr/>
          <p:nvPr/>
        </p:nvSpPr>
        <p:spPr>
          <a:xfrm>
            <a:off x="8468779" y="2354768"/>
            <a:ext cx="1123377" cy="410988"/>
          </a:xfrm>
          <a:prstGeom prst="roundRect">
            <a:avLst>
              <a:gd name="adj" fmla="val 46352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5450 POWER</a:t>
            </a:r>
          </a:p>
        </p:txBody>
      </p:sp>
      <p:sp>
        <p:nvSpPr>
          <p:cNvPr id="244" name="5450 POWER"/>
          <p:cNvSpPr/>
          <p:nvPr/>
        </p:nvSpPr>
        <p:spPr>
          <a:xfrm>
            <a:off x="8464593" y="6363917"/>
            <a:ext cx="1123377" cy="410988"/>
          </a:xfrm>
          <a:prstGeom prst="roundRect">
            <a:avLst>
              <a:gd name="adj" fmla="val 46352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5450 POWER</a:t>
            </a:r>
          </a:p>
        </p:txBody>
      </p:sp>
      <p:sp>
        <p:nvSpPr>
          <p:cNvPr id="245" name="5450 POWER"/>
          <p:cNvSpPr/>
          <p:nvPr/>
        </p:nvSpPr>
        <p:spPr>
          <a:xfrm>
            <a:off x="8472964" y="6734542"/>
            <a:ext cx="1123377" cy="410988"/>
          </a:xfrm>
          <a:prstGeom prst="roundRect">
            <a:avLst>
              <a:gd name="adj" fmla="val 46352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5450 POWER</a:t>
            </a:r>
          </a:p>
        </p:txBody>
      </p:sp>
      <p:sp>
        <p:nvSpPr>
          <p:cNvPr id="246" name="MPC"/>
          <p:cNvSpPr/>
          <p:nvPr/>
        </p:nvSpPr>
        <p:spPr>
          <a:xfrm>
            <a:off x="11723506" y="4955302"/>
            <a:ext cx="1123377" cy="477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MPC</a:t>
            </a:r>
          </a:p>
        </p:txBody>
      </p:sp>
      <p:sp>
        <p:nvSpPr>
          <p:cNvPr id="247" name="DPC"/>
          <p:cNvSpPr/>
          <p:nvPr/>
        </p:nvSpPr>
        <p:spPr>
          <a:xfrm>
            <a:off x="11729613" y="5298373"/>
            <a:ext cx="1123377" cy="477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DPC</a:t>
            </a:r>
          </a:p>
        </p:txBody>
      </p:sp>
      <p:sp>
        <p:nvSpPr>
          <p:cNvPr id="248" name="DPC"/>
          <p:cNvSpPr/>
          <p:nvPr/>
        </p:nvSpPr>
        <p:spPr>
          <a:xfrm>
            <a:off x="11729613" y="5647329"/>
            <a:ext cx="1123377" cy="477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DPC</a:t>
            </a:r>
          </a:p>
        </p:txBody>
      </p:sp>
      <p:sp>
        <p:nvSpPr>
          <p:cNvPr id="249" name="NC"/>
          <p:cNvSpPr/>
          <p:nvPr/>
        </p:nvSpPr>
        <p:spPr>
          <a:xfrm>
            <a:off x="11729613" y="5989594"/>
            <a:ext cx="1123377" cy="477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NC</a:t>
            </a:r>
          </a:p>
        </p:txBody>
      </p:sp>
      <p:sp>
        <p:nvSpPr>
          <p:cNvPr id="250" name="NC"/>
          <p:cNvSpPr/>
          <p:nvPr/>
        </p:nvSpPr>
        <p:spPr>
          <a:xfrm>
            <a:off x="11729613" y="6343439"/>
            <a:ext cx="1123377" cy="477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NC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연결선"/>
          <p:cNvCxnSpPr>
            <a:stCxn id="258" idx="0"/>
            <a:endCxn id="255" idx="0"/>
          </p:cNvCxnSpPr>
          <p:nvPr/>
        </p:nvCxnSpPr>
        <p:spPr>
          <a:xfrm flipH="1">
            <a:off x="1641535" y="3710392"/>
            <a:ext cx="1481598" cy="684245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284" name="연결선"/>
          <p:cNvCxnSpPr>
            <a:stCxn id="265" idx="0"/>
            <a:endCxn id="257" idx="0"/>
          </p:cNvCxnSpPr>
          <p:nvPr/>
        </p:nvCxnSpPr>
        <p:spPr>
          <a:xfrm flipH="1" flipV="1">
            <a:off x="1641535" y="5816416"/>
            <a:ext cx="1519285" cy="5837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279" name="연결선"/>
          <p:cNvCxnSpPr>
            <a:stCxn id="270" idx="0"/>
            <a:endCxn id="259" idx="0"/>
          </p:cNvCxnSpPr>
          <p:nvPr/>
        </p:nvCxnSpPr>
        <p:spPr>
          <a:xfrm flipH="1" flipV="1">
            <a:off x="5884957" y="2647696"/>
            <a:ext cx="2761825" cy="8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280" name="연결선"/>
          <p:cNvCxnSpPr>
            <a:stCxn id="260" idx="0"/>
            <a:endCxn id="271" idx="0"/>
          </p:cNvCxnSpPr>
          <p:nvPr/>
        </p:nvCxnSpPr>
        <p:spPr>
          <a:xfrm>
            <a:off x="5884957" y="3306044"/>
            <a:ext cx="2761825" cy="80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281" name="연결선"/>
          <p:cNvCxnSpPr>
            <a:stCxn id="277" idx="0"/>
            <a:endCxn id="268" idx="0"/>
          </p:cNvCxnSpPr>
          <p:nvPr/>
        </p:nvCxnSpPr>
        <p:spPr>
          <a:xfrm flipH="1" flipV="1">
            <a:off x="5922643" y="6681924"/>
            <a:ext cx="2761826" cy="728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282" name="연결선"/>
          <p:cNvCxnSpPr>
            <a:stCxn id="278" idx="0"/>
            <a:endCxn id="269" idx="0"/>
          </p:cNvCxnSpPr>
          <p:nvPr/>
        </p:nvCxnSpPr>
        <p:spPr>
          <a:xfrm flipH="1" flipV="1">
            <a:off x="5922643" y="7340272"/>
            <a:ext cx="2761826" cy="728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288" name="연결선"/>
          <p:cNvCxnSpPr>
            <a:stCxn id="262" idx="0"/>
            <a:endCxn id="275" idx="0"/>
          </p:cNvCxnSpPr>
          <p:nvPr/>
        </p:nvCxnSpPr>
        <p:spPr>
          <a:xfrm>
            <a:off x="5884957" y="3992172"/>
            <a:ext cx="2799512" cy="1352564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289" name="연결선"/>
          <p:cNvCxnSpPr>
            <a:stCxn id="263" idx="0"/>
            <a:endCxn id="276" idx="0"/>
          </p:cNvCxnSpPr>
          <p:nvPr/>
        </p:nvCxnSpPr>
        <p:spPr>
          <a:xfrm>
            <a:off x="5884957" y="4650521"/>
            <a:ext cx="2799512" cy="1352563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290" name="연결선"/>
          <p:cNvCxnSpPr>
            <a:stCxn id="266" idx="0"/>
            <a:endCxn id="272" idx="0"/>
          </p:cNvCxnSpPr>
          <p:nvPr/>
        </p:nvCxnSpPr>
        <p:spPr>
          <a:xfrm flipV="1">
            <a:off x="5922643" y="3992971"/>
            <a:ext cx="2724139" cy="134447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291" name="연결선"/>
          <p:cNvCxnSpPr>
            <a:stCxn id="273" idx="0"/>
            <a:endCxn id="267" idx="0"/>
          </p:cNvCxnSpPr>
          <p:nvPr/>
        </p:nvCxnSpPr>
        <p:spPr>
          <a:xfrm flipH="1">
            <a:off x="5922643" y="4651320"/>
            <a:ext cx="2724139" cy="1344477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252" name="* 구성"/>
          <p:cNvSpPr txBox="1">
            <a:spLocks noGrp="1"/>
          </p:cNvSpPr>
          <p:nvPr>
            <p:ph type="body" idx="21"/>
          </p:nvPr>
        </p:nvSpPr>
        <p:spPr>
          <a:xfrm>
            <a:off x="698500" y="1412977"/>
            <a:ext cx="6844633" cy="6718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* 구성</a:t>
            </a:r>
          </a:p>
        </p:txBody>
      </p:sp>
      <p:sp>
        <p:nvSpPr>
          <p:cNvPr id="253" name="트래픽 흐름도"/>
          <p:cNvSpPr txBox="1">
            <a:spLocks noGrp="1"/>
          </p:cNvSpPr>
          <p:nvPr>
            <p:ph type="title"/>
          </p:nvPr>
        </p:nvSpPr>
        <p:spPr>
          <a:xfrm>
            <a:off x="698500" y="440266"/>
            <a:ext cx="6715756" cy="1016001"/>
          </a:xfrm>
          <a:prstGeom prst="rect">
            <a:avLst/>
          </a:prstGeom>
        </p:spPr>
        <p:txBody>
          <a:bodyPr/>
          <a:lstStyle>
            <a:lvl1pPr defTabSz="1612554">
              <a:defRPr sz="5580" spc="-111"/>
            </a:lvl1pPr>
          </a:lstStyle>
          <a:p>
            <a:r>
              <a:t>트래픽 흐름도</a:t>
            </a:r>
          </a:p>
        </p:txBody>
      </p:sp>
      <p:sp>
        <p:nvSpPr>
          <p:cNvPr id="254" name="IXIA…"/>
          <p:cNvSpPr/>
          <p:nvPr/>
        </p:nvSpPr>
        <p:spPr>
          <a:xfrm>
            <a:off x="956196" y="4586976"/>
            <a:ext cx="1370678" cy="1084082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IXIA</a:t>
            </a:r>
          </a:p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BP</a:t>
            </a:r>
          </a:p>
        </p:txBody>
      </p:sp>
      <p:sp>
        <p:nvSpPr>
          <p:cNvPr id="255" name="100G GBIC"/>
          <p:cNvSpPr/>
          <p:nvPr/>
        </p:nvSpPr>
        <p:spPr>
          <a:xfrm>
            <a:off x="1079846" y="4113792"/>
            <a:ext cx="1123378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100G</a:t>
            </a:r>
            <a:br/>
            <a:r>
              <a:t>GBIC</a:t>
            </a:r>
          </a:p>
        </p:txBody>
      </p:sp>
      <p:sp>
        <p:nvSpPr>
          <p:cNvPr id="256" name="Switch"/>
          <p:cNvSpPr/>
          <p:nvPr/>
        </p:nvSpPr>
        <p:spPr>
          <a:xfrm>
            <a:off x="3270920" y="2774082"/>
            <a:ext cx="2578268" cy="1872621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Switch</a:t>
            </a:r>
          </a:p>
        </p:txBody>
      </p:sp>
      <p:sp>
        <p:nvSpPr>
          <p:cNvPr id="257" name="100G GBIC"/>
          <p:cNvSpPr/>
          <p:nvPr/>
        </p:nvSpPr>
        <p:spPr>
          <a:xfrm>
            <a:off x="1079846" y="5535572"/>
            <a:ext cx="1123378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100G</a:t>
            </a:r>
            <a:br/>
            <a:r>
              <a:t>GBIC</a:t>
            </a:r>
          </a:p>
        </p:txBody>
      </p:sp>
      <p:sp>
        <p:nvSpPr>
          <p:cNvPr id="258" name="eth1/53"/>
          <p:cNvSpPr/>
          <p:nvPr/>
        </p:nvSpPr>
        <p:spPr>
          <a:xfrm>
            <a:off x="2561444" y="3429548"/>
            <a:ext cx="1123378" cy="561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eth1/53</a:t>
            </a:r>
          </a:p>
        </p:txBody>
      </p:sp>
      <p:sp>
        <p:nvSpPr>
          <p:cNvPr id="259" name="eth1/49"/>
          <p:cNvSpPr/>
          <p:nvPr/>
        </p:nvSpPr>
        <p:spPr>
          <a:xfrm>
            <a:off x="5323269" y="2366852"/>
            <a:ext cx="1123377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eth1/49</a:t>
            </a:r>
          </a:p>
        </p:txBody>
      </p:sp>
      <p:sp>
        <p:nvSpPr>
          <p:cNvPr id="260" name="eth1/50"/>
          <p:cNvSpPr/>
          <p:nvPr/>
        </p:nvSpPr>
        <p:spPr>
          <a:xfrm>
            <a:off x="5323269" y="3025200"/>
            <a:ext cx="1123377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eth1/50</a:t>
            </a:r>
          </a:p>
        </p:txBody>
      </p:sp>
      <p:sp>
        <p:nvSpPr>
          <p:cNvPr id="261" name="PA-5450"/>
          <p:cNvSpPr/>
          <p:nvPr/>
        </p:nvSpPr>
        <p:spPr>
          <a:xfrm>
            <a:off x="8729725" y="2713597"/>
            <a:ext cx="2329246" cy="1872622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PA-5450</a:t>
            </a:r>
          </a:p>
        </p:txBody>
      </p:sp>
      <p:sp>
        <p:nvSpPr>
          <p:cNvPr id="262" name="eth1/51"/>
          <p:cNvSpPr/>
          <p:nvPr/>
        </p:nvSpPr>
        <p:spPr>
          <a:xfrm>
            <a:off x="5323269" y="3711328"/>
            <a:ext cx="1123377" cy="561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eth1/51</a:t>
            </a:r>
          </a:p>
        </p:txBody>
      </p:sp>
      <p:sp>
        <p:nvSpPr>
          <p:cNvPr id="263" name="eth1/52"/>
          <p:cNvSpPr/>
          <p:nvPr/>
        </p:nvSpPr>
        <p:spPr>
          <a:xfrm>
            <a:off x="5323269" y="4369677"/>
            <a:ext cx="1123377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eth1/52</a:t>
            </a:r>
          </a:p>
        </p:txBody>
      </p:sp>
      <p:sp>
        <p:nvSpPr>
          <p:cNvPr id="264" name="Switch"/>
          <p:cNvSpPr/>
          <p:nvPr/>
        </p:nvSpPr>
        <p:spPr>
          <a:xfrm>
            <a:off x="3308606" y="5463834"/>
            <a:ext cx="2578268" cy="1872621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Switch</a:t>
            </a:r>
          </a:p>
        </p:txBody>
      </p:sp>
      <p:sp>
        <p:nvSpPr>
          <p:cNvPr id="265" name="eth1/53"/>
          <p:cNvSpPr/>
          <p:nvPr/>
        </p:nvSpPr>
        <p:spPr>
          <a:xfrm>
            <a:off x="2599131" y="6119300"/>
            <a:ext cx="1123377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eth1/53</a:t>
            </a:r>
          </a:p>
        </p:txBody>
      </p:sp>
      <p:sp>
        <p:nvSpPr>
          <p:cNvPr id="266" name="eth1/49"/>
          <p:cNvSpPr/>
          <p:nvPr/>
        </p:nvSpPr>
        <p:spPr>
          <a:xfrm>
            <a:off x="5360955" y="5056604"/>
            <a:ext cx="1123378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eth1/49</a:t>
            </a:r>
          </a:p>
        </p:txBody>
      </p:sp>
      <p:sp>
        <p:nvSpPr>
          <p:cNvPr id="267" name="eth1/50"/>
          <p:cNvSpPr/>
          <p:nvPr/>
        </p:nvSpPr>
        <p:spPr>
          <a:xfrm>
            <a:off x="5360955" y="5714952"/>
            <a:ext cx="1123378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eth1/50</a:t>
            </a:r>
          </a:p>
        </p:txBody>
      </p:sp>
      <p:sp>
        <p:nvSpPr>
          <p:cNvPr id="268" name="eth1/51"/>
          <p:cNvSpPr/>
          <p:nvPr/>
        </p:nvSpPr>
        <p:spPr>
          <a:xfrm>
            <a:off x="5360955" y="6401080"/>
            <a:ext cx="1123378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eth1/51</a:t>
            </a:r>
          </a:p>
        </p:txBody>
      </p:sp>
      <p:sp>
        <p:nvSpPr>
          <p:cNvPr id="269" name="eth1/52"/>
          <p:cNvSpPr/>
          <p:nvPr/>
        </p:nvSpPr>
        <p:spPr>
          <a:xfrm>
            <a:off x="5360955" y="7059428"/>
            <a:ext cx="1123378" cy="561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eth1/52</a:t>
            </a:r>
          </a:p>
        </p:txBody>
      </p:sp>
      <p:sp>
        <p:nvSpPr>
          <p:cNvPr id="270" name="eth1/25"/>
          <p:cNvSpPr/>
          <p:nvPr/>
        </p:nvSpPr>
        <p:spPr>
          <a:xfrm>
            <a:off x="8085093" y="2367651"/>
            <a:ext cx="1123377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eth1/25</a:t>
            </a:r>
          </a:p>
        </p:txBody>
      </p:sp>
      <p:sp>
        <p:nvSpPr>
          <p:cNvPr id="271" name="eth1/26"/>
          <p:cNvSpPr/>
          <p:nvPr/>
        </p:nvSpPr>
        <p:spPr>
          <a:xfrm>
            <a:off x="8085093" y="3025999"/>
            <a:ext cx="1123377" cy="561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eth1/26</a:t>
            </a:r>
          </a:p>
        </p:txBody>
      </p:sp>
      <p:sp>
        <p:nvSpPr>
          <p:cNvPr id="272" name="eth2/25"/>
          <p:cNvSpPr/>
          <p:nvPr/>
        </p:nvSpPr>
        <p:spPr>
          <a:xfrm>
            <a:off x="8085093" y="3712127"/>
            <a:ext cx="1123377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eth2/25</a:t>
            </a:r>
          </a:p>
        </p:txBody>
      </p:sp>
      <p:sp>
        <p:nvSpPr>
          <p:cNvPr id="273" name="eth2/26"/>
          <p:cNvSpPr/>
          <p:nvPr/>
        </p:nvSpPr>
        <p:spPr>
          <a:xfrm>
            <a:off x="8085093" y="4370476"/>
            <a:ext cx="1123377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eth2/26</a:t>
            </a:r>
          </a:p>
        </p:txBody>
      </p:sp>
      <p:sp>
        <p:nvSpPr>
          <p:cNvPr id="274" name="PA-5450"/>
          <p:cNvSpPr/>
          <p:nvPr/>
        </p:nvSpPr>
        <p:spPr>
          <a:xfrm>
            <a:off x="8767411" y="5409837"/>
            <a:ext cx="2253874" cy="1872621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PA-5450</a:t>
            </a:r>
          </a:p>
        </p:txBody>
      </p:sp>
      <p:sp>
        <p:nvSpPr>
          <p:cNvPr id="275" name="eth1/25"/>
          <p:cNvSpPr/>
          <p:nvPr/>
        </p:nvSpPr>
        <p:spPr>
          <a:xfrm>
            <a:off x="8122780" y="5063890"/>
            <a:ext cx="1123377" cy="561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eth1/25</a:t>
            </a:r>
          </a:p>
        </p:txBody>
      </p:sp>
      <p:sp>
        <p:nvSpPr>
          <p:cNvPr id="276" name="eth1/26"/>
          <p:cNvSpPr/>
          <p:nvPr/>
        </p:nvSpPr>
        <p:spPr>
          <a:xfrm>
            <a:off x="8122780" y="5722239"/>
            <a:ext cx="1123377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eth1/26</a:t>
            </a:r>
          </a:p>
        </p:txBody>
      </p:sp>
      <p:sp>
        <p:nvSpPr>
          <p:cNvPr id="277" name="eth2/25"/>
          <p:cNvSpPr/>
          <p:nvPr/>
        </p:nvSpPr>
        <p:spPr>
          <a:xfrm>
            <a:off x="8122780" y="6408366"/>
            <a:ext cx="1123377" cy="561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eth2/25</a:t>
            </a:r>
          </a:p>
        </p:txBody>
      </p:sp>
      <p:sp>
        <p:nvSpPr>
          <p:cNvPr id="278" name="eth2/26"/>
          <p:cNvSpPr/>
          <p:nvPr/>
        </p:nvSpPr>
        <p:spPr>
          <a:xfrm>
            <a:off x="8122780" y="7066715"/>
            <a:ext cx="1123377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eth2/26</a:t>
            </a:r>
          </a:p>
        </p:txBody>
      </p:sp>
      <p:sp>
        <p:nvSpPr>
          <p:cNvPr id="285" name="10G GBIC"/>
          <p:cNvSpPr/>
          <p:nvPr/>
        </p:nvSpPr>
        <p:spPr>
          <a:xfrm>
            <a:off x="10292329" y="4311691"/>
            <a:ext cx="1123377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10G</a:t>
            </a:r>
            <a:br/>
            <a:r>
              <a:t>GBIC</a:t>
            </a:r>
          </a:p>
        </p:txBody>
      </p:sp>
      <p:sp>
        <p:nvSpPr>
          <p:cNvPr id="286" name="10G GBIC"/>
          <p:cNvSpPr/>
          <p:nvPr/>
        </p:nvSpPr>
        <p:spPr>
          <a:xfrm>
            <a:off x="10292329" y="5241572"/>
            <a:ext cx="1123377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10G</a:t>
            </a:r>
            <a:br/>
            <a:r>
              <a:t>GBIC</a:t>
            </a:r>
          </a:p>
        </p:txBody>
      </p:sp>
      <p:cxnSp>
        <p:nvCxnSpPr>
          <p:cNvPr id="287" name="연결선"/>
          <p:cNvCxnSpPr>
            <a:stCxn id="285" idx="0"/>
            <a:endCxn id="286" idx="0"/>
          </p:cNvCxnSpPr>
          <p:nvPr/>
        </p:nvCxnSpPr>
        <p:spPr>
          <a:xfrm>
            <a:off x="10854017" y="4592535"/>
            <a:ext cx="1" cy="929882"/>
          </a:xfrm>
          <a:prstGeom prst="straightConnector1">
            <a:avLst/>
          </a:prstGeom>
          <a:ln w="25400">
            <a:solidFill>
              <a:srgbClr val="07AED5"/>
            </a:solidFill>
            <a:miter lim="400000"/>
          </a:ln>
        </p:spPr>
      </p:cxnSp>
      <p:sp>
        <p:nvSpPr>
          <p:cNvPr id="292" name="10.10.1.2/24 (vlan1) 10.10.4.2/24 (vlan4) 10.10.5.2/24 (vlan5)"/>
          <p:cNvSpPr txBox="1"/>
          <p:nvPr/>
        </p:nvSpPr>
        <p:spPr>
          <a:xfrm>
            <a:off x="427851" y="2864159"/>
            <a:ext cx="1898804" cy="9434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10.10.1.2/24 (vlan1)</a:t>
            </a:r>
            <a:br/>
            <a:r>
              <a:t>10.10.4.2/24 (vlan4)</a:t>
            </a:r>
            <a:br/>
            <a:r>
              <a:t>10.10.5.2/24 (vlan5)</a:t>
            </a:r>
            <a:br/>
            <a:endParaRPr/>
          </a:p>
        </p:txBody>
      </p:sp>
      <p:sp>
        <p:nvSpPr>
          <p:cNvPr id="293" name="20.20.1.2/24 (vlan1) 20.20.10.2/24 (vlan10) 20.20.11.2/24 (vlan11) 20.20.12.2/24 (vlan12)"/>
          <p:cNvSpPr txBox="1"/>
          <p:nvPr/>
        </p:nvSpPr>
        <p:spPr>
          <a:xfrm>
            <a:off x="314872" y="6337416"/>
            <a:ext cx="2124762" cy="9434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20.20.1.2/24 (vlan1)</a:t>
            </a:r>
            <a:br/>
            <a:r>
              <a:t>20.20.10.2/24 (vlan10)</a:t>
            </a:r>
            <a:br/>
            <a:r>
              <a:t>20.20.11.2/24 (vlan11)</a:t>
            </a:r>
            <a:br/>
            <a:r>
              <a:t>20.20.12.2/24 (vlan12)</a:t>
            </a:r>
          </a:p>
        </p:txBody>
      </p:sp>
      <p:sp>
        <p:nvSpPr>
          <p:cNvPr id="294" name="20.20.1.1/24 (vlan1) 20.20.10.1/24 (vlan10) 20.20.11.1/24 (vlan11) 20.20.12.1/24 (vlan12)"/>
          <p:cNvSpPr txBox="1"/>
          <p:nvPr/>
        </p:nvSpPr>
        <p:spPr>
          <a:xfrm>
            <a:off x="9405654" y="7413600"/>
            <a:ext cx="2124762" cy="9434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20.20.1.1/24 (vlan1)</a:t>
            </a:r>
            <a:br/>
            <a:r>
              <a:t>20.20.10.1/24 (vlan10)</a:t>
            </a:r>
            <a:br/>
            <a:r>
              <a:t>20.20.11.1/24 (vlan11)</a:t>
            </a:r>
            <a:br/>
            <a:r>
              <a:t>20.20.12.1/24 (vlan12)</a:t>
            </a:r>
          </a:p>
        </p:txBody>
      </p:sp>
      <p:sp>
        <p:nvSpPr>
          <p:cNvPr id="295" name="10.10.1.1/24 (vlan1) 10.10.4.1/24 (vlan4) 10.10.5.1/24 (vlan5)"/>
          <p:cNvSpPr txBox="1"/>
          <p:nvPr/>
        </p:nvSpPr>
        <p:spPr>
          <a:xfrm>
            <a:off x="9704203" y="1699486"/>
            <a:ext cx="1898803" cy="9434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10.10.1.1/24 (vlan1)</a:t>
            </a:r>
            <a:br/>
            <a:r>
              <a:t>10.10.4.1/24 (vlan4)</a:t>
            </a:r>
            <a:br/>
            <a:r>
              <a:t>10.10.5.1/24 (vlan5)</a:t>
            </a:r>
            <a:br/>
            <a:endParaRPr/>
          </a:p>
        </p:txBody>
      </p:sp>
      <p:sp>
        <p:nvSpPr>
          <p:cNvPr id="296" name="Trunk"/>
          <p:cNvSpPr txBox="1"/>
          <p:nvPr/>
        </p:nvSpPr>
        <p:spPr>
          <a:xfrm>
            <a:off x="2637277" y="3064636"/>
            <a:ext cx="611328" cy="3245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r>
              <a:t>Trunk</a:t>
            </a:r>
          </a:p>
        </p:txBody>
      </p:sp>
      <p:sp>
        <p:nvSpPr>
          <p:cNvPr id="297" name="Trunk"/>
          <p:cNvSpPr txBox="1"/>
          <p:nvPr/>
        </p:nvSpPr>
        <p:spPr>
          <a:xfrm>
            <a:off x="5616980" y="2008949"/>
            <a:ext cx="611328" cy="3245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r>
              <a:t>Trunk</a:t>
            </a:r>
          </a:p>
        </p:txBody>
      </p:sp>
      <p:sp>
        <p:nvSpPr>
          <p:cNvPr id="298" name="Trunk"/>
          <p:cNvSpPr txBox="1"/>
          <p:nvPr/>
        </p:nvSpPr>
        <p:spPr>
          <a:xfrm>
            <a:off x="5616980" y="7625209"/>
            <a:ext cx="611328" cy="3245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r>
              <a:t>Trunk</a:t>
            </a:r>
          </a:p>
        </p:txBody>
      </p:sp>
      <p:sp>
        <p:nvSpPr>
          <p:cNvPr id="299" name="Trunk"/>
          <p:cNvSpPr txBox="1"/>
          <p:nvPr/>
        </p:nvSpPr>
        <p:spPr>
          <a:xfrm>
            <a:off x="2637277" y="6763884"/>
            <a:ext cx="611328" cy="32451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r>
              <a:t>Trunk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* 1호기"/>
          <p:cNvSpPr txBox="1">
            <a:spLocks noGrp="1"/>
          </p:cNvSpPr>
          <p:nvPr>
            <p:ph type="body" idx="21"/>
          </p:nvPr>
        </p:nvSpPr>
        <p:spPr>
          <a:xfrm>
            <a:off x="698500" y="1412977"/>
            <a:ext cx="6844633" cy="6718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* 1호기</a:t>
            </a:r>
          </a:p>
        </p:txBody>
      </p:sp>
      <p:sp>
        <p:nvSpPr>
          <p:cNvPr id="302" name="트래픽 흐름도"/>
          <p:cNvSpPr txBox="1">
            <a:spLocks noGrp="1"/>
          </p:cNvSpPr>
          <p:nvPr>
            <p:ph type="title"/>
          </p:nvPr>
        </p:nvSpPr>
        <p:spPr>
          <a:xfrm>
            <a:off x="698500" y="440266"/>
            <a:ext cx="6715756" cy="1016001"/>
          </a:xfrm>
          <a:prstGeom prst="rect">
            <a:avLst/>
          </a:prstGeom>
        </p:spPr>
        <p:txBody>
          <a:bodyPr/>
          <a:lstStyle>
            <a:lvl1pPr defTabSz="1612554">
              <a:defRPr sz="5580" spc="-111"/>
            </a:lvl1pPr>
          </a:lstStyle>
          <a:p>
            <a:r>
              <a:t>트래픽 흐름도</a:t>
            </a:r>
          </a:p>
        </p:txBody>
      </p:sp>
      <p:sp>
        <p:nvSpPr>
          <p:cNvPr id="303" name="IXIA…"/>
          <p:cNvSpPr/>
          <p:nvPr/>
        </p:nvSpPr>
        <p:spPr>
          <a:xfrm>
            <a:off x="956196" y="4586976"/>
            <a:ext cx="1370678" cy="1084082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IXIA</a:t>
            </a:r>
          </a:p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BP</a:t>
            </a:r>
          </a:p>
        </p:txBody>
      </p:sp>
      <p:sp>
        <p:nvSpPr>
          <p:cNvPr id="304" name="100G GBIC"/>
          <p:cNvSpPr/>
          <p:nvPr/>
        </p:nvSpPr>
        <p:spPr>
          <a:xfrm>
            <a:off x="1079846" y="4113792"/>
            <a:ext cx="1123378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100G</a:t>
            </a:r>
            <a:br/>
            <a:r>
              <a:t>GBIC</a:t>
            </a:r>
          </a:p>
        </p:txBody>
      </p:sp>
      <p:sp>
        <p:nvSpPr>
          <p:cNvPr id="305" name="Switch"/>
          <p:cNvSpPr/>
          <p:nvPr/>
        </p:nvSpPr>
        <p:spPr>
          <a:xfrm>
            <a:off x="3270920" y="2774082"/>
            <a:ext cx="2578268" cy="1872621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Switch</a:t>
            </a:r>
          </a:p>
        </p:txBody>
      </p:sp>
      <p:sp>
        <p:nvSpPr>
          <p:cNvPr id="306" name="100G GBIC"/>
          <p:cNvSpPr/>
          <p:nvPr/>
        </p:nvSpPr>
        <p:spPr>
          <a:xfrm>
            <a:off x="1079846" y="5535572"/>
            <a:ext cx="1123378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100G</a:t>
            </a:r>
            <a:br/>
            <a:r>
              <a:t>GBIC</a:t>
            </a:r>
          </a:p>
        </p:txBody>
      </p:sp>
      <p:sp>
        <p:nvSpPr>
          <p:cNvPr id="307" name="100G GBIC"/>
          <p:cNvSpPr/>
          <p:nvPr/>
        </p:nvSpPr>
        <p:spPr>
          <a:xfrm>
            <a:off x="2561444" y="3429548"/>
            <a:ext cx="1123378" cy="561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100G</a:t>
            </a:r>
            <a:br/>
            <a:r>
              <a:t>GBIC</a:t>
            </a:r>
          </a:p>
        </p:txBody>
      </p:sp>
      <p:sp>
        <p:nvSpPr>
          <p:cNvPr id="308" name="40G GBIC"/>
          <p:cNvSpPr/>
          <p:nvPr/>
        </p:nvSpPr>
        <p:spPr>
          <a:xfrm>
            <a:off x="5323269" y="2366852"/>
            <a:ext cx="1123377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309" name="40G GBIC"/>
          <p:cNvSpPr/>
          <p:nvPr/>
        </p:nvSpPr>
        <p:spPr>
          <a:xfrm>
            <a:off x="5323269" y="3025200"/>
            <a:ext cx="1123377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310" name="PA-5450"/>
          <p:cNvSpPr/>
          <p:nvPr/>
        </p:nvSpPr>
        <p:spPr>
          <a:xfrm>
            <a:off x="8729725" y="2713597"/>
            <a:ext cx="2329246" cy="1872622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PA-5450</a:t>
            </a:r>
          </a:p>
        </p:txBody>
      </p:sp>
      <p:sp>
        <p:nvSpPr>
          <p:cNvPr id="311" name="40G GBIC"/>
          <p:cNvSpPr/>
          <p:nvPr/>
        </p:nvSpPr>
        <p:spPr>
          <a:xfrm>
            <a:off x="5323269" y="3711328"/>
            <a:ext cx="1123377" cy="561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312" name="40G GBIC"/>
          <p:cNvSpPr/>
          <p:nvPr/>
        </p:nvSpPr>
        <p:spPr>
          <a:xfrm>
            <a:off x="5323269" y="4369677"/>
            <a:ext cx="1123377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313" name="Switch"/>
          <p:cNvSpPr/>
          <p:nvPr/>
        </p:nvSpPr>
        <p:spPr>
          <a:xfrm>
            <a:off x="3308606" y="5463834"/>
            <a:ext cx="2578268" cy="1872621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Switch</a:t>
            </a:r>
          </a:p>
        </p:txBody>
      </p:sp>
      <p:sp>
        <p:nvSpPr>
          <p:cNvPr id="314" name="100G GBIC"/>
          <p:cNvSpPr/>
          <p:nvPr/>
        </p:nvSpPr>
        <p:spPr>
          <a:xfrm>
            <a:off x="2599131" y="6119300"/>
            <a:ext cx="1123377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100G</a:t>
            </a:r>
            <a:br/>
            <a:r>
              <a:t>GBIC</a:t>
            </a:r>
          </a:p>
        </p:txBody>
      </p:sp>
      <p:sp>
        <p:nvSpPr>
          <p:cNvPr id="315" name="40G GBIC"/>
          <p:cNvSpPr/>
          <p:nvPr/>
        </p:nvSpPr>
        <p:spPr>
          <a:xfrm>
            <a:off x="5360955" y="5056604"/>
            <a:ext cx="1123378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316" name="40G GBIC"/>
          <p:cNvSpPr/>
          <p:nvPr/>
        </p:nvSpPr>
        <p:spPr>
          <a:xfrm>
            <a:off x="5360955" y="5714952"/>
            <a:ext cx="1123378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317" name="40G GBIC"/>
          <p:cNvSpPr/>
          <p:nvPr/>
        </p:nvSpPr>
        <p:spPr>
          <a:xfrm>
            <a:off x="5360955" y="6401080"/>
            <a:ext cx="1123378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318" name="40G GBIC"/>
          <p:cNvSpPr/>
          <p:nvPr/>
        </p:nvSpPr>
        <p:spPr>
          <a:xfrm>
            <a:off x="5360955" y="7059428"/>
            <a:ext cx="1123378" cy="561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319" name="40G GBIC"/>
          <p:cNvSpPr/>
          <p:nvPr/>
        </p:nvSpPr>
        <p:spPr>
          <a:xfrm>
            <a:off x="8085093" y="2367651"/>
            <a:ext cx="1123377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320" name="40G GBIC"/>
          <p:cNvSpPr/>
          <p:nvPr/>
        </p:nvSpPr>
        <p:spPr>
          <a:xfrm>
            <a:off x="8085093" y="3025999"/>
            <a:ext cx="1123377" cy="561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321" name="40G GBIC"/>
          <p:cNvSpPr/>
          <p:nvPr/>
        </p:nvSpPr>
        <p:spPr>
          <a:xfrm>
            <a:off x="8085093" y="3712127"/>
            <a:ext cx="1123377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322" name="40G GBIC"/>
          <p:cNvSpPr/>
          <p:nvPr/>
        </p:nvSpPr>
        <p:spPr>
          <a:xfrm>
            <a:off x="8085093" y="4370476"/>
            <a:ext cx="1123377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323" name="PA-5450"/>
          <p:cNvSpPr/>
          <p:nvPr/>
        </p:nvSpPr>
        <p:spPr>
          <a:xfrm>
            <a:off x="8767411" y="5409837"/>
            <a:ext cx="2253874" cy="1872621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PA-5450</a:t>
            </a:r>
          </a:p>
        </p:txBody>
      </p:sp>
      <p:sp>
        <p:nvSpPr>
          <p:cNvPr id="324" name="40G GBIC"/>
          <p:cNvSpPr/>
          <p:nvPr/>
        </p:nvSpPr>
        <p:spPr>
          <a:xfrm>
            <a:off x="8122780" y="5063890"/>
            <a:ext cx="1123377" cy="561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325" name="40G GBIC"/>
          <p:cNvSpPr/>
          <p:nvPr/>
        </p:nvSpPr>
        <p:spPr>
          <a:xfrm>
            <a:off x="8122780" y="5722239"/>
            <a:ext cx="1123377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326" name="40G GBIC"/>
          <p:cNvSpPr/>
          <p:nvPr/>
        </p:nvSpPr>
        <p:spPr>
          <a:xfrm>
            <a:off x="8122780" y="6408366"/>
            <a:ext cx="1123377" cy="561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327" name="40G GBIC"/>
          <p:cNvSpPr/>
          <p:nvPr/>
        </p:nvSpPr>
        <p:spPr>
          <a:xfrm>
            <a:off x="8122780" y="7066715"/>
            <a:ext cx="1123377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cxnSp>
        <p:nvCxnSpPr>
          <p:cNvPr id="328" name="연결선"/>
          <p:cNvCxnSpPr>
            <a:stCxn id="319" idx="0"/>
            <a:endCxn id="308" idx="0"/>
          </p:cNvCxnSpPr>
          <p:nvPr/>
        </p:nvCxnSpPr>
        <p:spPr>
          <a:xfrm flipH="1" flipV="1">
            <a:off x="5884957" y="2647696"/>
            <a:ext cx="2761825" cy="8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329" name="연결선"/>
          <p:cNvCxnSpPr>
            <a:stCxn id="309" idx="0"/>
            <a:endCxn id="320" idx="0"/>
          </p:cNvCxnSpPr>
          <p:nvPr/>
        </p:nvCxnSpPr>
        <p:spPr>
          <a:xfrm>
            <a:off x="5884957" y="3306044"/>
            <a:ext cx="2761825" cy="80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330" name="연결선"/>
          <p:cNvCxnSpPr>
            <a:stCxn id="326" idx="0"/>
            <a:endCxn id="317" idx="0"/>
          </p:cNvCxnSpPr>
          <p:nvPr/>
        </p:nvCxnSpPr>
        <p:spPr>
          <a:xfrm flipH="1" flipV="1">
            <a:off x="5922643" y="6681924"/>
            <a:ext cx="2761826" cy="728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331" name="연결선"/>
          <p:cNvCxnSpPr>
            <a:stCxn id="327" idx="0"/>
            <a:endCxn id="318" idx="0"/>
          </p:cNvCxnSpPr>
          <p:nvPr/>
        </p:nvCxnSpPr>
        <p:spPr>
          <a:xfrm flipH="1" flipV="1">
            <a:off x="5922643" y="7340272"/>
            <a:ext cx="2761826" cy="728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332" name="연결선"/>
          <p:cNvCxnSpPr>
            <a:stCxn id="307" idx="0"/>
            <a:endCxn id="304" idx="0"/>
          </p:cNvCxnSpPr>
          <p:nvPr/>
        </p:nvCxnSpPr>
        <p:spPr>
          <a:xfrm flipH="1">
            <a:off x="1641535" y="3710392"/>
            <a:ext cx="1481598" cy="684245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333" name="연결선"/>
          <p:cNvCxnSpPr>
            <a:stCxn id="314" idx="0"/>
            <a:endCxn id="306" idx="0"/>
          </p:cNvCxnSpPr>
          <p:nvPr/>
        </p:nvCxnSpPr>
        <p:spPr>
          <a:xfrm flipH="1" flipV="1">
            <a:off x="1641535" y="5816416"/>
            <a:ext cx="1519285" cy="5837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334" name="10G GBIC"/>
          <p:cNvSpPr/>
          <p:nvPr/>
        </p:nvSpPr>
        <p:spPr>
          <a:xfrm>
            <a:off x="10292329" y="4311691"/>
            <a:ext cx="1123377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10G</a:t>
            </a:r>
            <a:br/>
            <a:r>
              <a:t>GBIC</a:t>
            </a:r>
          </a:p>
        </p:txBody>
      </p:sp>
      <p:sp>
        <p:nvSpPr>
          <p:cNvPr id="335" name="10G GBIC"/>
          <p:cNvSpPr/>
          <p:nvPr/>
        </p:nvSpPr>
        <p:spPr>
          <a:xfrm>
            <a:off x="10292329" y="5241572"/>
            <a:ext cx="1123377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10G</a:t>
            </a:r>
            <a:br/>
            <a:r>
              <a:t>GBIC</a:t>
            </a:r>
          </a:p>
        </p:txBody>
      </p:sp>
      <p:cxnSp>
        <p:nvCxnSpPr>
          <p:cNvPr id="336" name="연결선"/>
          <p:cNvCxnSpPr>
            <a:stCxn id="334" idx="0"/>
            <a:endCxn id="335" idx="0"/>
          </p:cNvCxnSpPr>
          <p:nvPr/>
        </p:nvCxnSpPr>
        <p:spPr>
          <a:xfrm>
            <a:off x="10854017" y="4592535"/>
            <a:ext cx="1" cy="929882"/>
          </a:xfrm>
          <a:prstGeom prst="straightConnector1">
            <a:avLst/>
          </a:prstGeom>
          <a:ln w="25400">
            <a:solidFill>
              <a:srgbClr val="07AED5"/>
            </a:solidFill>
            <a:miter lim="400000"/>
          </a:ln>
        </p:spPr>
      </p:cxnSp>
      <p:cxnSp>
        <p:nvCxnSpPr>
          <p:cNvPr id="337" name="연결선"/>
          <p:cNvCxnSpPr>
            <a:stCxn id="311" idx="0"/>
            <a:endCxn id="324" idx="0"/>
          </p:cNvCxnSpPr>
          <p:nvPr/>
        </p:nvCxnSpPr>
        <p:spPr>
          <a:xfrm>
            <a:off x="5884957" y="3992172"/>
            <a:ext cx="2799512" cy="1352564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338" name="연결선"/>
          <p:cNvCxnSpPr>
            <a:stCxn id="312" idx="0"/>
            <a:endCxn id="325" idx="0"/>
          </p:cNvCxnSpPr>
          <p:nvPr/>
        </p:nvCxnSpPr>
        <p:spPr>
          <a:xfrm>
            <a:off x="5884957" y="4650521"/>
            <a:ext cx="2799512" cy="1352563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339" name="연결선"/>
          <p:cNvCxnSpPr>
            <a:stCxn id="315" idx="0"/>
            <a:endCxn id="321" idx="0"/>
          </p:cNvCxnSpPr>
          <p:nvPr/>
        </p:nvCxnSpPr>
        <p:spPr>
          <a:xfrm flipV="1">
            <a:off x="5922643" y="3992971"/>
            <a:ext cx="2724139" cy="134447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340" name="연결선"/>
          <p:cNvCxnSpPr>
            <a:stCxn id="322" idx="0"/>
            <a:endCxn id="316" idx="0"/>
          </p:cNvCxnSpPr>
          <p:nvPr/>
        </p:nvCxnSpPr>
        <p:spPr>
          <a:xfrm flipH="1">
            <a:off x="5922643" y="4651320"/>
            <a:ext cx="2724139" cy="1344477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341" name="10.2.0.1/16"/>
          <p:cNvSpPr txBox="1"/>
          <p:nvPr/>
        </p:nvSpPr>
        <p:spPr>
          <a:xfrm>
            <a:off x="427851" y="6122817"/>
            <a:ext cx="1142290" cy="3245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r>
              <a:t>10.2.0.1/16</a:t>
            </a:r>
          </a:p>
        </p:txBody>
      </p:sp>
      <p:sp>
        <p:nvSpPr>
          <p:cNvPr id="342" name="10.1.0.1/16"/>
          <p:cNvSpPr txBox="1"/>
          <p:nvPr/>
        </p:nvSpPr>
        <p:spPr>
          <a:xfrm>
            <a:off x="427851" y="3715225"/>
            <a:ext cx="1142290" cy="32451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r>
              <a:t>10.1.0.1/16</a:t>
            </a:r>
          </a:p>
        </p:txBody>
      </p:sp>
      <p:sp>
        <p:nvSpPr>
          <p:cNvPr id="343" name="모서리가 둥근 직사각형"/>
          <p:cNvSpPr/>
          <p:nvPr/>
        </p:nvSpPr>
        <p:spPr>
          <a:xfrm>
            <a:off x="6226979" y="2428231"/>
            <a:ext cx="226510" cy="1064518"/>
          </a:xfrm>
          <a:prstGeom prst="roundRect">
            <a:avLst>
              <a:gd name="adj" fmla="val 50000"/>
            </a:avLst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4" name="모서리가 둥근 직사각형"/>
          <p:cNvSpPr/>
          <p:nvPr/>
        </p:nvSpPr>
        <p:spPr>
          <a:xfrm>
            <a:off x="6226979" y="3781097"/>
            <a:ext cx="226510" cy="1064519"/>
          </a:xfrm>
          <a:prstGeom prst="roundRect">
            <a:avLst>
              <a:gd name="adj" fmla="val 50000"/>
            </a:avLst>
          </a:prstGeom>
          <a:ln w="762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5" name="모서리가 둥근 직사각형"/>
          <p:cNvSpPr/>
          <p:nvPr/>
        </p:nvSpPr>
        <p:spPr>
          <a:xfrm>
            <a:off x="6226979" y="5133964"/>
            <a:ext cx="226510" cy="1064518"/>
          </a:xfrm>
          <a:prstGeom prst="roundRect">
            <a:avLst>
              <a:gd name="adj" fmla="val 50000"/>
            </a:avLst>
          </a:prstGeom>
          <a:ln w="762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6" name="모서리가 둥근 직사각형"/>
          <p:cNvSpPr/>
          <p:nvPr/>
        </p:nvSpPr>
        <p:spPr>
          <a:xfrm>
            <a:off x="6226979" y="6486830"/>
            <a:ext cx="226510" cy="1064519"/>
          </a:xfrm>
          <a:prstGeom prst="roundRect">
            <a:avLst>
              <a:gd name="adj" fmla="val 50000"/>
            </a:avLst>
          </a:prstGeom>
          <a:ln w="762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7" name="10.1.0.2/16"/>
          <p:cNvSpPr txBox="1"/>
          <p:nvPr/>
        </p:nvSpPr>
        <p:spPr>
          <a:xfrm>
            <a:off x="8995647" y="2798234"/>
            <a:ext cx="1142290" cy="3245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r>
              <a:t>10.1.0.2/16</a:t>
            </a:r>
          </a:p>
        </p:txBody>
      </p:sp>
      <p:sp>
        <p:nvSpPr>
          <p:cNvPr id="348" name="모서리가 둥근 직사각형"/>
          <p:cNvSpPr/>
          <p:nvPr/>
        </p:nvSpPr>
        <p:spPr>
          <a:xfrm>
            <a:off x="8107087" y="2428231"/>
            <a:ext cx="226509" cy="1064518"/>
          </a:xfrm>
          <a:prstGeom prst="roundRect">
            <a:avLst>
              <a:gd name="adj" fmla="val 50000"/>
            </a:avLst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9" name="모서리가 둥근 직사각형"/>
          <p:cNvSpPr/>
          <p:nvPr/>
        </p:nvSpPr>
        <p:spPr>
          <a:xfrm>
            <a:off x="8107087" y="3761467"/>
            <a:ext cx="226509" cy="1064519"/>
          </a:xfrm>
          <a:prstGeom prst="roundRect">
            <a:avLst>
              <a:gd name="adj" fmla="val 50000"/>
            </a:avLst>
          </a:prstGeom>
          <a:ln w="762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0" name="모서리가 둥근 직사각형"/>
          <p:cNvSpPr/>
          <p:nvPr/>
        </p:nvSpPr>
        <p:spPr>
          <a:xfrm>
            <a:off x="8160880" y="5133964"/>
            <a:ext cx="226509" cy="1064518"/>
          </a:xfrm>
          <a:prstGeom prst="roundRect">
            <a:avLst>
              <a:gd name="adj" fmla="val 50000"/>
            </a:avLst>
          </a:prstGeom>
          <a:ln w="762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1" name="모서리가 둥근 직사각형"/>
          <p:cNvSpPr/>
          <p:nvPr/>
        </p:nvSpPr>
        <p:spPr>
          <a:xfrm>
            <a:off x="8160880" y="6506460"/>
            <a:ext cx="226509" cy="1064519"/>
          </a:xfrm>
          <a:prstGeom prst="roundRect">
            <a:avLst>
              <a:gd name="adj" fmla="val 50000"/>
            </a:avLst>
          </a:prstGeom>
          <a:ln w="762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2" name="10.2.0.2/16"/>
          <p:cNvSpPr txBox="1"/>
          <p:nvPr/>
        </p:nvSpPr>
        <p:spPr>
          <a:xfrm>
            <a:off x="8995647" y="4131471"/>
            <a:ext cx="1142290" cy="32451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r>
              <a:t>10.2.0.2/16</a:t>
            </a:r>
          </a:p>
        </p:txBody>
      </p:sp>
      <p:sp>
        <p:nvSpPr>
          <p:cNvPr id="353" name="10.1.0.2/16"/>
          <p:cNvSpPr txBox="1"/>
          <p:nvPr/>
        </p:nvSpPr>
        <p:spPr>
          <a:xfrm>
            <a:off x="8957960" y="5576990"/>
            <a:ext cx="1142290" cy="3245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r>
              <a:t>10.1.0.2/16</a:t>
            </a:r>
          </a:p>
        </p:txBody>
      </p:sp>
      <p:sp>
        <p:nvSpPr>
          <p:cNvPr id="354" name="10.2.0.2/16"/>
          <p:cNvSpPr txBox="1"/>
          <p:nvPr/>
        </p:nvSpPr>
        <p:spPr>
          <a:xfrm>
            <a:off x="8995647" y="6742301"/>
            <a:ext cx="1142290" cy="3245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r>
              <a:t>10.2.0.2/16</a:t>
            </a:r>
          </a:p>
        </p:txBody>
      </p:sp>
      <p:pic>
        <p:nvPicPr>
          <p:cNvPr id="355" name="선 도형" descr="선 도형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375613" y="2563793"/>
            <a:ext cx="8660772" cy="424436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* 2호기"/>
          <p:cNvSpPr txBox="1">
            <a:spLocks noGrp="1"/>
          </p:cNvSpPr>
          <p:nvPr>
            <p:ph type="body" idx="21"/>
          </p:nvPr>
        </p:nvSpPr>
        <p:spPr>
          <a:xfrm>
            <a:off x="698500" y="1412977"/>
            <a:ext cx="6844633" cy="67180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* 2호기</a:t>
            </a:r>
          </a:p>
        </p:txBody>
      </p:sp>
      <p:sp>
        <p:nvSpPr>
          <p:cNvPr id="359" name="트래픽 흐름도"/>
          <p:cNvSpPr txBox="1">
            <a:spLocks noGrp="1"/>
          </p:cNvSpPr>
          <p:nvPr>
            <p:ph type="title"/>
          </p:nvPr>
        </p:nvSpPr>
        <p:spPr>
          <a:xfrm>
            <a:off x="698500" y="440266"/>
            <a:ext cx="6715756" cy="1016001"/>
          </a:xfrm>
          <a:prstGeom prst="rect">
            <a:avLst/>
          </a:prstGeom>
        </p:spPr>
        <p:txBody>
          <a:bodyPr/>
          <a:lstStyle>
            <a:lvl1pPr defTabSz="1612554">
              <a:defRPr sz="5580" spc="-111"/>
            </a:lvl1pPr>
          </a:lstStyle>
          <a:p>
            <a:r>
              <a:t>트래픽 흐름도</a:t>
            </a:r>
          </a:p>
        </p:txBody>
      </p:sp>
      <p:sp>
        <p:nvSpPr>
          <p:cNvPr id="360" name="IXIA…"/>
          <p:cNvSpPr/>
          <p:nvPr/>
        </p:nvSpPr>
        <p:spPr>
          <a:xfrm>
            <a:off x="956196" y="4586976"/>
            <a:ext cx="1370678" cy="1084082"/>
          </a:xfrm>
          <a:prstGeom prst="rect">
            <a:avLst/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IXIA</a:t>
            </a:r>
          </a:p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BP</a:t>
            </a:r>
          </a:p>
        </p:txBody>
      </p:sp>
      <p:sp>
        <p:nvSpPr>
          <p:cNvPr id="361" name="100G GBIC"/>
          <p:cNvSpPr/>
          <p:nvPr/>
        </p:nvSpPr>
        <p:spPr>
          <a:xfrm>
            <a:off x="1079846" y="4113792"/>
            <a:ext cx="1123378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100G</a:t>
            </a:r>
            <a:br/>
            <a:r>
              <a:t>GBIC</a:t>
            </a:r>
          </a:p>
        </p:txBody>
      </p:sp>
      <p:sp>
        <p:nvSpPr>
          <p:cNvPr id="362" name="Switch"/>
          <p:cNvSpPr/>
          <p:nvPr/>
        </p:nvSpPr>
        <p:spPr>
          <a:xfrm>
            <a:off x="3270920" y="2774082"/>
            <a:ext cx="2578268" cy="1872621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Switch</a:t>
            </a:r>
          </a:p>
        </p:txBody>
      </p:sp>
      <p:sp>
        <p:nvSpPr>
          <p:cNvPr id="363" name="100G GBIC"/>
          <p:cNvSpPr/>
          <p:nvPr/>
        </p:nvSpPr>
        <p:spPr>
          <a:xfrm>
            <a:off x="1079846" y="5535572"/>
            <a:ext cx="1123378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100G</a:t>
            </a:r>
            <a:br/>
            <a:r>
              <a:t>GBIC</a:t>
            </a:r>
          </a:p>
        </p:txBody>
      </p:sp>
      <p:sp>
        <p:nvSpPr>
          <p:cNvPr id="364" name="100G GBIC"/>
          <p:cNvSpPr/>
          <p:nvPr/>
        </p:nvSpPr>
        <p:spPr>
          <a:xfrm>
            <a:off x="2561444" y="3429548"/>
            <a:ext cx="1123378" cy="561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100G</a:t>
            </a:r>
            <a:br/>
            <a:r>
              <a:t>GBIC</a:t>
            </a:r>
          </a:p>
        </p:txBody>
      </p:sp>
      <p:sp>
        <p:nvSpPr>
          <p:cNvPr id="365" name="40G GBIC"/>
          <p:cNvSpPr/>
          <p:nvPr/>
        </p:nvSpPr>
        <p:spPr>
          <a:xfrm>
            <a:off x="5323269" y="2366852"/>
            <a:ext cx="1123377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366" name="40G GBIC"/>
          <p:cNvSpPr/>
          <p:nvPr/>
        </p:nvSpPr>
        <p:spPr>
          <a:xfrm>
            <a:off x="5323269" y="3025200"/>
            <a:ext cx="1123377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367" name="PA-5450"/>
          <p:cNvSpPr/>
          <p:nvPr/>
        </p:nvSpPr>
        <p:spPr>
          <a:xfrm>
            <a:off x="8729725" y="2713597"/>
            <a:ext cx="2329246" cy="1872622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PA-5450</a:t>
            </a:r>
          </a:p>
        </p:txBody>
      </p:sp>
      <p:sp>
        <p:nvSpPr>
          <p:cNvPr id="368" name="40G GBIC"/>
          <p:cNvSpPr/>
          <p:nvPr/>
        </p:nvSpPr>
        <p:spPr>
          <a:xfrm>
            <a:off x="5323269" y="3711328"/>
            <a:ext cx="1123377" cy="561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369" name="40G GBIC"/>
          <p:cNvSpPr/>
          <p:nvPr/>
        </p:nvSpPr>
        <p:spPr>
          <a:xfrm>
            <a:off x="5323269" y="4369677"/>
            <a:ext cx="1123377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370" name="Switch"/>
          <p:cNvSpPr/>
          <p:nvPr/>
        </p:nvSpPr>
        <p:spPr>
          <a:xfrm>
            <a:off x="3308606" y="5463834"/>
            <a:ext cx="2578268" cy="1872621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Switch</a:t>
            </a:r>
          </a:p>
        </p:txBody>
      </p:sp>
      <p:sp>
        <p:nvSpPr>
          <p:cNvPr id="371" name="100G GBIC"/>
          <p:cNvSpPr/>
          <p:nvPr/>
        </p:nvSpPr>
        <p:spPr>
          <a:xfrm>
            <a:off x="2599131" y="6119300"/>
            <a:ext cx="1123377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100G</a:t>
            </a:r>
            <a:br/>
            <a:r>
              <a:t>GBIC</a:t>
            </a:r>
          </a:p>
        </p:txBody>
      </p:sp>
      <p:sp>
        <p:nvSpPr>
          <p:cNvPr id="372" name="40G GBIC"/>
          <p:cNvSpPr/>
          <p:nvPr/>
        </p:nvSpPr>
        <p:spPr>
          <a:xfrm>
            <a:off x="5360955" y="5056604"/>
            <a:ext cx="1123378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373" name="40G GBIC"/>
          <p:cNvSpPr/>
          <p:nvPr/>
        </p:nvSpPr>
        <p:spPr>
          <a:xfrm>
            <a:off x="5360955" y="5714952"/>
            <a:ext cx="1123378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374" name="40G GBIC"/>
          <p:cNvSpPr/>
          <p:nvPr/>
        </p:nvSpPr>
        <p:spPr>
          <a:xfrm>
            <a:off x="5360955" y="6401080"/>
            <a:ext cx="1123378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375" name="40G GBIC"/>
          <p:cNvSpPr/>
          <p:nvPr/>
        </p:nvSpPr>
        <p:spPr>
          <a:xfrm>
            <a:off x="5360955" y="7059428"/>
            <a:ext cx="1123378" cy="561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376" name="40G GBIC"/>
          <p:cNvSpPr/>
          <p:nvPr/>
        </p:nvSpPr>
        <p:spPr>
          <a:xfrm>
            <a:off x="8085093" y="2367651"/>
            <a:ext cx="1123377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377" name="40G GBIC"/>
          <p:cNvSpPr/>
          <p:nvPr/>
        </p:nvSpPr>
        <p:spPr>
          <a:xfrm>
            <a:off x="8085093" y="3025999"/>
            <a:ext cx="1123377" cy="561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378" name="40G GBIC"/>
          <p:cNvSpPr/>
          <p:nvPr/>
        </p:nvSpPr>
        <p:spPr>
          <a:xfrm>
            <a:off x="8085093" y="3712127"/>
            <a:ext cx="1123377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379" name="40G GBIC"/>
          <p:cNvSpPr/>
          <p:nvPr/>
        </p:nvSpPr>
        <p:spPr>
          <a:xfrm>
            <a:off x="8085093" y="4370476"/>
            <a:ext cx="1123377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380" name="PA-5450"/>
          <p:cNvSpPr/>
          <p:nvPr/>
        </p:nvSpPr>
        <p:spPr>
          <a:xfrm>
            <a:off x="8767411" y="5409837"/>
            <a:ext cx="2253874" cy="1872621"/>
          </a:xfrm>
          <a:prstGeom prst="rect">
            <a:avLst/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PA-5450</a:t>
            </a:r>
          </a:p>
        </p:txBody>
      </p:sp>
      <p:sp>
        <p:nvSpPr>
          <p:cNvPr id="381" name="40G GBIC"/>
          <p:cNvSpPr/>
          <p:nvPr/>
        </p:nvSpPr>
        <p:spPr>
          <a:xfrm>
            <a:off x="8122780" y="5063890"/>
            <a:ext cx="1123377" cy="561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382" name="40G GBIC"/>
          <p:cNvSpPr/>
          <p:nvPr/>
        </p:nvSpPr>
        <p:spPr>
          <a:xfrm>
            <a:off x="8122780" y="5722239"/>
            <a:ext cx="1123377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383" name="40G GBIC"/>
          <p:cNvSpPr/>
          <p:nvPr/>
        </p:nvSpPr>
        <p:spPr>
          <a:xfrm>
            <a:off x="8122780" y="6408366"/>
            <a:ext cx="1123377" cy="561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sp>
        <p:nvSpPr>
          <p:cNvPr id="384" name="40G GBIC"/>
          <p:cNvSpPr/>
          <p:nvPr/>
        </p:nvSpPr>
        <p:spPr>
          <a:xfrm>
            <a:off x="8122780" y="7066715"/>
            <a:ext cx="1123377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chemeClr val="accent2">
              <a:hueOff val="-85258"/>
              <a:satOff val="14347"/>
              <a:lumOff val="223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40G</a:t>
            </a:r>
            <a:br/>
            <a:r>
              <a:t>GBIC</a:t>
            </a:r>
          </a:p>
        </p:txBody>
      </p:sp>
      <p:cxnSp>
        <p:nvCxnSpPr>
          <p:cNvPr id="385" name="연결선"/>
          <p:cNvCxnSpPr>
            <a:stCxn id="376" idx="0"/>
            <a:endCxn id="365" idx="0"/>
          </p:cNvCxnSpPr>
          <p:nvPr/>
        </p:nvCxnSpPr>
        <p:spPr>
          <a:xfrm flipH="1" flipV="1">
            <a:off x="5884957" y="2647696"/>
            <a:ext cx="2761825" cy="80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386" name="연결선"/>
          <p:cNvCxnSpPr>
            <a:stCxn id="366" idx="0"/>
            <a:endCxn id="377" idx="0"/>
          </p:cNvCxnSpPr>
          <p:nvPr/>
        </p:nvCxnSpPr>
        <p:spPr>
          <a:xfrm>
            <a:off x="5884957" y="3306044"/>
            <a:ext cx="2761825" cy="80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387" name="연결선"/>
          <p:cNvCxnSpPr>
            <a:stCxn id="383" idx="0"/>
            <a:endCxn id="374" idx="0"/>
          </p:cNvCxnSpPr>
          <p:nvPr/>
        </p:nvCxnSpPr>
        <p:spPr>
          <a:xfrm flipH="1" flipV="1">
            <a:off x="5922643" y="6681924"/>
            <a:ext cx="2761826" cy="728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388" name="연결선"/>
          <p:cNvCxnSpPr>
            <a:stCxn id="384" idx="0"/>
            <a:endCxn id="375" idx="0"/>
          </p:cNvCxnSpPr>
          <p:nvPr/>
        </p:nvCxnSpPr>
        <p:spPr>
          <a:xfrm flipH="1" flipV="1">
            <a:off x="5922643" y="7340272"/>
            <a:ext cx="2761826" cy="728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389" name="연결선"/>
          <p:cNvCxnSpPr>
            <a:stCxn id="364" idx="0"/>
            <a:endCxn id="361" idx="0"/>
          </p:cNvCxnSpPr>
          <p:nvPr/>
        </p:nvCxnSpPr>
        <p:spPr>
          <a:xfrm flipH="1">
            <a:off x="1641535" y="3710392"/>
            <a:ext cx="1481598" cy="684245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390" name="연결선"/>
          <p:cNvCxnSpPr>
            <a:stCxn id="371" idx="0"/>
            <a:endCxn id="363" idx="0"/>
          </p:cNvCxnSpPr>
          <p:nvPr/>
        </p:nvCxnSpPr>
        <p:spPr>
          <a:xfrm flipH="1" flipV="1">
            <a:off x="1641535" y="5816416"/>
            <a:ext cx="1519285" cy="583729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391" name="10G GBIC"/>
          <p:cNvSpPr/>
          <p:nvPr/>
        </p:nvSpPr>
        <p:spPr>
          <a:xfrm>
            <a:off x="10292329" y="4311691"/>
            <a:ext cx="1123377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10G</a:t>
            </a:r>
            <a:br/>
            <a:r>
              <a:t>GBIC</a:t>
            </a:r>
          </a:p>
        </p:txBody>
      </p:sp>
      <p:sp>
        <p:nvSpPr>
          <p:cNvPr id="392" name="10G GBIC"/>
          <p:cNvSpPr/>
          <p:nvPr/>
        </p:nvSpPr>
        <p:spPr>
          <a:xfrm>
            <a:off x="10292329" y="5241572"/>
            <a:ext cx="1123377" cy="561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1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10G</a:t>
            </a:r>
            <a:br/>
            <a:r>
              <a:t>GBIC</a:t>
            </a:r>
          </a:p>
        </p:txBody>
      </p:sp>
      <p:cxnSp>
        <p:nvCxnSpPr>
          <p:cNvPr id="393" name="연결선"/>
          <p:cNvCxnSpPr>
            <a:stCxn id="391" idx="0"/>
            <a:endCxn id="392" idx="0"/>
          </p:cNvCxnSpPr>
          <p:nvPr/>
        </p:nvCxnSpPr>
        <p:spPr>
          <a:xfrm>
            <a:off x="10854017" y="4592535"/>
            <a:ext cx="1" cy="929882"/>
          </a:xfrm>
          <a:prstGeom prst="straightConnector1">
            <a:avLst/>
          </a:prstGeom>
          <a:ln w="25400">
            <a:solidFill>
              <a:srgbClr val="07AED5"/>
            </a:solidFill>
            <a:miter lim="400000"/>
          </a:ln>
        </p:spPr>
      </p:cxnSp>
      <p:cxnSp>
        <p:nvCxnSpPr>
          <p:cNvPr id="394" name="연결선"/>
          <p:cNvCxnSpPr>
            <a:stCxn id="368" idx="0"/>
            <a:endCxn id="381" idx="0"/>
          </p:cNvCxnSpPr>
          <p:nvPr/>
        </p:nvCxnSpPr>
        <p:spPr>
          <a:xfrm>
            <a:off x="5884957" y="3992172"/>
            <a:ext cx="2799512" cy="1352564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395" name="연결선"/>
          <p:cNvCxnSpPr>
            <a:stCxn id="369" idx="0"/>
            <a:endCxn id="382" idx="0"/>
          </p:cNvCxnSpPr>
          <p:nvPr/>
        </p:nvCxnSpPr>
        <p:spPr>
          <a:xfrm>
            <a:off x="5884957" y="4650521"/>
            <a:ext cx="2799512" cy="1352563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396" name="연결선"/>
          <p:cNvCxnSpPr>
            <a:stCxn id="372" idx="0"/>
            <a:endCxn id="378" idx="0"/>
          </p:cNvCxnSpPr>
          <p:nvPr/>
        </p:nvCxnSpPr>
        <p:spPr>
          <a:xfrm flipV="1">
            <a:off x="5922643" y="3992971"/>
            <a:ext cx="2724139" cy="134447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cxnSp>
        <p:nvCxnSpPr>
          <p:cNvPr id="397" name="연결선"/>
          <p:cNvCxnSpPr>
            <a:stCxn id="379" idx="0"/>
            <a:endCxn id="373" idx="0"/>
          </p:cNvCxnSpPr>
          <p:nvPr/>
        </p:nvCxnSpPr>
        <p:spPr>
          <a:xfrm flipH="1">
            <a:off x="5922643" y="4651320"/>
            <a:ext cx="2724139" cy="1344477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</a:ln>
        </p:spPr>
      </p:cxnSp>
      <p:sp>
        <p:nvSpPr>
          <p:cNvPr id="398" name="10.2.0.1/16"/>
          <p:cNvSpPr txBox="1"/>
          <p:nvPr/>
        </p:nvSpPr>
        <p:spPr>
          <a:xfrm>
            <a:off x="427851" y="6122817"/>
            <a:ext cx="1142290" cy="3245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r>
              <a:t>10.2.0.1/16</a:t>
            </a:r>
          </a:p>
        </p:txBody>
      </p:sp>
      <p:sp>
        <p:nvSpPr>
          <p:cNvPr id="399" name="10.1.0.1/16"/>
          <p:cNvSpPr txBox="1"/>
          <p:nvPr/>
        </p:nvSpPr>
        <p:spPr>
          <a:xfrm>
            <a:off x="427851" y="3715225"/>
            <a:ext cx="1142290" cy="32451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r>
              <a:t>10.1.0.1/16</a:t>
            </a:r>
          </a:p>
        </p:txBody>
      </p:sp>
      <p:sp>
        <p:nvSpPr>
          <p:cNvPr id="400" name="모서리가 둥근 직사각형"/>
          <p:cNvSpPr/>
          <p:nvPr/>
        </p:nvSpPr>
        <p:spPr>
          <a:xfrm>
            <a:off x="6226979" y="2428231"/>
            <a:ext cx="226510" cy="1064518"/>
          </a:xfrm>
          <a:prstGeom prst="roundRect">
            <a:avLst>
              <a:gd name="adj" fmla="val 50000"/>
            </a:avLst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01" name="모서리가 둥근 직사각형"/>
          <p:cNvSpPr/>
          <p:nvPr/>
        </p:nvSpPr>
        <p:spPr>
          <a:xfrm>
            <a:off x="6226979" y="3781097"/>
            <a:ext cx="226510" cy="1064519"/>
          </a:xfrm>
          <a:prstGeom prst="roundRect">
            <a:avLst>
              <a:gd name="adj" fmla="val 50000"/>
            </a:avLst>
          </a:prstGeom>
          <a:ln w="762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02" name="모서리가 둥근 직사각형"/>
          <p:cNvSpPr/>
          <p:nvPr/>
        </p:nvSpPr>
        <p:spPr>
          <a:xfrm>
            <a:off x="6226979" y="5133964"/>
            <a:ext cx="226510" cy="1064518"/>
          </a:xfrm>
          <a:prstGeom prst="roundRect">
            <a:avLst>
              <a:gd name="adj" fmla="val 50000"/>
            </a:avLst>
          </a:prstGeom>
          <a:ln w="762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03" name="모서리가 둥근 직사각형"/>
          <p:cNvSpPr/>
          <p:nvPr/>
        </p:nvSpPr>
        <p:spPr>
          <a:xfrm>
            <a:off x="6226979" y="6486830"/>
            <a:ext cx="226510" cy="1064519"/>
          </a:xfrm>
          <a:prstGeom prst="roundRect">
            <a:avLst>
              <a:gd name="adj" fmla="val 50000"/>
            </a:avLst>
          </a:prstGeom>
          <a:ln w="762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04" name="10.1.0.2/16"/>
          <p:cNvSpPr txBox="1"/>
          <p:nvPr/>
        </p:nvSpPr>
        <p:spPr>
          <a:xfrm>
            <a:off x="8995647" y="2798234"/>
            <a:ext cx="1142290" cy="3245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r>
              <a:t>10.1.0.2/16</a:t>
            </a:r>
          </a:p>
        </p:txBody>
      </p:sp>
      <p:sp>
        <p:nvSpPr>
          <p:cNvPr id="405" name="모서리가 둥근 직사각형"/>
          <p:cNvSpPr/>
          <p:nvPr/>
        </p:nvSpPr>
        <p:spPr>
          <a:xfrm>
            <a:off x="8107087" y="2428231"/>
            <a:ext cx="226509" cy="1064518"/>
          </a:xfrm>
          <a:prstGeom prst="roundRect">
            <a:avLst>
              <a:gd name="adj" fmla="val 50000"/>
            </a:avLst>
          </a:prstGeom>
          <a:ln w="635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06" name="모서리가 둥근 직사각형"/>
          <p:cNvSpPr/>
          <p:nvPr/>
        </p:nvSpPr>
        <p:spPr>
          <a:xfrm>
            <a:off x="8107087" y="3761467"/>
            <a:ext cx="226509" cy="1064519"/>
          </a:xfrm>
          <a:prstGeom prst="roundRect">
            <a:avLst>
              <a:gd name="adj" fmla="val 50000"/>
            </a:avLst>
          </a:prstGeom>
          <a:ln w="762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07" name="모서리가 둥근 직사각형"/>
          <p:cNvSpPr/>
          <p:nvPr/>
        </p:nvSpPr>
        <p:spPr>
          <a:xfrm>
            <a:off x="8160880" y="5133964"/>
            <a:ext cx="226509" cy="1064518"/>
          </a:xfrm>
          <a:prstGeom prst="roundRect">
            <a:avLst>
              <a:gd name="adj" fmla="val 50000"/>
            </a:avLst>
          </a:prstGeom>
          <a:ln w="762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08" name="모서리가 둥근 직사각형"/>
          <p:cNvSpPr/>
          <p:nvPr/>
        </p:nvSpPr>
        <p:spPr>
          <a:xfrm>
            <a:off x="8160880" y="6506460"/>
            <a:ext cx="226509" cy="1064519"/>
          </a:xfrm>
          <a:prstGeom prst="roundRect">
            <a:avLst>
              <a:gd name="adj" fmla="val 50000"/>
            </a:avLst>
          </a:prstGeom>
          <a:ln w="762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09" name="10.2.0.2/16"/>
          <p:cNvSpPr txBox="1"/>
          <p:nvPr/>
        </p:nvSpPr>
        <p:spPr>
          <a:xfrm>
            <a:off x="8995647" y="4131471"/>
            <a:ext cx="1142290" cy="32451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r>
              <a:t>10.2.0.2/16</a:t>
            </a:r>
          </a:p>
        </p:txBody>
      </p:sp>
      <p:sp>
        <p:nvSpPr>
          <p:cNvPr id="410" name="10.1.0.2/16"/>
          <p:cNvSpPr txBox="1"/>
          <p:nvPr/>
        </p:nvSpPr>
        <p:spPr>
          <a:xfrm>
            <a:off x="8957960" y="5576990"/>
            <a:ext cx="1142290" cy="3245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r>
              <a:t>10.1.0.2/16</a:t>
            </a:r>
          </a:p>
        </p:txBody>
      </p:sp>
      <p:sp>
        <p:nvSpPr>
          <p:cNvPr id="411" name="10.2.0.2/16"/>
          <p:cNvSpPr txBox="1"/>
          <p:nvPr/>
        </p:nvSpPr>
        <p:spPr>
          <a:xfrm>
            <a:off x="8995647" y="6742301"/>
            <a:ext cx="1142290" cy="32451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/>
            </a:lvl1pPr>
          </a:lstStyle>
          <a:p>
            <a:r>
              <a:t>10.2.0.2/16</a:t>
            </a:r>
          </a:p>
        </p:txBody>
      </p:sp>
      <p:pic>
        <p:nvPicPr>
          <p:cNvPr id="412" name="선 도형" descr="선 도형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86068" y="3580207"/>
            <a:ext cx="9403164" cy="395970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Macintosh PowerPoint</Application>
  <PresentationFormat>사용자 지정</PresentationFormat>
  <Paragraphs>208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Helvetica</vt:lpstr>
      <vt:lpstr>Helvetica Neue</vt:lpstr>
      <vt:lpstr>Helvetica Neue Medium</vt:lpstr>
      <vt:lpstr>21_BasicWhite</vt:lpstr>
      <vt:lpstr>버전 업그레이드 검증</vt:lpstr>
      <vt:lpstr>장비 및 케이블 준비</vt:lpstr>
      <vt:lpstr>트래픽 흐름도</vt:lpstr>
      <vt:lpstr>트래픽 흐름도</vt:lpstr>
      <vt:lpstr>트래픽 흐름도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한상철</cp:lastModifiedBy>
  <cp:revision>1</cp:revision>
  <dcterms:modified xsi:type="dcterms:W3CDTF">2025-05-13T02:34:04Z</dcterms:modified>
</cp:coreProperties>
</file>