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607463" cy="432054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6F7F"/>
    <a:srgbClr val="7096AC"/>
    <a:srgbClr val="604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10AF6-5045-7986-49A7-9C692A8AFFFD}" v="5" dt="2023-10-06T20:21:55.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04" autoAdjust="0"/>
  </p:normalViewPr>
  <p:slideViewPr>
    <p:cSldViewPr snapToGrid="0">
      <p:cViewPr>
        <p:scale>
          <a:sx n="33" d="100"/>
          <a:sy n="33" d="100"/>
        </p:scale>
        <p:origin x="956" y="-3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F59DF-0896-437D-9B5E-FF24FB7D4E86}" type="doc">
      <dgm:prSet loTypeId="urn:microsoft.com/office/officeart/2005/8/layout/bProcess4" loCatId="process" qsTypeId="urn:microsoft.com/office/officeart/2005/8/quickstyle/simple1" qsCatId="simple" csTypeId="urn:microsoft.com/office/officeart/2005/8/colors/accent1_4" csCatId="accent1" phldr="1"/>
      <dgm:spPr/>
      <dgm:t>
        <a:bodyPr/>
        <a:lstStyle/>
        <a:p>
          <a:endParaRPr lang="es-EC"/>
        </a:p>
      </dgm:t>
    </dgm:pt>
    <dgm:pt modelId="{08F4E628-659D-46E7-8997-4E0EBB39EF0B}">
      <dgm:prSet phldrT="[Texto]"/>
      <dgm:spPr/>
      <dgm:t>
        <a:bodyPr/>
        <a:lstStyle/>
        <a:p>
          <a:r>
            <a:rPr lang="en-US" dirty="0"/>
            <a:t>Analisis y comprenci</a:t>
          </a:r>
          <a:r>
            <a:rPr lang="es-EC" dirty="0" err="1"/>
            <a:t>ó</a:t>
          </a:r>
          <a:r>
            <a:rPr lang="en-US" dirty="0"/>
            <a:t>n de la problematica </a:t>
          </a:r>
          <a:r>
            <a:rPr lang="es-EC" noProof="0" dirty="0"/>
            <a:t>planteada</a:t>
          </a:r>
        </a:p>
      </dgm:t>
    </dgm:pt>
    <dgm:pt modelId="{4528C318-2D29-4934-BE0B-9BB62E3ABF26}" type="parTrans" cxnId="{7E9AEAAB-26E7-402A-92F4-A3B859CC1A21}">
      <dgm:prSet/>
      <dgm:spPr/>
      <dgm:t>
        <a:bodyPr/>
        <a:lstStyle/>
        <a:p>
          <a:endParaRPr lang="es-EC"/>
        </a:p>
      </dgm:t>
    </dgm:pt>
    <dgm:pt modelId="{F8217EC7-CB09-4956-AAE7-F751A99C0216}" type="sibTrans" cxnId="{7E9AEAAB-26E7-402A-92F4-A3B859CC1A21}">
      <dgm:prSet/>
      <dgm:spPr/>
      <dgm:t>
        <a:bodyPr/>
        <a:lstStyle/>
        <a:p>
          <a:endParaRPr lang="es-EC" dirty="0"/>
        </a:p>
      </dgm:t>
    </dgm:pt>
    <dgm:pt modelId="{43BADC23-2F84-4B72-9AB2-B7A37896CC92}">
      <dgm:prSet phldrT="[Texto]"/>
      <dgm:spPr/>
      <dgm:t>
        <a:bodyPr/>
        <a:lstStyle/>
        <a:p>
          <a:r>
            <a:rPr lang="es-EC" dirty="0"/>
            <a:t>Diseño digital del circuito planteado.</a:t>
          </a:r>
        </a:p>
      </dgm:t>
    </dgm:pt>
    <dgm:pt modelId="{BA15AF5F-7A85-492F-8EA8-CC1AF744B9AF}" type="parTrans" cxnId="{B066D232-568E-437A-BF62-A00F3FBC50E7}">
      <dgm:prSet/>
      <dgm:spPr/>
      <dgm:t>
        <a:bodyPr/>
        <a:lstStyle/>
        <a:p>
          <a:endParaRPr lang="es-EC"/>
        </a:p>
      </dgm:t>
    </dgm:pt>
    <dgm:pt modelId="{5DEA1809-C4B0-4207-89C5-779E00417F0B}" type="sibTrans" cxnId="{B066D232-568E-437A-BF62-A00F3FBC50E7}">
      <dgm:prSet/>
      <dgm:spPr/>
      <dgm:t>
        <a:bodyPr/>
        <a:lstStyle/>
        <a:p>
          <a:endParaRPr lang="es-EC" dirty="0"/>
        </a:p>
      </dgm:t>
    </dgm:pt>
    <dgm:pt modelId="{F7991D34-D6AC-49AA-9AC2-C69EDB06B2FC}">
      <dgm:prSet phldrT="[Texto]"/>
      <dgm:spPr/>
      <dgm:t>
        <a:bodyPr/>
        <a:lstStyle/>
        <a:p>
          <a:r>
            <a:rPr lang="es-EC" dirty="0"/>
            <a:t>Implementación digital del circuito en </a:t>
          </a:r>
          <a:r>
            <a:rPr lang="es-EC" dirty="0" err="1"/>
            <a:t>Tinkercad</a:t>
          </a:r>
          <a:endParaRPr lang="es-EC" dirty="0"/>
        </a:p>
      </dgm:t>
    </dgm:pt>
    <dgm:pt modelId="{90C957E1-0879-49CB-A833-82109DC7E5AB}" type="parTrans" cxnId="{FBE5A8C1-1F97-4D90-A3E3-271C16CEB7DB}">
      <dgm:prSet/>
      <dgm:spPr/>
      <dgm:t>
        <a:bodyPr/>
        <a:lstStyle/>
        <a:p>
          <a:endParaRPr lang="es-EC"/>
        </a:p>
      </dgm:t>
    </dgm:pt>
    <dgm:pt modelId="{66D93E4E-A33E-40A8-95EA-57192A7EA153}" type="sibTrans" cxnId="{FBE5A8C1-1F97-4D90-A3E3-271C16CEB7DB}">
      <dgm:prSet/>
      <dgm:spPr/>
      <dgm:t>
        <a:bodyPr/>
        <a:lstStyle/>
        <a:p>
          <a:endParaRPr lang="es-EC" dirty="0"/>
        </a:p>
      </dgm:t>
    </dgm:pt>
    <dgm:pt modelId="{778727BD-402E-4665-9B06-7D905B7B03F0}">
      <dgm:prSet phldrT="[Texto]"/>
      <dgm:spPr/>
      <dgm:t>
        <a:bodyPr/>
        <a:lstStyle/>
        <a:p>
          <a:r>
            <a:rPr lang="es-EC" dirty="0"/>
            <a:t>Implementación fisica del circuito en protoboard</a:t>
          </a:r>
        </a:p>
      </dgm:t>
    </dgm:pt>
    <dgm:pt modelId="{28A0CA7A-EDF1-4B3B-BC0F-D3D6424090D9}" type="parTrans" cxnId="{117A74AE-A592-4104-A08B-039A40E7DA60}">
      <dgm:prSet/>
      <dgm:spPr/>
      <dgm:t>
        <a:bodyPr/>
        <a:lstStyle/>
        <a:p>
          <a:endParaRPr lang="es-EC"/>
        </a:p>
      </dgm:t>
    </dgm:pt>
    <dgm:pt modelId="{559567F6-F6FE-4A21-9C16-08ADE436677A}" type="sibTrans" cxnId="{117A74AE-A592-4104-A08B-039A40E7DA60}">
      <dgm:prSet/>
      <dgm:spPr/>
      <dgm:t>
        <a:bodyPr/>
        <a:lstStyle/>
        <a:p>
          <a:endParaRPr lang="es-EC" dirty="0"/>
        </a:p>
      </dgm:t>
    </dgm:pt>
    <dgm:pt modelId="{E7B765ED-03C6-4390-A834-D4A5A39D7AFF}">
      <dgm:prSet phldrT="[Texto]"/>
      <dgm:spPr/>
      <dgm:t>
        <a:bodyPr/>
        <a:lstStyle/>
        <a:p>
          <a:r>
            <a:rPr lang="es-EC" dirty="0"/>
            <a:t>Implementación fisica en baquelita.</a:t>
          </a:r>
        </a:p>
      </dgm:t>
    </dgm:pt>
    <dgm:pt modelId="{38840E3C-1918-440F-9BAD-9C2126F48695}" type="parTrans" cxnId="{075CCC3F-8005-4569-8DBC-A8C57C18C911}">
      <dgm:prSet/>
      <dgm:spPr/>
      <dgm:t>
        <a:bodyPr/>
        <a:lstStyle/>
        <a:p>
          <a:endParaRPr lang="es-EC"/>
        </a:p>
      </dgm:t>
    </dgm:pt>
    <dgm:pt modelId="{09F2D87F-6700-4359-AE92-3A998DEDBC67}" type="sibTrans" cxnId="{075CCC3F-8005-4569-8DBC-A8C57C18C911}">
      <dgm:prSet/>
      <dgm:spPr/>
      <dgm:t>
        <a:bodyPr/>
        <a:lstStyle/>
        <a:p>
          <a:endParaRPr lang="es-EC" dirty="0"/>
        </a:p>
      </dgm:t>
    </dgm:pt>
    <dgm:pt modelId="{5E9FF83E-3885-437A-9747-8358F16173D8}">
      <dgm:prSet phldrT="[Texto]"/>
      <dgm:spPr/>
      <dgm:t>
        <a:bodyPr/>
        <a:lstStyle/>
        <a:p>
          <a:r>
            <a:rPr lang="es-MX" dirty="0"/>
            <a:t>Mejoras y optimización</a:t>
          </a:r>
          <a:endParaRPr lang="es-EC" dirty="0"/>
        </a:p>
      </dgm:t>
    </dgm:pt>
    <dgm:pt modelId="{82685516-272F-40AC-9F4C-3EA10504DBC2}" type="parTrans" cxnId="{27265B57-4C7C-440B-99DD-BBC69A26CCA0}">
      <dgm:prSet/>
      <dgm:spPr/>
      <dgm:t>
        <a:bodyPr/>
        <a:lstStyle/>
        <a:p>
          <a:endParaRPr lang="es-EC"/>
        </a:p>
      </dgm:t>
    </dgm:pt>
    <dgm:pt modelId="{39291946-7CED-476C-A780-0835B4121D7D}" type="sibTrans" cxnId="{27265B57-4C7C-440B-99DD-BBC69A26CCA0}">
      <dgm:prSet/>
      <dgm:spPr/>
      <dgm:t>
        <a:bodyPr/>
        <a:lstStyle/>
        <a:p>
          <a:endParaRPr lang="es-EC"/>
        </a:p>
      </dgm:t>
    </dgm:pt>
    <dgm:pt modelId="{5FAE1B12-889D-4283-907D-7D180B78395A}" type="pres">
      <dgm:prSet presAssocID="{EB0F59DF-0896-437D-9B5E-FF24FB7D4E86}" presName="Name0" presStyleCnt="0">
        <dgm:presLayoutVars>
          <dgm:dir/>
          <dgm:resizeHandles/>
        </dgm:presLayoutVars>
      </dgm:prSet>
      <dgm:spPr/>
    </dgm:pt>
    <dgm:pt modelId="{9945873E-4197-458A-AB3D-B19C8FA8AB22}" type="pres">
      <dgm:prSet presAssocID="{08F4E628-659D-46E7-8997-4E0EBB39EF0B}" presName="compNode" presStyleCnt="0"/>
      <dgm:spPr/>
    </dgm:pt>
    <dgm:pt modelId="{06A01BD7-0CCA-43F8-9F44-F39143C4DB3A}" type="pres">
      <dgm:prSet presAssocID="{08F4E628-659D-46E7-8997-4E0EBB39EF0B}" presName="dummyConnPt" presStyleCnt="0"/>
      <dgm:spPr/>
    </dgm:pt>
    <dgm:pt modelId="{B9F1E49C-6B80-4ECF-9BD0-1A888FB375A9}" type="pres">
      <dgm:prSet presAssocID="{08F4E628-659D-46E7-8997-4E0EBB39EF0B}" presName="node" presStyleLbl="node1" presStyleIdx="0" presStyleCnt="6">
        <dgm:presLayoutVars>
          <dgm:bulletEnabled val="1"/>
        </dgm:presLayoutVars>
      </dgm:prSet>
      <dgm:spPr/>
    </dgm:pt>
    <dgm:pt modelId="{8F5516B1-5E74-4EBE-9B69-B8253CB31165}" type="pres">
      <dgm:prSet presAssocID="{F8217EC7-CB09-4956-AAE7-F751A99C0216}" presName="sibTrans" presStyleLbl="bgSibTrans2D1" presStyleIdx="0" presStyleCnt="5"/>
      <dgm:spPr/>
    </dgm:pt>
    <dgm:pt modelId="{A5358703-D983-45E0-9292-02EC33F05AA6}" type="pres">
      <dgm:prSet presAssocID="{43BADC23-2F84-4B72-9AB2-B7A37896CC92}" presName="compNode" presStyleCnt="0"/>
      <dgm:spPr/>
    </dgm:pt>
    <dgm:pt modelId="{67672C8E-46C8-482A-A19F-93C53692CC30}" type="pres">
      <dgm:prSet presAssocID="{43BADC23-2F84-4B72-9AB2-B7A37896CC92}" presName="dummyConnPt" presStyleCnt="0"/>
      <dgm:spPr/>
    </dgm:pt>
    <dgm:pt modelId="{E1D4E6BB-94BB-4442-837D-1364C6007A15}" type="pres">
      <dgm:prSet presAssocID="{43BADC23-2F84-4B72-9AB2-B7A37896CC92}" presName="node" presStyleLbl="node1" presStyleIdx="1" presStyleCnt="6" custLinFactNeighborY="2269">
        <dgm:presLayoutVars>
          <dgm:bulletEnabled val="1"/>
        </dgm:presLayoutVars>
      </dgm:prSet>
      <dgm:spPr/>
    </dgm:pt>
    <dgm:pt modelId="{78122FA8-01E4-40ED-9901-127216C9F2CA}" type="pres">
      <dgm:prSet presAssocID="{5DEA1809-C4B0-4207-89C5-779E00417F0B}" presName="sibTrans" presStyleLbl="bgSibTrans2D1" presStyleIdx="1" presStyleCnt="5"/>
      <dgm:spPr/>
    </dgm:pt>
    <dgm:pt modelId="{9E4DF6FC-8BE6-44A9-9D84-17837BCCC81A}" type="pres">
      <dgm:prSet presAssocID="{F7991D34-D6AC-49AA-9AC2-C69EDB06B2FC}" presName="compNode" presStyleCnt="0"/>
      <dgm:spPr/>
    </dgm:pt>
    <dgm:pt modelId="{97C8ACE6-0801-40C5-A09D-14ADCCFC8820}" type="pres">
      <dgm:prSet presAssocID="{F7991D34-D6AC-49AA-9AC2-C69EDB06B2FC}" presName="dummyConnPt" presStyleCnt="0"/>
      <dgm:spPr/>
    </dgm:pt>
    <dgm:pt modelId="{2DB45BAE-6E66-44DC-9A50-9B5346C6B924}" type="pres">
      <dgm:prSet presAssocID="{F7991D34-D6AC-49AA-9AC2-C69EDB06B2FC}" presName="node" presStyleLbl="node1" presStyleIdx="2" presStyleCnt="6">
        <dgm:presLayoutVars>
          <dgm:bulletEnabled val="1"/>
        </dgm:presLayoutVars>
      </dgm:prSet>
      <dgm:spPr/>
    </dgm:pt>
    <dgm:pt modelId="{8C7195D1-2D2B-4407-B39F-AA68FBDE857D}" type="pres">
      <dgm:prSet presAssocID="{66D93E4E-A33E-40A8-95EA-57192A7EA153}" presName="sibTrans" presStyleLbl="bgSibTrans2D1" presStyleIdx="2" presStyleCnt="5"/>
      <dgm:spPr/>
    </dgm:pt>
    <dgm:pt modelId="{26B1D295-63D2-4780-BDC8-63BC113A4D56}" type="pres">
      <dgm:prSet presAssocID="{778727BD-402E-4665-9B06-7D905B7B03F0}" presName="compNode" presStyleCnt="0"/>
      <dgm:spPr/>
    </dgm:pt>
    <dgm:pt modelId="{54249638-5D79-4F70-909C-5B4BEC0EB5AA}" type="pres">
      <dgm:prSet presAssocID="{778727BD-402E-4665-9B06-7D905B7B03F0}" presName="dummyConnPt" presStyleCnt="0"/>
      <dgm:spPr/>
    </dgm:pt>
    <dgm:pt modelId="{177F9D75-5508-477A-A3A3-BC1ABE3A265E}" type="pres">
      <dgm:prSet presAssocID="{778727BD-402E-4665-9B06-7D905B7B03F0}" presName="node" presStyleLbl="node1" presStyleIdx="3" presStyleCnt="6">
        <dgm:presLayoutVars>
          <dgm:bulletEnabled val="1"/>
        </dgm:presLayoutVars>
      </dgm:prSet>
      <dgm:spPr/>
    </dgm:pt>
    <dgm:pt modelId="{EE8276B4-5C95-4850-9828-212A4E804841}" type="pres">
      <dgm:prSet presAssocID="{559567F6-F6FE-4A21-9C16-08ADE436677A}" presName="sibTrans" presStyleLbl="bgSibTrans2D1" presStyleIdx="3" presStyleCnt="5"/>
      <dgm:spPr/>
    </dgm:pt>
    <dgm:pt modelId="{4DB53F25-52CC-4FE9-807D-895F999FB5AB}" type="pres">
      <dgm:prSet presAssocID="{E7B765ED-03C6-4390-A834-D4A5A39D7AFF}" presName="compNode" presStyleCnt="0"/>
      <dgm:spPr/>
    </dgm:pt>
    <dgm:pt modelId="{BE982AD3-A5FD-4E28-8B45-7903051A9ED0}" type="pres">
      <dgm:prSet presAssocID="{E7B765ED-03C6-4390-A834-D4A5A39D7AFF}" presName="dummyConnPt" presStyleCnt="0"/>
      <dgm:spPr/>
    </dgm:pt>
    <dgm:pt modelId="{C8379563-04BA-4900-9499-63A89C8F7BF4}" type="pres">
      <dgm:prSet presAssocID="{E7B765ED-03C6-4390-A834-D4A5A39D7AFF}" presName="node" presStyleLbl="node1" presStyleIdx="4" presStyleCnt="6">
        <dgm:presLayoutVars>
          <dgm:bulletEnabled val="1"/>
        </dgm:presLayoutVars>
      </dgm:prSet>
      <dgm:spPr/>
    </dgm:pt>
    <dgm:pt modelId="{65896EFB-159E-490E-A353-A9359FD63D55}" type="pres">
      <dgm:prSet presAssocID="{09F2D87F-6700-4359-AE92-3A998DEDBC67}" presName="sibTrans" presStyleLbl="bgSibTrans2D1" presStyleIdx="4" presStyleCnt="5"/>
      <dgm:spPr/>
    </dgm:pt>
    <dgm:pt modelId="{1A641EFC-7D4A-4DC9-86DA-23EA220EC0D4}" type="pres">
      <dgm:prSet presAssocID="{5E9FF83E-3885-437A-9747-8358F16173D8}" presName="compNode" presStyleCnt="0"/>
      <dgm:spPr/>
    </dgm:pt>
    <dgm:pt modelId="{931DCF7F-7B80-4BCF-B02E-BEE73336D772}" type="pres">
      <dgm:prSet presAssocID="{5E9FF83E-3885-437A-9747-8358F16173D8}" presName="dummyConnPt" presStyleCnt="0"/>
      <dgm:spPr/>
    </dgm:pt>
    <dgm:pt modelId="{BAD5A004-F039-4E22-9AA6-39786F7DE6AA}" type="pres">
      <dgm:prSet presAssocID="{5E9FF83E-3885-437A-9747-8358F16173D8}" presName="node" presStyleLbl="node1" presStyleIdx="5" presStyleCnt="6" custLinFactNeighborY="-1667">
        <dgm:presLayoutVars>
          <dgm:bulletEnabled val="1"/>
        </dgm:presLayoutVars>
      </dgm:prSet>
      <dgm:spPr/>
    </dgm:pt>
  </dgm:ptLst>
  <dgm:cxnLst>
    <dgm:cxn modelId="{C4F2B029-68DA-438F-BC22-2ABA9DD9854C}" type="presOf" srcId="{778727BD-402E-4665-9B06-7D905B7B03F0}" destId="{177F9D75-5508-477A-A3A3-BC1ABE3A265E}" srcOrd="0" destOrd="0" presId="urn:microsoft.com/office/officeart/2005/8/layout/bProcess4"/>
    <dgm:cxn modelId="{B066D232-568E-437A-BF62-A00F3FBC50E7}" srcId="{EB0F59DF-0896-437D-9B5E-FF24FB7D4E86}" destId="{43BADC23-2F84-4B72-9AB2-B7A37896CC92}" srcOrd="1" destOrd="0" parTransId="{BA15AF5F-7A85-492F-8EA8-CC1AF744B9AF}" sibTransId="{5DEA1809-C4B0-4207-89C5-779E00417F0B}"/>
    <dgm:cxn modelId="{075CCC3F-8005-4569-8DBC-A8C57C18C911}" srcId="{EB0F59DF-0896-437D-9B5E-FF24FB7D4E86}" destId="{E7B765ED-03C6-4390-A834-D4A5A39D7AFF}" srcOrd="4" destOrd="0" parTransId="{38840E3C-1918-440F-9BAD-9C2126F48695}" sibTransId="{09F2D87F-6700-4359-AE92-3A998DEDBC67}"/>
    <dgm:cxn modelId="{31E9165F-BFB1-48DF-A4D5-CE5C98945747}" type="presOf" srcId="{09F2D87F-6700-4359-AE92-3A998DEDBC67}" destId="{65896EFB-159E-490E-A353-A9359FD63D55}" srcOrd="0" destOrd="0" presId="urn:microsoft.com/office/officeart/2005/8/layout/bProcess4"/>
    <dgm:cxn modelId="{EC448E6E-41A5-4BC3-8351-DAE81A00C865}" type="presOf" srcId="{EB0F59DF-0896-437D-9B5E-FF24FB7D4E86}" destId="{5FAE1B12-889D-4283-907D-7D180B78395A}" srcOrd="0" destOrd="0" presId="urn:microsoft.com/office/officeart/2005/8/layout/bProcess4"/>
    <dgm:cxn modelId="{78F24272-E92F-434F-8EDD-0136F83E3DAD}" type="presOf" srcId="{F8217EC7-CB09-4956-AAE7-F751A99C0216}" destId="{8F5516B1-5E74-4EBE-9B69-B8253CB31165}" srcOrd="0" destOrd="0" presId="urn:microsoft.com/office/officeart/2005/8/layout/bProcess4"/>
    <dgm:cxn modelId="{27265B57-4C7C-440B-99DD-BBC69A26CCA0}" srcId="{EB0F59DF-0896-437D-9B5E-FF24FB7D4E86}" destId="{5E9FF83E-3885-437A-9747-8358F16173D8}" srcOrd="5" destOrd="0" parTransId="{82685516-272F-40AC-9F4C-3EA10504DBC2}" sibTransId="{39291946-7CED-476C-A780-0835B4121D7D}"/>
    <dgm:cxn modelId="{75C62680-98E8-43E3-B027-23AE7466FA1E}" type="presOf" srcId="{F7991D34-D6AC-49AA-9AC2-C69EDB06B2FC}" destId="{2DB45BAE-6E66-44DC-9A50-9B5346C6B924}" srcOrd="0" destOrd="0" presId="urn:microsoft.com/office/officeart/2005/8/layout/bProcess4"/>
    <dgm:cxn modelId="{3178CC9C-3D5C-40D7-8F7E-5C640D6208E8}" type="presOf" srcId="{E7B765ED-03C6-4390-A834-D4A5A39D7AFF}" destId="{C8379563-04BA-4900-9499-63A89C8F7BF4}" srcOrd="0" destOrd="0" presId="urn:microsoft.com/office/officeart/2005/8/layout/bProcess4"/>
    <dgm:cxn modelId="{010BE19E-8AC7-4749-9E52-19FC4BA1EA93}" type="presOf" srcId="{5DEA1809-C4B0-4207-89C5-779E00417F0B}" destId="{78122FA8-01E4-40ED-9901-127216C9F2CA}" srcOrd="0" destOrd="0" presId="urn:microsoft.com/office/officeart/2005/8/layout/bProcess4"/>
    <dgm:cxn modelId="{7E9AEAAB-26E7-402A-92F4-A3B859CC1A21}" srcId="{EB0F59DF-0896-437D-9B5E-FF24FB7D4E86}" destId="{08F4E628-659D-46E7-8997-4E0EBB39EF0B}" srcOrd="0" destOrd="0" parTransId="{4528C318-2D29-4934-BE0B-9BB62E3ABF26}" sibTransId="{F8217EC7-CB09-4956-AAE7-F751A99C0216}"/>
    <dgm:cxn modelId="{117A74AE-A592-4104-A08B-039A40E7DA60}" srcId="{EB0F59DF-0896-437D-9B5E-FF24FB7D4E86}" destId="{778727BD-402E-4665-9B06-7D905B7B03F0}" srcOrd="3" destOrd="0" parTransId="{28A0CA7A-EDF1-4B3B-BC0F-D3D6424090D9}" sibTransId="{559567F6-F6FE-4A21-9C16-08ADE436677A}"/>
    <dgm:cxn modelId="{FBE5A8C1-1F97-4D90-A3E3-271C16CEB7DB}" srcId="{EB0F59DF-0896-437D-9B5E-FF24FB7D4E86}" destId="{F7991D34-D6AC-49AA-9AC2-C69EDB06B2FC}" srcOrd="2" destOrd="0" parTransId="{90C957E1-0879-49CB-A833-82109DC7E5AB}" sibTransId="{66D93E4E-A33E-40A8-95EA-57192A7EA153}"/>
    <dgm:cxn modelId="{DEE946CF-37E0-43DE-B4BF-74805DBC3A37}" type="presOf" srcId="{559567F6-F6FE-4A21-9C16-08ADE436677A}" destId="{EE8276B4-5C95-4850-9828-212A4E804841}" srcOrd="0" destOrd="0" presId="urn:microsoft.com/office/officeart/2005/8/layout/bProcess4"/>
    <dgm:cxn modelId="{60E9C3E2-7553-48E5-945E-FE98250B4602}" type="presOf" srcId="{66D93E4E-A33E-40A8-95EA-57192A7EA153}" destId="{8C7195D1-2D2B-4407-B39F-AA68FBDE857D}" srcOrd="0" destOrd="0" presId="urn:microsoft.com/office/officeart/2005/8/layout/bProcess4"/>
    <dgm:cxn modelId="{C92897E5-912F-485B-AEAE-77D3FD2D1D25}" type="presOf" srcId="{43BADC23-2F84-4B72-9AB2-B7A37896CC92}" destId="{E1D4E6BB-94BB-4442-837D-1364C6007A15}" srcOrd="0" destOrd="0" presId="urn:microsoft.com/office/officeart/2005/8/layout/bProcess4"/>
    <dgm:cxn modelId="{7FCA5FEE-D7F4-45A1-B73E-7D8FF3D1BECC}" type="presOf" srcId="{5E9FF83E-3885-437A-9747-8358F16173D8}" destId="{BAD5A004-F039-4E22-9AA6-39786F7DE6AA}" srcOrd="0" destOrd="0" presId="urn:microsoft.com/office/officeart/2005/8/layout/bProcess4"/>
    <dgm:cxn modelId="{1A34D7FF-A640-4AB2-9037-2787BB686FD5}" type="presOf" srcId="{08F4E628-659D-46E7-8997-4E0EBB39EF0B}" destId="{B9F1E49C-6B80-4ECF-9BD0-1A888FB375A9}" srcOrd="0" destOrd="0" presId="urn:microsoft.com/office/officeart/2005/8/layout/bProcess4"/>
    <dgm:cxn modelId="{9FCF5340-5CBD-4217-9F10-B507CA20E299}" type="presParOf" srcId="{5FAE1B12-889D-4283-907D-7D180B78395A}" destId="{9945873E-4197-458A-AB3D-B19C8FA8AB22}" srcOrd="0" destOrd="0" presId="urn:microsoft.com/office/officeart/2005/8/layout/bProcess4"/>
    <dgm:cxn modelId="{4F53051F-CBDE-41D5-9911-50ABD5FDB60D}" type="presParOf" srcId="{9945873E-4197-458A-AB3D-B19C8FA8AB22}" destId="{06A01BD7-0CCA-43F8-9F44-F39143C4DB3A}" srcOrd="0" destOrd="0" presId="urn:microsoft.com/office/officeart/2005/8/layout/bProcess4"/>
    <dgm:cxn modelId="{7207DABA-3C4A-426F-92BD-39D21E3D3A00}" type="presParOf" srcId="{9945873E-4197-458A-AB3D-B19C8FA8AB22}" destId="{B9F1E49C-6B80-4ECF-9BD0-1A888FB375A9}" srcOrd="1" destOrd="0" presId="urn:microsoft.com/office/officeart/2005/8/layout/bProcess4"/>
    <dgm:cxn modelId="{72A3F46B-1CBF-48E5-99E6-A8BAEBF59FF2}" type="presParOf" srcId="{5FAE1B12-889D-4283-907D-7D180B78395A}" destId="{8F5516B1-5E74-4EBE-9B69-B8253CB31165}" srcOrd="1" destOrd="0" presId="urn:microsoft.com/office/officeart/2005/8/layout/bProcess4"/>
    <dgm:cxn modelId="{6DF97A6F-472A-4D11-922E-6E4F9706ABEF}" type="presParOf" srcId="{5FAE1B12-889D-4283-907D-7D180B78395A}" destId="{A5358703-D983-45E0-9292-02EC33F05AA6}" srcOrd="2" destOrd="0" presId="urn:microsoft.com/office/officeart/2005/8/layout/bProcess4"/>
    <dgm:cxn modelId="{B9578C80-9E48-4D28-8112-28EE71958DAA}" type="presParOf" srcId="{A5358703-D983-45E0-9292-02EC33F05AA6}" destId="{67672C8E-46C8-482A-A19F-93C53692CC30}" srcOrd="0" destOrd="0" presId="urn:microsoft.com/office/officeart/2005/8/layout/bProcess4"/>
    <dgm:cxn modelId="{874B7FD5-AE7F-480F-A308-8DD9F95D9692}" type="presParOf" srcId="{A5358703-D983-45E0-9292-02EC33F05AA6}" destId="{E1D4E6BB-94BB-4442-837D-1364C6007A15}" srcOrd="1" destOrd="0" presId="urn:microsoft.com/office/officeart/2005/8/layout/bProcess4"/>
    <dgm:cxn modelId="{C7AE790E-833B-4817-B053-C1A5C33B3A82}" type="presParOf" srcId="{5FAE1B12-889D-4283-907D-7D180B78395A}" destId="{78122FA8-01E4-40ED-9901-127216C9F2CA}" srcOrd="3" destOrd="0" presId="urn:microsoft.com/office/officeart/2005/8/layout/bProcess4"/>
    <dgm:cxn modelId="{EC925BE5-671E-4BA4-889A-5F4EA12C8935}" type="presParOf" srcId="{5FAE1B12-889D-4283-907D-7D180B78395A}" destId="{9E4DF6FC-8BE6-44A9-9D84-17837BCCC81A}" srcOrd="4" destOrd="0" presId="urn:microsoft.com/office/officeart/2005/8/layout/bProcess4"/>
    <dgm:cxn modelId="{5B363B69-1C11-45EF-8450-5F8AB4EA276A}" type="presParOf" srcId="{9E4DF6FC-8BE6-44A9-9D84-17837BCCC81A}" destId="{97C8ACE6-0801-40C5-A09D-14ADCCFC8820}" srcOrd="0" destOrd="0" presId="urn:microsoft.com/office/officeart/2005/8/layout/bProcess4"/>
    <dgm:cxn modelId="{FD678B93-B1E0-43C3-806D-B45629C7FACC}" type="presParOf" srcId="{9E4DF6FC-8BE6-44A9-9D84-17837BCCC81A}" destId="{2DB45BAE-6E66-44DC-9A50-9B5346C6B924}" srcOrd="1" destOrd="0" presId="urn:microsoft.com/office/officeart/2005/8/layout/bProcess4"/>
    <dgm:cxn modelId="{7B8D10EF-DC75-481F-BAB3-37BCE651D381}" type="presParOf" srcId="{5FAE1B12-889D-4283-907D-7D180B78395A}" destId="{8C7195D1-2D2B-4407-B39F-AA68FBDE857D}" srcOrd="5" destOrd="0" presId="urn:microsoft.com/office/officeart/2005/8/layout/bProcess4"/>
    <dgm:cxn modelId="{4A1CE226-109F-41EB-BFD7-CA4464B37EFD}" type="presParOf" srcId="{5FAE1B12-889D-4283-907D-7D180B78395A}" destId="{26B1D295-63D2-4780-BDC8-63BC113A4D56}" srcOrd="6" destOrd="0" presId="urn:microsoft.com/office/officeart/2005/8/layout/bProcess4"/>
    <dgm:cxn modelId="{0C5F5824-0B4F-4D4A-8E09-C216ACB20406}" type="presParOf" srcId="{26B1D295-63D2-4780-BDC8-63BC113A4D56}" destId="{54249638-5D79-4F70-909C-5B4BEC0EB5AA}" srcOrd="0" destOrd="0" presId="urn:microsoft.com/office/officeart/2005/8/layout/bProcess4"/>
    <dgm:cxn modelId="{D90C4AEE-DCAD-40B3-8EB1-51917C156360}" type="presParOf" srcId="{26B1D295-63D2-4780-BDC8-63BC113A4D56}" destId="{177F9D75-5508-477A-A3A3-BC1ABE3A265E}" srcOrd="1" destOrd="0" presId="urn:microsoft.com/office/officeart/2005/8/layout/bProcess4"/>
    <dgm:cxn modelId="{9DB4BFB0-FBD4-4BE0-9FE7-8DF67C7D34C1}" type="presParOf" srcId="{5FAE1B12-889D-4283-907D-7D180B78395A}" destId="{EE8276B4-5C95-4850-9828-212A4E804841}" srcOrd="7" destOrd="0" presId="urn:microsoft.com/office/officeart/2005/8/layout/bProcess4"/>
    <dgm:cxn modelId="{855AC74C-B28D-49A3-8631-424E311F8BC2}" type="presParOf" srcId="{5FAE1B12-889D-4283-907D-7D180B78395A}" destId="{4DB53F25-52CC-4FE9-807D-895F999FB5AB}" srcOrd="8" destOrd="0" presId="urn:microsoft.com/office/officeart/2005/8/layout/bProcess4"/>
    <dgm:cxn modelId="{0D0D859C-BAB2-4481-8517-5D08DD31D1C9}" type="presParOf" srcId="{4DB53F25-52CC-4FE9-807D-895F999FB5AB}" destId="{BE982AD3-A5FD-4E28-8B45-7903051A9ED0}" srcOrd="0" destOrd="0" presId="urn:microsoft.com/office/officeart/2005/8/layout/bProcess4"/>
    <dgm:cxn modelId="{81C2E3F5-567E-4EBF-938F-518F3A40F5F3}" type="presParOf" srcId="{4DB53F25-52CC-4FE9-807D-895F999FB5AB}" destId="{C8379563-04BA-4900-9499-63A89C8F7BF4}" srcOrd="1" destOrd="0" presId="urn:microsoft.com/office/officeart/2005/8/layout/bProcess4"/>
    <dgm:cxn modelId="{808E3B54-E97F-4D51-8C12-CF977DD3FE1F}" type="presParOf" srcId="{5FAE1B12-889D-4283-907D-7D180B78395A}" destId="{65896EFB-159E-490E-A353-A9359FD63D55}" srcOrd="9" destOrd="0" presId="urn:microsoft.com/office/officeart/2005/8/layout/bProcess4"/>
    <dgm:cxn modelId="{882FB6E2-B1C4-4F96-91C4-5930DF6CF9EE}" type="presParOf" srcId="{5FAE1B12-889D-4283-907D-7D180B78395A}" destId="{1A641EFC-7D4A-4DC9-86DA-23EA220EC0D4}" srcOrd="10" destOrd="0" presId="urn:microsoft.com/office/officeart/2005/8/layout/bProcess4"/>
    <dgm:cxn modelId="{7B05951F-ACA0-4516-BA07-2D059501BA34}" type="presParOf" srcId="{1A641EFC-7D4A-4DC9-86DA-23EA220EC0D4}" destId="{931DCF7F-7B80-4BCF-B02E-BEE73336D772}" srcOrd="0" destOrd="0" presId="urn:microsoft.com/office/officeart/2005/8/layout/bProcess4"/>
    <dgm:cxn modelId="{AD456B59-7766-41C3-B331-423C20E22715}" type="presParOf" srcId="{1A641EFC-7D4A-4DC9-86DA-23EA220EC0D4}" destId="{BAD5A004-F039-4E22-9AA6-39786F7DE6AA}" srcOrd="1" destOrd="0" presId="urn:microsoft.com/office/officeart/2005/8/layout/b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516B1-5E74-4EBE-9B69-B8253CB31165}">
      <dsp:nvSpPr>
        <dsp:cNvPr id="0" name=""/>
        <dsp:cNvSpPr/>
      </dsp:nvSpPr>
      <dsp:spPr>
        <a:xfrm rot="5400000">
          <a:off x="509678" y="1728599"/>
          <a:ext cx="2713399" cy="321230"/>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F1E49C-6B80-4ECF-9BD0-1A888FB375A9}">
      <dsp:nvSpPr>
        <dsp:cNvPr id="0" name=""/>
        <dsp:cNvSpPr/>
      </dsp:nvSpPr>
      <dsp:spPr>
        <a:xfrm>
          <a:off x="1146477" y="2866"/>
          <a:ext cx="3569225" cy="2141535"/>
        </a:xfrm>
        <a:prstGeom prst="roundRect">
          <a:avLst>
            <a:gd name="adj" fmla="val 10000"/>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Analisis y comprenci</a:t>
          </a:r>
          <a:r>
            <a:rPr lang="es-EC" sz="3300" kern="1200" dirty="0" err="1"/>
            <a:t>ó</a:t>
          </a:r>
          <a:r>
            <a:rPr lang="en-US" sz="3300" kern="1200" dirty="0"/>
            <a:t>n de la problematica </a:t>
          </a:r>
          <a:r>
            <a:rPr lang="es-EC" sz="3300" kern="1200" noProof="0" dirty="0"/>
            <a:t>planteada</a:t>
          </a:r>
        </a:p>
      </dsp:txBody>
      <dsp:txXfrm>
        <a:off x="1209200" y="65589"/>
        <a:ext cx="3443779" cy="2016089"/>
      </dsp:txXfrm>
    </dsp:sp>
    <dsp:sp modelId="{78122FA8-01E4-40ED-9901-127216C9F2CA}">
      <dsp:nvSpPr>
        <dsp:cNvPr id="0" name=""/>
        <dsp:cNvSpPr/>
      </dsp:nvSpPr>
      <dsp:spPr>
        <a:xfrm rot="5400000">
          <a:off x="558270" y="4405518"/>
          <a:ext cx="2616216" cy="321230"/>
        </a:xfrm>
        <a:prstGeom prst="rect">
          <a:avLst/>
        </a:prstGeom>
        <a:solidFill>
          <a:schemeClr val="accent1">
            <a:shade val="90000"/>
            <a:hueOff val="150045"/>
            <a:satOff val="-2771"/>
            <a:lumOff val="1285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D4E6BB-94BB-4442-837D-1364C6007A15}">
      <dsp:nvSpPr>
        <dsp:cNvPr id="0" name=""/>
        <dsp:cNvSpPr/>
      </dsp:nvSpPr>
      <dsp:spPr>
        <a:xfrm>
          <a:off x="1146477" y="2728376"/>
          <a:ext cx="3569225" cy="2141535"/>
        </a:xfrm>
        <a:prstGeom prst="roundRect">
          <a:avLst>
            <a:gd name="adj" fmla="val 10000"/>
          </a:avLst>
        </a:prstGeom>
        <a:solidFill>
          <a:schemeClr val="accent1">
            <a:shade val="50000"/>
            <a:hueOff val="120479"/>
            <a:satOff val="-2520"/>
            <a:lumOff val="1402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C" sz="3300" kern="1200" dirty="0"/>
            <a:t>Diseño digital del circuito planteado.</a:t>
          </a:r>
        </a:p>
      </dsp:txBody>
      <dsp:txXfrm>
        <a:off x="1209200" y="2791099"/>
        <a:ext cx="3443779" cy="2016089"/>
      </dsp:txXfrm>
    </dsp:sp>
    <dsp:sp modelId="{8C7195D1-2D2B-4407-B39F-AA68FBDE857D}">
      <dsp:nvSpPr>
        <dsp:cNvPr id="0" name=""/>
        <dsp:cNvSpPr/>
      </dsp:nvSpPr>
      <dsp:spPr>
        <a:xfrm>
          <a:off x="1872434" y="5719682"/>
          <a:ext cx="4734958" cy="321230"/>
        </a:xfrm>
        <a:prstGeom prst="rect">
          <a:avLst/>
        </a:prstGeom>
        <a:solidFill>
          <a:schemeClr val="accent1">
            <a:shade val="90000"/>
            <a:hueOff val="300089"/>
            <a:satOff val="-5542"/>
            <a:lumOff val="2570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B45BAE-6E66-44DC-9A50-9B5346C6B924}">
      <dsp:nvSpPr>
        <dsp:cNvPr id="0" name=""/>
        <dsp:cNvSpPr/>
      </dsp:nvSpPr>
      <dsp:spPr>
        <a:xfrm>
          <a:off x="1146477" y="5356704"/>
          <a:ext cx="3569225" cy="2141535"/>
        </a:xfrm>
        <a:prstGeom prst="roundRect">
          <a:avLst>
            <a:gd name="adj" fmla="val 10000"/>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C" sz="3300" kern="1200" dirty="0"/>
            <a:t>Implementación digital del circuito en </a:t>
          </a:r>
          <a:r>
            <a:rPr lang="es-EC" sz="3300" kern="1200" dirty="0" err="1"/>
            <a:t>Tinkercad</a:t>
          </a:r>
          <a:endParaRPr lang="es-EC" sz="3300" kern="1200" dirty="0"/>
        </a:p>
      </dsp:txBody>
      <dsp:txXfrm>
        <a:off x="1209200" y="5419427"/>
        <a:ext cx="3443779" cy="2016089"/>
      </dsp:txXfrm>
    </dsp:sp>
    <dsp:sp modelId="{EE8276B4-5C95-4850-9828-212A4E804841}">
      <dsp:nvSpPr>
        <dsp:cNvPr id="0" name=""/>
        <dsp:cNvSpPr/>
      </dsp:nvSpPr>
      <dsp:spPr>
        <a:xfrm rot="16200000">
          <a:off x="5281044" y="4381223"/>
          <a:ext cx="2664807" cy="321230"/>
        </a:xfrm>
        <a:prstGeom prst="rect">
          <a:avLst/>
        </a:prstGeom>
        <a:solidFill>
          <a:schemeClr val="accent1">
            <a:shade val="90000"/>
            <a:hueOff val="300089"/>
            <a:satOff val="-5542"/>
            <a:lumOff val="2570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7F9D75-5508-477A-A3A3-BC1ABE3A265E}">
      <dsp:nvSpPr>
        <dsp:cNvPr id="0" name=""/>
        <dsp:cNvSpPr/>
      </dsp:nvSpPr>
      <dsp:spPr>
        <a:xfrm>
          <a:off x="5893547" y="5356704"/>
          <a:ext cx="3569225" cy="2141535"/>
        </a:xfrm>
        <a:prstGeom prst="roundRect">
          <a:avLst>
            <a:gd name="adj" fmla="val 10000"/>
          </a:avLst>
        </a:prstGeom>
        <a:solidFill>
          <a:schemeClr val="accent1">
            <a:shade val="50000"/>
            <a:hueOff val="361436"/>
            <a:satOff val="-7560"/>
            <a:lumOff val="4206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C" sz="3300" kern="1200" dirty="0"/>
            <a:t>Implementación fisica del circuito en protoboard</a:t>
          </a:r>
        </a:p>
      </dsp:txBody>
      <dsp:txXfrm>
        <a:off x="5956270" y="5419427"/>
        <a:ext cx="3443779" cy="2016089"/>
      </dsp:txXfrm>
    </dsp:sp>
    <dsp:sp modelId="{65896EFB-159E-490E-A353-A9359FD63D55}">
      <dsp:nvSpPr>
        <dsp:cNvPr id="0" name=""/>
        <dsp:cNvSpPr/>
      </dsp:nvSpPr>
      <dsp:spPr>
        <a:xfrm rot="16200000">
          <a:off x="5279611" y="1702870"/>
          <a:ext cx="2667674" cy="321230"/>
        </a:xfrm>
        <a:prstGeom prst="rect">
          <a:avLst/>
        </a:prstGeom>
        <a:solidFill>
          <a:schemeClr val="accent1">
            <a:shade val="90000"/>
            <a:hueOff val="150045"/>
            <a:satOff val="-2771"/>
            <a:lumOff val="1285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379563-04BA-4900-9499-63A89C8F7BF4}">
      <dsp:nvSpPr>
        <dsp:cNvPr id="0" name=""/>
        <dsp:cNvSpPr/>
      </dsp:nvSpPr>
      <dsp:spPr>
        <a:xfrm>
          <a:off x="5893547" y="2679785"/>
          <a:ext cx="3569225" cy="2141535"/>
        </a:xfrm>
        <a:prstGeom prst="roundRect">
          <a:avLst>
            <a:gd name="adj" fmla="val 10000"/>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C" sz="3300" kern="1200" dirty="0"/>
            <a:t>Implementación fisica en baquelita.</a:t>
          </a:r>
        </a:p>
      </dsp:txBody>
      <dsp:txXfrm>
        <a:off x="5956270" y="2742508"/>
        <a:ext cx="3443779" cy="2016089"/>
      </dsp:txXfrm>
    </dsp:sp>
    <dsp:sp modelId="{BAD5A004-F039-4E22-9AA6-39786F7DE6AA}">
      <dsp:nvSpPr>
        <dsp:cNvPr id="0" name=""/>
        <dsp:cNvSpPr/>
      </dsp:nvSpPr>
      <dsp:spPr>
        <a:xfrm>
          <a:off x="5893547" y="0"/>
          <a:ext cx="3569225" cy="2141535"/>
        </a:xfrm>
        <a:prstGeom prst="roundRect">
          <a:avLst>
            <a:gd name="adj" fmla="val 10000"/>
          </a:avLst>
        </a:prstGeom>
        <a:solidFill>
          <a:schemeClr val="accent1">
            <a:shade val="50000"/>
            <a:hueOff val="120479"/>
            <a:satOff val="-2520"/>
            <a:lumOff val="1402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MX" sz="3300" kern="1200" dirty="0"/>
            <a:t>Mejoras y optimización</a:t>
          </a:r>
          <a:endParaRPr lang="es-EC" sz="3300" kern="1200" dirty="0"/>
        </a:p>
      </dsp:txBody>
      <dsp:txXfrm>
        <a:off x="5956270" y="62723"/>
        <a:ext cx="3443779" cy="201608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74B98-7758-4087-9049-D1652572D19B}" type="datetimeFigureOut">
              <a:rPr lang="es-EC" smtClean="0"/>
              <a:t>22/1/2024</a:t>
            </a:fld>
            <a:endParaRPr lang="es-EC"/>
          </a:p>
        </p:txBody>
      </p:sp>
      <p:sp>
        <p:nvSpPr>
          <p:cNvPr id="4" name="Marcador de imagen de diapositiva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1DFF-09EB-49E4-B975-FB9068F9F519}" type="slidenum">
              <a:rPr lang="es-EC" smtClean="0"/>
              <a:t>‹Nº›</a:t>
            </a:fld>
            <a:endParaRPr lang="es-EC"/>
          </a:p>
        </p:txBody>
      </p:sp>
    </p:spTree>
    <p:extLst>
      <p:ext uri="{BB962C8B-B14F-4D97-AF65-F5344CB8AC3E}">
        <p14:creationId xmlns:p14="http://schemas.microsoft.com/office/powerpoint/2010/main" val="2162607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24E91DFF-09EB-49E4-B975-FB9068F9F519}" type="slidenum">
              <a:rPr lang="es-EC" smtClean="0"/>
              <a:t>1</a:t>
            </a:fld>
            <a:endParaRPr lang="es-EC"/>
          </a:p>
        </p:txBody>
      </p:sp>
    </p:spTree>
    <p:extLst>
      <p:ext uri="{BB962C8B-B14F-4D97-AF65-F5344CB8AC3E}">
        <p14:creationId xmlns:p14="http://schemas.microsoft.com/office/powerpoint/2010/main" val="210831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27" name="PlaceHolder 2"/>
          <p:cNvSpPr>
            <a:spLocks noGrp="1"/>
          </p:cNvSpPr>
          <p:nvPr>
            <p:ph type="body"/>
          </p:nvPr>
        </p:nvSpPr>
        <p:spPr>
          <a:xfrm>
            <a:off x="1080360" y="1010988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8" name="PlaceHolder 3"/>
          <p:cNvSpPr>
            <a:spLocks noGrp="1"/>
          </p:cNvSpPr>
          <p:nvPr>
            <p:ph type="body"/>
          </p:nvPr>
        </p:nvSpPr>
        <p:spPr>
          <a:xfrm>
            <a:off x="1080360" y="2319840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30"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1"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2" name="PlaceHolder 4"/>
          <p:cNvSpPr>
            <a:spLocks noGrp="1"/>
          </p:cNvSpPr>
          <p:nvPr>
            <p:ph type="body"/>
          </p:nvPr>
        </p:nvSpPr>
        <p:spPr>
          <a:xfrm>
            <a:off x="108036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3" name="PlaceHolder 5"/>
          <p:cNvSpPr>
            <a:spLocks noGrp="1"/>
          </p:cNvSpPr>
          <p:nvPr>
            <p:ph type="body"/>
          </p:nvPr>
        </p:nvSpPr>
        <p:spPr>
          <a:xfrm>
            <a:off x="1104480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35" name="PlaceHolder 2"/>
          <p:cNvSpPr>
            <a:spLocks noGrp="1"/>
          </p:cNvSpPr>
          <p:nvPr>
            <p:ph type="body"/>
          </p:nvPr>
        </p:nvSpPr>
        <p:spPr>
          <a:xfrm>
            <a:off x="108036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6" name="PlaceHolder 3"/>
          <p:cNvSpPr>
            <a:spLocks noGrp="1"/>
          </p:cNvSpPr>
          <p:nvPr>
            <p:ph type="body"/>
          </p:nvPr>
        </p:nvSpPr>
        <p:spPr>
          <a:xfrm>
            <a:off x="765540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7" name="PlaceHolder 4"/>
          <p:cNvSpPr>
            <a:spLocks noGrp="1"/>
          </p:cNvSpPr>
          <p:nvPr>
            <p:ph type="body"/>
          </p:nvPr>
        </p:nvSpPr>
        <p:spPr>
          <a:xfrm>
            <a:off x="1423008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8" name="PlaceHolder 5"/>
          <p:cNvSpPr>
            <a:spLocks noGrp="1"/>
          </p:cNvSpPr>
          <p:nvPr>
            <p:ph type="body"/>
          </p:nvPr>
        </p:nvSpPr>
        <p:spPr>
          <a:xfrm>
            <a:off x="108036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9" name="PlaceHolder 6"/>
          <p:cNvSpPr>
            <a:spLocks noGrp="1"/>
          </p:cNvSpPr>
          <p:nvPr>
            <p:ph type="body"/>
          </p:nvPr>
        </p:nvSpPr>
        <p:spPr>
          <a:xfrm>
            <a:off x="765540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40" name="PlaceHolder 7"/>
          <p:cNvSpPr>
            <a:spLocks noGrp="1"/>
          </p:cNvSpPr>
          <p:nvPr>
            <p:ph type="body"/>
          </p:nvPr>
        </p:nvSpPr>
        <p:spPr>
          <a:xfrm>
            <a:off x="1423008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6" name="PlaceHolder 2"/>
          <p:cNvSpPr>
            <a:spLocks noGrp="1"/>
          </p:cNvSpPr>
          <p:nvPr>
            <p:ph type="subTitle"/>
          </p:nvPr>
        </p:nvSpPr>
        <p:spPr>
          <a:xfrm>
            <a:off x="1080360" y="10109880"/>
            <a:ext cx="19446120" cy="25058520"/>
          </a:xfrm>
          <a:prstGeom prst="rect">
            <a:avLst/>
          </a:prstGeom>
        </p:spPr>
        <p:txBody>
          <a:bodyPr lIns="0" tIns="0" rIns="0" bIns="0" anchor="ctr">
            <a:noAutofit/>
          </a:bodyPr>
          <a:lstStyle/>
          <a:p>
            <a:pPr algn="ctr"/>
            <a:endParaRPr lang="es-EC"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8" name="PlaceHolder 2"/>
          <p:cNvSpPr>
            <a:spLocks noGrp="1"/>
          </p:cNvSpPr>
          <p:nvPr>
            <p:ph type="body"/>
          </p:nvPr>
        </p:nvSpPr>
        <p:spPr>
          <a:xfrm>
            <a:off x="1080360" y="10109880"/>
            <a:ext cx="19446120" cy="250585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0" name="PlaceHolder 2"/>
          <p:cNvSpPr>
            <a:spLocks noGrp="1"/>
          </p:cNvSpPr>
          <p:nvPr>
            <p:ph type="body"/>
          </p:nvPr>
        </p:nvSpPr>
        <p:spPr>
          <a:xfrm>
            <a:off x="108036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1" name="PlaceHolder 3"/>
          <p:cNvSpPr>
            <a:spLocks noGrp="1"/>
          </p:cNvSpPr>
          <p:nvPr>
            <p:ph type="body"/>
          </p:nvPr>
        </p:nvSpPr>
        <p:spPr>
          <a:xfrm>
            <a:off x="1104480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20720" y="13421520"/>
            <a:ext cx="18366120" cy="42928200"/>
          </a:xfrm>
          <a:prstGeom prst="rect">
            <a:avLst/>
          </a:prstGeom>
        </p:spPr>
        <p:txBody>
          <a:bodyPr lIns="0" tIns="0" rIns="0" bIns="0" anchor="ctr">
            <a:noAutofit/>
          </a:bodyPr>
          <a:lstStyle/>
          <a:p>
            <a:pPr algn="ctr"/>
            <a:endParaRPr lang="es-EC"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5"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6" name="PlaceHolder 3"/>
          <p:cNvSpPr>
            <a:spLocks noGrp="1"/>
          </p:cNvSpPr>
          <p:nvPr>
            <p:ph type="body"/>
          </p:nvPr>
        </p:nvSpPr>
        <p:spPr>
          <a:xfrm>
            <a:off x="1104480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7" name="PlaceHolder 4"/>
          <p:cNvSpPr>
            <a:spLocks noGrp="1"/>
          </p:cNvSpPr>
          <p:nvPr>
            <p:ph type="body"/>
          </p:nvPr>
        </p:nvSpPr>
        <p:spPr>
          <a:xfrm>
            <a:off x="108036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9" name="PlaceHolder 2"/>
          <p:cNvSpPr>
            <a:spLocks noGrp="1"/>
          </p:cNvSpPr>
          <p:nvPr>
            <p:ph type="body"/>
          </p:nvPr>
        </p:nvSpPr>
        <p:spPr>
          <a:xfrm>
            <a:off x="108036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0"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1" name="PlaceHolder 4"/>
          <p:cNvSpPr>
            <a:spLocks noGrp="1"/>
          </p:cNvSpPr>
          <p:nvPr>
            <p:ph type="body"/>
          </p:nvPr>
        </p:nvSpPr>
        <p:spPr>
          <a:xfrm>
            <a:off x="1104480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23"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4"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5" name="PlaceHolder 4"/>
          <p:cNvSpPr>
            <a:spLocks noGrp="1"/>
          </p:cNvSpPr>
          <p:nvPr>
            <p:ph type="body"/>
          </p:nvPr>
        </p:nvSpPr>
        <p:spPr>
          <a:xfrm>
            <a:off x="1080360" y="2319840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620720" y="13421520"/>
            <a:ext cx="18366120" cy="9260640"/>
          </a:xfrm>
          <a:prstGeom prst="rect">
            <a:avLst/>
          </a:prstGeom>
        </p:spPr>
        <p:txBody>
          <a:bodyPr lIns="370440" tIns="185040" rIns="370440" bIns="185040" anchor="ctr">
            <a:normAutofit/>
          </a:bodyPr>
          <a:lstStyle/>
          <a:p>
            <a:r>
              <a:rPr lang="es-EC" sz="17800" b="0" strike="noStrike" spc="-1">
                <a:solidFill>
                  <a:srgbClr val="000000"/>
                </a:solidFill>
                <a:latin typeface="Arial"/>
              </a:rPr>
              <a:t>Click to edit the title text format</a:t>
            </a:r>
          </a:p>
        </p:txBody>
      </p:sp>
      <p:sp>
        <p:nvSpPr>
          <p:cNvPr id="6" name="PlaceHolder 2"/>
          <p:cNvSpPr>
            <a:spLocks noGrp="1"/>
          </p:cNvSpPr>
          <p:nvPr>
            <p:ph type="dt"/>
          </p:nvPr>
        </p:nvSpPr>
        <p:spPr>
          <a:xfrm>
            <a:off x="1080360" y="40044960"/>
            <a:ext cx="5041440" cy="2300040"/>
          </a:xfrm>
          <a:prstGeom prst="rect">
            <a:avLst/>
          </a:prstGeom>
        </p:spPr>
        <p:txBody>
          <a:bodyPr lIns="370440" tIns="185040" rIns="370440" bIns="185040" anchor="ctr">
            <a:noAutofit/>
          </a:bodyPr>
          <a:lstStyle/>
          <a:p>
            <a:endParaRPr lang="es-EC" sz="2400" b="0" strike="noStrike" spc="-1" dirty="0">
              <a:latin typeface="Times New Roman"/>
            </a:endParaRPr>
          </a:p>
        </p:txBody>
      </p:sp>
      <p:sp>
        <p:nvSpPr>
          <p:cNvPr id="2" name="PlaceHolder 3"/>
          <p:cNvSpPr>
            <a:spLocks noGrp="1"/>
          </p:cNvSpPr>
          <p:nvPr>
            <p:ph type="ftr"/>
          </p:nvPr>
        </p:nvSpPr>
        <p:spPr>
          <a:xfrm>
            <a:off x="7382520" y="40044960"/>
            <a:ext cx="6842160" cy="2300040"/>
          </a:xfrm>
          <a:prstGeom prst="rect">
            <a:avLst/>
          </a:prstGeom>
        </p:spPr>
        <p:txBody>
          <a:bodyPr lIns="370440" tIns="185040" rIns="370440" bIns="185040" anchor="ctr">
            <a:noAutofit/>
          </a:bodyPr>
          <a:lstStyle/>
          <a:p>
            <a:endParaRPr lang="es-EC" sz="2400" b="0" strike="noStrike" spc="-1" dirty="0">
              <a:latin typeface="Times New Roman"/>
            </a:endParaRPr>
          </a:p>
        </p:txBody>
      </p:sp>
      <p:sp>
        <p:nvSpPr>
          <p:cNvPr id="3" name="PlaceHolder 4"/>
          <p:cNvSpPr>
            <a:spLocks noGrp="1"/>
          </p:cNvSpPr>
          <p:nvPr>
            <p:ph type="sldNum"/>
          </p:nvPr>
        </p:nvSpPr>
        <p:spPr>
          <a:xfrm>
            <a:off x="15485400" y="40044960"/>
            <a:ext cx="5041440" cy="2300040"/>
          </a:xfrm>
          <a:prstGeom prst="rect">
            <a:avLst/>
          </a:prstGeom>
        </p:spPr>
        <p:txBody>
          <a:bodyPr lIns="370440" tIns="185040" rIns="370440" bIns="185040" anchor="ctr">
            <a:noAutofit/>
          </a:bodyPr>
          <a:lstStyle/>
          <a:p>
            <a:pPr algn="r">
              <a:lnSpc>
                <a:spcPct val="100000"/>
              </a:lnSpc>
              <a:tabLst>
                <a:tab pos="0" algn="l"/>
              </a:tabLst>
            </a:pPr>
            <a:fld id="{281234CA-DD26-4506-B1EC-3EBD5165AB4E}" type="slidenum">
              <a:rPr lang="es-ES" sz="4900" b="0" strike="noStrike" spc="-1">
                <a:solidFill>
                  <a:srgbClr val="888888"/>
                </a:solidFill>
                <a:latin typeface="Calibri"/>
                <a:ea typeface="Calibri"/>
              </a:rPr>
              <a:t>‹Nº›</a:t>
            </a:fld>
            <a:endParaRPr lang="es-EC" sz="4900" b="0" strike="noStrike" spc="-1" dirty="0">
              <a:latin typeface="Times New Roman"/>
            </a:endParaRPr>
          </a:p>
        </p:txBody>
      </p:sp>
      <p:sp>
        <p:nvSpPr>
          <p:cNvPr id="4" name="PlaceHolder 5"/>
          <p:cNvSpPr>
            <a:spLocks noGrp="1"/>
          </p:cNvSpPr>
          <p:nvPr>
            <p:ph type="body"/>
          </p:nvPr>
        </p:nvSpPr>
        <p:spPr>
          <a:xfrm>
            <a:off x="1080360" y="10109880"/>
            <a:ext cx="19446120" cy="25058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C"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s-EC"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s-EC"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s-EC"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s-EC"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s-EC"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s-EC"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4.jpg"/><Relationship Id="rId3" Type="http://schemas.openxmlformats.org/officeDocument/2006/relationships/hyperlink" Target="mailto:dindio@espol.edu.ec" TargetMode="External"/><Relationship Id="rId7" Type="http://schemas.openxmlformats.org/officeDocument/2006/relationships/diagramLayout" Target="../diagrams/layout1.xm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2.jpeg"/><Relationship Id="rId5" Type="http://schemas.openxmlformats.org/officeDocument/2006/relationships/image" Target="../media/image1.png"/><Relationship Id="rId1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hyperlink" Target="mailto:chrjmene@espol.edu.ec" TargetMode="External"/><Relationship Id="rId9" Type="http://schemas.openxmlformats.org/officeDocument/2006/relationships/diagramColors" Target="../diagrams/colors1.xml"/><Relationship Id="rId1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Conector recto 36">
            <a:extLst>
              <a:ext uri="{FF2B5EF4-FFF2-40B4-BE49-F238E27FC236}">
                <a16:creationId xmlns:a16="http://schemas.microsoft.com/office/drawing/2014/main" id="{BB3B2A6C-C22B-4756-BEAD-3127C3E648B4}"/>
              </a:ext>
            </a:extLst>
          </p:cNvPr>
          <p:cNvCxnSpPr/>
          <p:nvPr/>
        </p:nvCxnSpPr>
        <p:spPr>
          <a:xfrm>
            <a:off x="2677200" y="36842400"/>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cxnSp>
        <p:nvCxnSpPr>
          <p:cNvPr id="38" name="Conector recto 37">
            <a:extLst>
              <a:ext uri="{FF2B5EF4-FFF2-40B4-BE49-F238E27FC236}">
                <a16:creationId xmlns:a16="http://schemas.microsoft.com/office/drawing/2014/main" id="{51C94714-6C0A-47CB-8FA6-00D0B4A3D8D0}"/>
              </a:ext>
            </a:extLst>
          </p:cNvPr>
          <p:cNvCxnSpPr/>
          <p:nvPr/>
        </p:nvCxnSpPr>
        <p:spPr>
          <a:xfrm>
            <a:off x="2677200" y="26487071"/>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sp>
        <p:nvSpPr>
          <p:cNvPr id="41" name="CustomShape 1"/>
          <p:cNvSpPr/>
          <p:nvPr/>
        </p:nvSpPr>
        <p:spPr>
          <a:xfrm>
            <a:off x="844200" y="4053921"/>
            <a:ext cx="20157840" cy="211248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288000" rIns="288000" anchor="ctr">
            <a:normAutofit/>
          </a:bodyPr>
          <a:lstStyle/>
          <a:p>
            <a:pPr algn="ctr">
              <a:lnSpc>
                <a:spcPct val="100000"/>
              </a:lnSpc>
            </a:pPr>
            <a:r>
              <a:rPr lang="en-US" sz="6000" b="1" strike="noStrike" spc="-1" dirty="0">
                <a:solidFill>
                  <a:srgbClr val="FFFFFF"/>
                </a:solidFill>
                <a:latin typeface="Calibri" panose="020F0502020204030204" pitchFamily="34" charset="0"/>
                <a:ea typeface="Calibri"/>
                <a:cs typeface="Calibri" panose="020F0502020204030204" pitchFamily="34" charset="0"/>
              </a:rPr>
              <a:t>Maquina vendedora de pasajes</a:t>
            </a:r>
            <a:endParaRPr lang="es-EC" sz="6000" b="0" strike="noStrike" spc="-1" dirty="0">
              <a:latin typeface="Calibri" panose="020F0502020204030204" pitchFamily="34" charset="0"/>
              <a:cs typeface="Calibri" panose="020F0502020204030204" pitchFamily="34" charset="0"/>
            </a:endParaRPr>
          </a:p>
        </p:txBody>
      </p:sp>
      <p:sp>
        <p:nvSpPr>
          <p:cNvPr id="42" name="CustomShape 2"/>
          <p:cNvSpPr/>
          <p:nvPr/>
        </p:nvSpPr>
        <p:spPr>
          <a:xfrm>
            <a:off x="1391040" y="7171200"/>
            <a:ext cx="387432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tabLst>
                <a:tab pos="0" algn="l"/>
              </a:tabLst>
            </a:pPr>
            <a:r>
              <a:rPr lang="es-ES" sz="4000" b="1" strike="noStrike" spc="-1" dirty="0">
                <a:solidFill>
                  <a:srgbClr val="FFFFFF"/>
                </a:solidFill>
                <a:latin typeface="Calibri" panose="020F0502020204030204" pitchFamily="34" charset="0"/>
                <a:ea typeface="Calibri"/>
                <a:cs typeface="Calibri" panose="020F0502020204030204" pitchFamily="34" charset="0"/>
              </a:rPr>
              <a:t>PROBLEMA</a:t>
            </a:r>
            <a:endParaRPr lang="es-EC" sz="4000" b="0" strike="noStrike" spc="-1" dirty="0">
              <a:latin typeface="Calibri" panose="020F0502020204030204" pitchFamily="34" charset="0"/>
              <a:cs typeface="Calibri" panose="020F0502020204030204" pitchFamily="34" charset="0"/>
            </a:endParaRPr>
          </a:p>
        </p:txBody>
      </p:sp>
      <p:sp>
        <p:nvSpPr>
          <p:cNvPr id="43" name="CustomShape 3"/>
          <p:cNvSpPr/>
          <p:nvPr/>
        </p:nvSpPr>
        <p:spPr>
          <a:xfrm>
            <a:off x="1391040" y="10889810"/>
            <a:ext cx="6154200" cy="95328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OBJETIVO  GENERAL</a:t>
            </a:r>
            <a:endParaRPr lang="es-EC" sz="4000" b="0" strike="noStrike" spc="-1" dirty="0">
              <a:latin typeface="Calibri" panose="020F0502020204030204" pitchFamily="34" charset="0"/>
              <a:cs typeface="Calibri" panose="020F0502020204030204" pitchFamily="34" charset="0"/>
            </a:endParaRPr>
          </a:p>
        </p:txBody>
      </p:sp>
      <p:sp>
        <p:nvSpPr>
          <p:cNvPr id="45" name="CustomShape 5"/>
          <p:cNvSpPr/>
          <p:nvPr/>
        </p:nvSpPr>
        <p:spPr>
          <a:xfrm>
            <a:off x="1391040" y="26034120"/>
            <a:ext cx="417276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RESULTADOS</a:t>
            </a:r>
            <a:endParaRPr lang="es-EC" sz="4000" b="0" strike="noStrike" spc="-1" dirty="0">
              <a:latin typeface="Calibri" panose="020F0502020204030204" pitchFamily="34" charset="0"/>
              <a:cs typeface="Calibri" panose="020F0502020204030204" pitchFamily="34" charset="0"/>
            </a:endParaRPr>
          </a:p>
        </p:txBody>
      </p:sp>
      <p:sp>
        <p:nvSpPr>
          <p:cNvPr id="46" name="CustomShape 6"/>
          <p:cNvSpPr/>
          <p:nvPr/>
        </p:nvSpPr>
        <p:spPr>
          <a:xfrm>
            <a:off x="1391040" y="36371880"/>
            <a:ext cx="466632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CONCLUSIONES</a:t>
            </a:r>
            <a:endParaRPr lang="es-EC" sz="4000" b="0" strike="noStrike" spc="-1" dirty="0">
              <a:latin typeface="Calibri" panose="020F0502020204030204" pitchFamily="34" charset="0"/>
              <a:cs typeface="Calibri" panose="020F0502020204030204" pitchFamily="34" charset="0"/>
            </a:endParaRPr>
          </a:p>
        </p:txBody>
      </p:sp>
      <p:sp>
        <p:nvSpPr>
          <p:cNvPr id="52" name="CustomShape 12"/>
          <p:cNvSpPr/>
          <p:nvPr/>
        </p:nvSpPr>
        <p:spPr>
          <a:xfrm>
            <a:off x="1434960" y="8565191"/>
            <a:ext cx="18864360" cy="1384995"/>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just"/>
            <a:r>
              <a:rPr lang="es-ES" sz="3000" spc="-1" dirty="0">
                <a:solidFill>
                  <a:srgbClr val="595959"/>
                </a:solidFill>
                <a:latin typeface="Calibri"/>
                <a:cs typeface="Calibri"/>
              </a:rPr>
              <a:t>El problema radica en como medida preventiva ante la saturación en las ventas de boletos para los lugares Milagro, Playas, Salinas y Guaranda. Debido a esto se desea automatizar la venta de los boletos en donde hay mayor recurrencia  de clientes para evitar la aglomeración de personas por medidas preventivas.</a:t>
            </a:r>
            <a:endParaRPr lang="es-EC" sz="3000" spc="-1" dirty="0">
              <a:solidFill>
                <a:srgbClr val="595959"/>
              </a:solidFill>
              <a:latin typeface="Calibri"/>
              <a:cs typeface="Calibri"/>
            </a:endParaRPr>
          </a:p>
        </p:txBody>
      </p:sp>
      <p:sp>
        <p:nvSpPr>
          <p:cNvPr id="53" name="CustomShape 13"/>
          <p:cNvSpPr/>
          <p:nvPr/>
        </p:nvSpPr>
        <p:spPr>
          <a:xfrm>
            <a:off x="1391040" y="12001616"/>
            <a:ext cx="9585344" cy="2123658"/>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l"/>
            <a:endParaRPr lang="es-EC" sz="1800" b="0" i="0" u="none" strike="noStrike" baseline="0" dirty="0">
              <a:solidFill>
                <a:srgbClr val="000000"/>
              </a:solidFill>
              <a:latin typeface="Arial" panose="020B0604020202020204" pitchFamily="34" charset="0"/>
            </a:endParaRPr>
          </a:p>
          <a:p>
            <a:pPr marL="457200" indent="-457200" algn="just">
              <a:buFont typeface="Arial" panose="020B0604020202020204" pitchFamily="34" charset="0"/>
              <a:buChar char="•"/>
            </a:pPr>
            <a:r>
              <a:rPr lang="es-ES" sz="3000" spc="-1" dirty="0">
                <a:solidFill>
                  <a:srgbClr val="595959"/>
                </a:solidFill>
                <a:latin typeface="Calibri"/>
                <a:cs typeface="Calibri"/>
              </a:rPr>
              <a:t>Diseñar una maquina vendedora de pasajes con el fin de automatizar las ventas de tickets en el terminal terrestre de Guayaquil para evitar aglomeraciones dentro del establecimiento. </a:t>
            </a:r>
          </a:p>
        </p:txBody>
      </p:sp>
      <p:sp>
        <p:nvSpPr>
          <p:cNvPr id="54" name="CustomShape 14"/>
          <p:cNvSpPr/>
          <p:nvPr/>
        </p:nvSpPr>
        <p:spPr>
          <a:xfrm>
            <a:off x="1434960" y="37897410"/>
            <a:ext cx="18946596" cy="3231654"/>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spAutoFit/>
          </a:bodyPr>
          <a:lstStyle/>
          <a:p>
            <a:pPr marL="343080" indent="-342720" algn="just">
              <a:lnSpc>
                <a:spcPct val="100000"/>
              </a:lnSpc>
              <a:buClr>
                <a:srgbClr val="595959"/>
              </a:buClr>
              <a:buFont typeface="Noto Sans Symbols"/>
              <a:buChar char="▪"/>
            </a:pPr>
            <a:r>
              <a:rPr lang="es-MX" sz="3000" spc="-1" dirty="0">
                <a:solidFill>
                  <a:srgbClr val="595959"/>
                </a:solidFill>
                <a:latin typeface="Calibri" panose="020F0502020204030204" pitchFamily="34" charset="0"/>
                <a:ea typeface="Arial"/>
                <a:cs typeface="Calibri" panose="020F0502020204030204" pitchFamily="34" charset="0"/>
              </a:rPr>
              <a:t>Los resultados obtenidos muestran la creación exitosa de la maquina vendedora de pasajes que aborda de manera efectiva las necesidades de evitar las aglomeraciones en los lugares con mayor aglomeraciones en el Terminal Terrestre. La codificación de los lugares a ir en base a sus precios permite realizar los cálculos de manera inmediata y así reducir el tiempo de demora al momento de vender tickets de la manera tradicional, de esta forma permite una rápida movilización al momento de vender los tickets. Los resultados obtenidos sientan las bases para futuras mejoras y automatización de distintos puntos de ventas para una mayor movilización y estar prevenidos ante cualquier aglomeramiento.</a:t>
            </a:r>
            <a:endParaRPr lang="es-EC" sz="3000" b="0" strike="noStrike" spc="-1" dirty="0">
              <a:latin typeface="Calibri" panose="020F0502020204030204" pitchFamily="34" charset="0"/>
              <a:cs typeface="Calibri" panose="020F0502020204030204" pitchFamily="34" charset="0"/>
            </a:endParaRPr>
          </a:p>
        </p:txBody>
      </p:sp>
      <p:sp>
        <p:nvSpPr>
          <p:cNvPr id="28" name="CuadroTexto 27">
            <a:extLst>
              <a:ext uri="{FF2B5EF4-FFF2-40B4-BE49-F238E27FC236}">
                <a16:creationId xmlns:a16="http://schemas.microsoft.com/office/drawing/2014/main" id="{0AF460C2-CCE4-4B1C-BC97-FBD73461CA08}"/>
              </a:ext>
            </a:extLst>
          </p:cNvPr>
          <p:cNvSpPr txBox="1"/>
          <p:nvPr/>
        </p:nvSpPr>
        <p:spPr>
          <a:xfrm>
            <a:off x="15085108" y="226900"/>
            <a:ext cx="4767277" cy="977933"/>
          </a:xfrm>
          <a:prstGeom prst="rect">
            <a:avLst/>
          </a:prstGeom>
          <a:noFill/>
        </p:spPr>
        <p:txBody>
          <a:bodyPr wrap="none" lIns="0" tIns="0" rIns="0" bIns="0" rtlCol="0" anchor="t" anchorCtr="0">
            <a:noAutofit/>
          </a:bodyPr>
          <a:lstStyle/>
          <a:p>
            <a:r>
              <a:rPr lang="es-ES" sz="2500" dirty="0">
                <a:solidFill>
                  <a:srgbClr val="506F7F"/>
                </a:solidFill>
                <a:latin typeface="Calibri"/>
                <a:cs typeface="Calibri"/>
              </a:rPr>
              <a:t>Diego Bautista Indio Navarrete</a:t>
            </a:r>
          </a:p>
          <a:p>
            <a:r>
              <a:rPr lang="es-ES" sz="2500" dirty="0">
                <a:solidFill>
                  <a:schemeClr val="tx1">
                    <a:lumMod val="65000"/>
                    <a:lumOff val="35000"/>
                  </a:schemeClr>
                </a:solidFill>
                <a:latin typeface="Calibri"/>
                <a:cs typeface="Calibri"/>
                <a:hlinkClick r:id="rId3"/>
              </a:rPr>
              <a:t>dindio@espol.edu.ec</a:t>
            </a:r>
            <a:endParaRPr lang="es-ES" sz="2500" dirty="0">
              <a:solidFill>
                <a:schemeClr val="tx1">
                  <a:lumMod val="65000"/>
                  <a:lumOff val="35000"/>
                </a:schemeClr>
              </a:solidFill>
              <a:latin typeface="Calibri"/>
              <a:cs typeface="Calibri"/>
            </a:endParaRPr>
          </a:p>
        </p:txBody>
      </p:sp>
      <p:sp>
        <p:nvSpPr>
          <p:cNvPr id="29" name="CuadroTexto 28">
            <a:extLst>
              <a:ext uri="{FF2B5EF4-FFF2-40B4-BE49-F238E27FC236}">
                <a16:creationId xmlns:a16="http://schemas.microsoft.com/office/drawing/2014/main" id="{4573E53D-92AF-4791-AE97-CB64FDF98ABF}"/>
              </a:ext>
            </a:extLst>
          </p:cNvPr>
          <p:cNvSpPr txBox="1"/>
          <p:nvPr/>
        </p:nvSpPr>
        <p:spPr>
          <a:xfrm>
            <a:off x="10008543" y="226900"/>
            <a:ext cx="4671834" cy="1017700"/>
          </a:xfrm>
          <a:prstGeom prst="rect">
            <a:avLst/>
          </a:prstGeom>
          <a:noFill/>
        </p:spPr>
        <p:txBody>
          <a:bodyPr wrap="none" lIns="0" tIns="0" rIns="0" bIns="0" rtlCol="0" anchor="t" anchorCtr="0">
            <a:noAutofit/>
          </a:bodyPr>
          <a:lstStyle/>
          <a:p>
            <a:r>
              <a:rPr lang="es-ES" sz="2500" dirty="0">
                <a:solidFill>
                  <a:srgbClr val="506F7F"/>
                </a:solidFill>
                <a:latin typeface="Calibri"/>
                <a:cs typeface="Calibri"/>
              </a:rPr>
              <a:t>Christian Jesús Menéndez Quimis</a:t>
            </a:r>
          </a:p>
          <a:p>
            <a:r>
              <a:rPr lang="es-ES" sz="2500" dirty="0">
                <a:solidFill>
                  <a:schemeClr val="tx1">
                    <a:lumMod val="65000"/>
                    <a:lumOff val="35000"/>
                  </a:schemeClr>
                </a:solidFill>
                <a:latin typeface="Calibri"/>
                <a:cs typeface="Calibri"/>
                <a:hlinkClick r:id="rId4"/>
              </a:rPr>
              <a:t>chrjmene@espol.edu.ec</a:t>
            </a:r>
            <a:r>
              <a:rPr lang="es-ES" sz="2500" dirty="0">
                <a:solidFill>
                  <a:schemeClr val="tx1">
                    <a:lumMod val="65000"/>
                    <a:lumOff val="35000"/>
                  </a:schemeClr>
                </a:solidFill>
                <a:latin typeface="Calibri"/>
                <a:cs typeface="Calibri"/>
              </a:rPr>
              <a:t> </a:t>
            </a:r>
          </a:p>
        </p:txBody>
      </p:sp>
      <p:cxnSp>
        <p:nvCxnSpPr>
          <p:cNvPr id="30" name="Conector recto 29">
            <a:extLst>
              <a:ext uri="{FF2B5EF4-FFF2-40B4-BE49-F238E27FC236}">
                <a16:creationId xmlns:a16="http://schemas.microsoft.com/office/drawing/2014/main" id="{A5BC3714-31F2-4963-8629-E155F5A57AAB}"/>
              </a:ext>
            </a:extLst>
          </p:cNvPr>
          <p:cNvCxnSpPr>
            <a:cxnSpLocks/>
          </p:cNvCxnSpPr>
          <p:nvPr/>
        </p:nvCxnSpPr>
        <p:spPr>
          <a:xfrm>
            <a:off x="14815287" y="304767"/>
            <a:ext cx="0" cy="2778314"/>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pic>
        <p:nvPicPr>
          <p:cNvPr id="32" name="Imagen 31">
            <a:extLst>
              <a:ext uri="{FF2B5EF4-FFF2-40B4-BE49-F238E27FC236}">
                <a16:creationId xmlns:a16="http://schemas.microsoft.com/office/drawing/2014/main" id="{761E10EC-08FE-4514-AD0B-1A5621115014}"/>
              </a:ext>
            </a:extLst>
          </p:cNvPr>
          <p:cNvPicPr>
            <a:picLocks noChangeAspect="1"/>
          </p:cNvPicPr>
          <p:nvPr/>
        </p:nvPicPr>
        <p:blipFill>
          <a:blip r:embed="rId5"/>
          <a:srcRect/>
          <a:stretch/>
        </p:blipFill>
        <p:spPr>
          <a:xfrm>
            <a:off x="844200" y="1797713"/>
            <a:ext cx="5760000" cy="850362"/>
          </a:xfrm>
          <a:prstGeom prst="rect">
            <a:avLst/>
          </a:prstGeom>
        </p:spPr>
      </p:pic>
      <p:cxnSp>
        <p:nvCxnSpPr>
          <p:cNvPr id="34" name="Conector recto 33">
            <a:extLst>
              <a:ext uri="{FF2B5EF4-FFF2-40B4-BE49-F238E27FC236}">
                <a16:creationId xmlns:a16="http://schemas.microsoft.com/office/drawing/2014/main" id="{0A8DA390-732C-4A59-8699-ADB9240B1428}"/>
              </a:ext>
            </a:extLst>
          </p:cNvPr>
          <p:cNvCxnSpPr/>
          <p:nvPr/>
        </p:nvCxnSpPr>
        <p:spPr>
          <a:xfrm>
            <a:off x="2677200" y="16227388"/>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sp>
        <p:nvSpPr>
          <p:cNvPr id="44" name="CustomShape 4"/>
          <p:cNvSpPr/>
          <p:nvPr/>
        </p:nvSpPr>
        <p:spPr>
          <a:xfrm>
            <a:off x="1391040" y="15719091"/>
            <a:ext cx="461304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METODOLOGÍA</a:t>
            </a:r>
            <a:endParaRPr lang="es-EC" sz="4000" b="0" strike="noStrike" spc="-1" dirty="0">
              <a:latin typeface="Calibri" panose="020F0502020204030204" pitchFamily="34" charset="0"/>
              <a:cs typeface="Calibri" panose="020F0502020204030204" pitchFamily="34" charset="0"/>
            </a:endParaRPr>
          </a:p>
        </p:txBody>
      </p:sp>
      <p:graphicFrame>
        <p:nvGraphicFramePr>
          <p:cNvPr id="9" name="Diagrama 8">
            <a:extLst>
              <a:ext uri="{FF2B5EF4-FFF2-40B4-BE49-F238E27FC236}">
                <a16:creationId xmlns:a16="http://schemas.microsoft.com/office/drawing/2014/main" id="{36DC0D2D-AED8-B85C-B8A8-ECF31B01658B}"/>
              </a:ext>
            </a:extLst>
          </p:cNvPr>
          <p:cNvGraphicFramePr/>
          <p:nvPr>
            <p:extLst>
              <p:ext uri="{D42A27DB-BD31-4B8C-83A1-F6EECF244321}">
                <p14:modId xmlns:p14="http://schemas.microsoft.com/office/powerpoint/2010/main" val="1544493753"/>
              </p:ext>
            </p:extLst>
          </p:nvPr>
        </p:nvGraphicFramePr>
        <p:xfrm>
          <a:off x="-20972" y="17370097"/>
          <a:ext cx="10609251" cy="750110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160+ Ticket Vending Machine Ilustraciones de Stock, gráficos vectoriales  libres de derechos y clip art - iStock">
            <a:extLst>
              <a:ext uri="{FF2B5EF4-FFF2-40B4-BE49-F238E27FC236}">
                <a16:creationId xmlns:a16="http://schemas.microsoft.com/office/drawing/2014/main" id="{4C97F236-15B5-AD50-970D-4047D0DD4F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32585" y="10667966"/>
            <a:ext cx="5829300" cy="417195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BF1F271E-9AB6-239F-E5D6-FB6BE153957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87726" y="26919224"/>
            <a:ext cx="11166585" cy="4558326"/>
          </a:xfrm>
          <a:prstGeom prst="rect">
            <a:avLst/>
          </a:prstGeom>
        </p:spPr>
      </p:pic>
      <p:sp>
        <p:nvSpPr>
          <p:cNvPr id="10" name="CustomShape 13">
            <a:extLst>
              <a:ext uri="{FF2B5EF4-FFF2-40B4-BE49-F238E27FC236}">
                <a16:creationId xmlns:a16="http://schemas.microsoft.com/office/drawing/2014/main" id="{C738DD8A-0B9B-E168-5276-C26E0F4C75DD}"/>
              </a:ext>
            </a:extLst>
          </p:cNvPr>
          <p:cNvSpPr/>
          <p:nvPr/>
        </p:nvSpPr>
        <p:spPr>
          <a:xfrm>
            <a:off x="1391040" y="28331467"/>
            <a:ext cx="6154200" cy="5355312"/>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l"/>
            <a:endParaRPr lang="es-EC" sz="1800" b="0" i="0" u="none" strike="noStrike" baseline="0" dirty="0">
              <a:solidFill>
                <a:srgbClr val="000000"/>
              </a:solidFill>
              <a:latin typeface="Arial" panose="020B0604020202020204" pitchFamily="34" charset="0"/>
            </a:endParaRPr>
          </a:p>
          <a:p>
            <a:pPr marL="457200" indent="-457200" algn="just">
              <a:buFont typeface="Arial" panose="020B0604020202020204" pitchFamily="34" charset="0"/>
              <a:buChar char="•"/>
            </a:pPr>
            <a:r>
              <a:rPr lang="es-ES" sz="3000" spc="-1" dirty="0">
                <a:solidFill>
                  <a:srgbClr val="595959"/>
                </a:solidFill>
                <a:latin typeface="Calibri"/>
                <a:cs typeface="Calibri"/>
              </a:rPr>
              <a:t>Se 	permite una interacción fácil y compresible para el usuario que va utilizar la maquina.</a:t>
            </a:r>
          </a:p>
          <a:p>
            <a:pPr marL="457200" indent="-457200" algn="just">
              <a:buFont typeface="Arial" panose="020B0604020202020204" pitchFamily="34" charset="0"/>
              <a:buChar char="•"/>
            </a:pPr>
            <a:r>
              <a:rPr lang="es-ES" sz="3000" spc="-1" dirty="0">
                <a:solidFill>
                  <a:srgbClr val="595959"/>
                </a:solidFill>
                <a:latin typeface="Calibri"/>
                <a:cs typeface="Calibri"/>
              </a:rPr>
              <a:t>Al presionar cualquier de los botones (solo uno a la vez), se calcularía el vuelto a recibir dependiendo el lugar al cual se desea ir.</a:t>
            </a:r>
          </a:p>
          <a:p>
            <a:pPr marL="457200" indent="-457200" algn="just">
              <a:buFont typeface="Arial" panose="020B0604020202020204" pitchFamily="34" charset="0"/>
              <a:buChar char="•"/>
            </a:pPr>
            <a:r>
              <a:rPr lang="es-ES" sz="3000" spc="-1" dirty="0">
                <a:solidFill>
                  <a:srgbClr val="595959"/>
                </a:solidFill>
                <a:latin typeface="Calibri"/>
                <a:cs typeface="Calibri"/>
              </a:rPr>
              <a:t>Se visualiza el valor del cambio a recibir, respecto al valor del pasaje a elegir.</a:t>
            </a:r>
          </a:p>
        </p:txBody>
      </p:sp>
      <p:pic>
        <p:nvPicPr>
          <p:cNvPr id="13" name="Imagen 12">
            <a:extLst>
              <a:ext uri="{FF2B5EF4-FFF2-40B4-BE49-F238E27FC236}">
                <a16:creationId xmlns:a16="http://schemas.microsoft.com/office/drawing/2014/main" id="{E71895E3-03BB-1404-8AFA-C3BB68313956}"/>
              </a:ext>
            </a:extLst>
          </p:cNvPr>
          <p:cNvPicPr>
            <a:picLocks noChangeAspect="1"/>
          </p:cNvPicPr>
          <p:nvPr/>
        </p:nvPicPr>
        <p:blipFill rotWithShape="1">
          <a:blip r:embed="rId13">
            <a:extLst>
              <a:ext uri="{28A0092B-C50C-407E-A947-70E740481C1C}">
                <a14:useLocalDpi xmlns:a14="http://schemas.microsoft.com/office/drawing/2010/main" val="0"/>
              </a:ext>
            </a:extLst>
          </a:blip>
          <a:srcRect t="6893" r="7892" b="27848"/>
          <a:stretch/>
        </p:blipFill>
        <p:spPr>
          <a:xfrm>
            <a:off x="14857566" y="32239516"/>
            <a:ext cx="6198096" cy="3563617"/>
          </a:xfrm>
          <a:prstGeom prst="rect">
            <a:avLst/>
          </a:prstGeom>
        </p:spPr>
      </p:pic>
      <p:pic>
        <p:nvPicPr>
          <p:cNvPr id="15" name="Imagen 14">
            <a:extLst>
              <a:ext uri="{FF2B5EF4-FFF2-40B4-BE49-F238E27FC236}">
                <a16:creationId xmlns:a16="http://schemas.microsoft.com/office/drawing/2014/main" id="{EBF957DF-689D-1C45-467F-118E0755A28C}"/>
              </a:ext>
            </a:extLst>
          </p:cNvPr>
          <p:cNvPicPr>
            <a:picLocks noChangeAspect="1"/>
          </p:cNvPicPr>
          <p:nvPr/>
        </p:nvPicPr>
        <p:blipFill rotWithShape="1">
          <a:blip r:embed="rId14">
            <a:extLst>
              <a:ext uri="{28A0092B-C50C-407E-A947-70E740481C1C}">
                <a14:useLocalDpi xmlns:a14="http://schemas.microsoft.com/office/drawing/2010/main" val="0"/>
              </a:ext>
            </a:extLst>
          </a:blip>
          <a:srcRect l="35610" t="3501" r="18506" b="40372"/>
          <a:stretch/>
        </p:blipFill>
        <p:spPr>
          <a:xfrm>
            <a:off x="9776663" y="31141867"/>
            <a:ext cx="5080903" cy="4661266"/>
          </a:xfrm>
          <a:prstGeom prst="rect">
            <a:avLst/>
          </a:prstGeom>
        </p:spPr>
      </p:pic>
      <p:pic>
        <p:nvPicPr>
          <p:cNvPr id="22" name="Imagen 21">
            <a:extLst>
              <a:ext uri="{FF2B5EF4-FFF2-40B4-BE49-F238E27FC236}">
                <a16:creationId xmlns:a16="http://schemas.microsoft.com/office/drawing/2014/main" id="{612F2B8F-32D5-80E2-1FFC-90F346E77E0B}"/>
              </a:ext>
            </a:extLst>
          </p:cNvPr>
          <p:cNvPicPr>
            <a:picLocks noChangeAspect="1"/>
          </p:cNvPicPr>
          <p:nvPr/>
        </p:nvPicPr>
        <p:blipFill rotWithShape="1">
          <a:blip r:embed="rId15">
            <a:extLst>
              <a:ext uri="{28A0092B-C50C-407E-A947-70E740481C1C}">
                <a14:useLocalDpi xmlns:a14="http://schemas.microsoft.com/office/drawing/2010/main" val="0"/>
              </a:ext>
            </a:extLst>
          </a:blip>
          <a:srcRect l="49983" t="20414" r="29918" b="60046"/>
          <a:stretch/>
        </p:blipFill>
        <p:spPr>
          <a:xfrm>
            <a:off x="10976384" y="990110"/>
            <a:ext cx="2297295" cy="2978220"/>
          </a:xfrm>
          <a:prstGeom prst="ellipse">
            <a:avLst/>
          </a:prstGeom>
          <a:ln>
            <a:noFill/>
          </a:ln>
          <a:effectLst>
            <a:outerShdw blurRad="292100" dist="139700" dir="2700000" algn="tl" rotWithShape="0">
              <a:srgbClr val="333333">
                <a:alpha val="65000"/>
              </a:srgbClr>
            </a:outerShdw>
          </a:effectLst>
        </p:spPr>
      </p:pic>
      <p:pic>
        <p:nvPicPr>
          <p:cNvPr id="24" name="Imagen 23">
            <a:extLst>
              <a:ext uri="{FF2B5EF4-FFF2-40B4-BE49-F238E27FC236}">
                <a16:creationId xmlns:a16="http://schemas.microsoft.com/office/drawing/2014/main" id="{7CF1E644-D6AD-5CF3-C855-37130009AF5F}"/>
              </a:ext>
            </a:extLst>
          </p:cNvPr>
          <p:cNvPicPr>
            <a:picLocks noChangeAspect="1"/>
          </p:cNvPicPr>
          <p:nvPr/>
        </p:nvPicPr>
        <p:blipFill rotWithShape="1">
          <a:blip r:embed="rId16">
            <a:extLst>
              <a:ext uri="{28A0092B-C50C-407E-A947-70E740481C1C}">
                <a14:useLocalDpi xmlns:a14="http://schemas.microsoft.com/office/drawing/2010/main" val="0"/>
              </a:ext>
            </a:extLst>
          </a:blip>
          <a:srcRect l="17842" t="15621" r="19529" b="4010"/>
          <a:stretch/>
        </p:blipFill>
        <p:spPr>
          <a:xfrm>
            <a:off x="15625399" y="975732"/>
            <a:ext cx="2331215" cy="2991514"/>
          </a:xfrm>
          <a:prstGeom prst="ellipse">
            <a:avLst/>
          </a:prstGeom>
        </p:spPr>
      </p:pic>
      <p:pic>
        <p:nvPicPr>
          <p:cNvPr id="3" name="Imagen 2">
            <a:extLst>
              <a:ext uri="{FF2B5EF4-FFF2-40B4-BE49-F238E27FC236}">
                <a16:creationId xmlns:a16="http://schemas.microsoft.com/office/drawing/2014/main" id="{894B2B08-1D0B-F40F-235E-AA70FB5D47F0}"/>
              </a:ext>
            </a:extLst>
          </p:cNvPr>
          <p:cNvPicPr>
            <a:picLocks noChangeAspect="1"/>
          </p:cNvPicPr>
          <p:nvPr/>
        </p:nvPicPr>
        <p:blipFill>
          <a:blip r:embed="rId17"/>
          <a:stretch>
            <a:fillRect/>
          </a:stretch>
        </p:blipFill>
        <p:spPr>
          <a:xfrm>
            <a:off x="11019186" y="17038186"/>
            <a:ext cx="10035126" cy="84465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1497</TotalTime>
  <Words>324</Words>
  <Application>Microsoft Office PowerPoint</Application>
  <PresentationFormat>Personalizado</PresentationFormat>
  <Paragraphs>25</Paragraphs>
  <Slides>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Noto Sans Symbols</vt:lpstr>
      <vt:lpstr>Symbol</vt:lpstr>
      <vt:lpstr>Times New Roman</vt:lpstr>
      <vt:lpstr>Wingdings</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espol</dc:creator>
  <dc:description/>
  <cp:lastModifiedBy>Christian Jesus Menendez Quimis</cp:lastModifiedBy>
  <cp:revision>60</cp:revision>
  <dcterms:created xsi:type="dcterms:W3CDTF">2018-07-17T13:46:25Z</dcterms:created>
  <dcterms:modified xsi:type="dcterms:W3CDTF">2024-01-22T15:32:45Z</dcterms:modified>
  <dc:language>es-EC</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0x0101007C8CBE02BF410D449024895B145608E1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