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1" r:id="rId2"/>
    <p:sldId id="271" r:id="rId3"/>
    <p:sldId id="261" r:id="rId4"/>
    <p:sldId id="283" r:id="rId5"/>
    <p:sldId id="284" r:id="rId6"/>
    <p:sldId id="257" r:id="rId7"/>
    <p:sldId id="285" r:id="rId8"/>
    <p:sldId id="266" r:id="rId9"/>
    <p:sldId id="286"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203E6-C678-4614-B561-A70406494C8E}" v="50" dt="2024-01-22T04:02:37.78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Bautista Indio Navarrete" userId="a8301e7c-d000-4cda-870b-438e6e8b8d1b" providerId="ADAL" clId="{53D203E6-C678-4614-B561-A70406494C8E}"/>
    <pc:docChg chg="undo custSel addSld delSld modSld sldOrd">
      <pc:chgData name="Diego Bautista Indio Navarrete" userId="a8301e7c-d000-4cda-870b-438e6e8b8d1b" providerId="ADAL" clId="{53D203E6-C678-4614-B561-A70406494C8E}" dt="2024-01-22T04:02:37.781" v="509" actId="1076"/>
      <pc:docMkLst>
        <pc:docMk/>
      </pc:docMkLst>
      <pc:sldChg chg="addSp delSp modSp mod ord">
        <pc:chgData name="Diego Bautista Indio Navarrete" userId="a8301e7c-d000-4cda-870b-438e6e8b8d1b" providerId="ADAL" clId="{53D203E6-C678-4614-B561-A70406494C8E}" dt="2024-01-21T03:05:21.153" v="370"/>
        <pc:sldMkLst>
          <pc:docMk/>
          <pc:sldMk cId="0" sldId="257"/>
        </pc:sldMkLst>
        <pc:spChg chg="add del mod">
          <ac:chgData name="Diego Bautista Indio Navarrete" userId="a8301e7c-d000-4cda-870b-438e6e8b8d1b" providerId="ADAL" clId="{53D203E6-C678-4614-B561-A70406494C8E}" dt="2024-01-20T23:18:34.439" v="70" actId="21"/>
          <ac:spMkLst>
            <pc:docMk/>
            <pc:sldMk cId="0" sldId="257"/>
            <ac:spMk id="2" creationId="{B63AE717-B8C0-8965-B2EC-8E171F85FEC3}"/>
          </ac:spMkLst>
        </pc:spChg>
        <pc:spChg chg="add mod">
          <ac:chgData name="Diego Bautista Indio Navarrete" userId="a8301e7c-d000-4cda-870b-438e6e8b8d1b" providerId="ADAL" clId="{53D203E6-C678-4614-B561-A70406494C8E}" dt="2024-01-20T23:32:04.675" v="138" actId="1076"/>
          <ac:spMkLst>
            <pc:docMk/>
            <pc:sldMk cId="0" sldId="257"/>
            <ac:spMk id="4" creationId="{C1F3283C-C3CD-5AA3-EEA0-30181A64D8D2}"/>
          </ac:spMkLst>
        </pc:spChg>
        <pc:graphicFrameChg chg="add del mod">
          <ac:chgData name="Diego Bautista Indio Navarrete" userId="a8301e7c-d000-4cda-870b-438e6e8b8d1b" providerId="ADAL" clId="{53D203E6-C678-4614-B561-A70406494C8E}" dt="2024-01-20T23:18:34.439" v="70" actId="21"/>
          <ac:graphicFrameMkLst>
            <pc:docMk/>
            <pc:sldMk cId="0" sldId="257"/>
            <ac:graphicFrameMk id="3" creationId="{4F2BC52E-F7F7-1DCD-D954-E42B45998D63}"/>
          </ac:graphicFrameMkLst>
        </pc:graphicFrameChg>
        <pc:picChg chg="add mod">
          <ac:chgData name="Diego Bautista Indio Navarrete" userId="a8301e7c-d000-4cda-870b-438e6e8b8d1b" providerId="ADAL" clId="{53D203E6-C678-4614-B561-A70406494C8E}" dt="2024-01-20T23:32:32.611" v="146" actId="1076"/>
          <ac:picMkLst>
            <pc:docMk/>
            <pc:sldMk cId="0" sldId="257"/>
            <ac:picMk id="5" creationId="{F7A2D551-3BB2-06E6-CEE0-B5F05CB21F48}"/>
          </ac:picMkLst>
        </pc:picChg>
      </pc:sldChg>
      <pc:sldChg chg="del">
        <pc:chgData name="Diego Bautista Indio Navarrete" userId="a8301e7c-d000-4cda-870b-438e6e8b8d1b" providerId="ADAL" clId="{53D203E6-C678-4614-B561-A70406494C8E}" dt="2024-01-22T03:24:25.606" v="477" actId="47"/>
        <pc:sldMkLst>
          <pc:docMk/>
          <pc:sldMk cId="0" sldId="263"/>
        </pc:sldMkLst>
      </pc:sldChg>
      <pc:sldChg chg="addSp delSp modSp mod ord">
        <pc:chgData name="Diego Bautista Indio Navarrete" userId="a8301e7c-d000-4cda-870b-438e6e8b8d1b" providerId="ADAL" clId="{53D203E6-C678-4614-B561-A70406494C8E}" dt="2024-01-22T03:37:52.138" v="504" actId="6549"/>
        <pc:sldMkLst>
          <pc:docMk/>
          <pc:sldMk cId="0" sldId="266"/>
        </pc:sldMkLst>
        <pc:spChg chg="add mod">
          <ac:chgData name="Diego Bautista Indio Navarrete" userId="a8301e7c-d000-4cda-870b-438e6e8b8d1b" providerId="ADAL" clId="{53D203E6-C678-4614-B561-A70406494C8E}" dt="2024-01-21T03:03:35.282" v="366" actId="1076"/>
          <ac:spMkLst>
            <pc:docMk/>
            <pc:sldMk cId="0" sldId="266"/>
            <ac:spMk id="2" creationId="{65D44C77-5E5B-5350-A79C-05799B8E8A15}"/>
          </ac:spMkLst>
        </pc:spChg>
        <pc:spChg chg="add mod">
          <ac:chgData name="Diego Bautista Indio Navarrete" userId="a8301e7c-d000-4cda-870b-438e6e8b8d1b" providerId="ADAL" clId="{53D203E6-C678-4614-B561-A70406494C8E}" dt="2024-01-22T03:34:56.071" v="499" actId="6549"/>
          <ac:spMkLst>
            <pc:docMk/>
            <pc:sldMk cId="0" sldId="266"/>
            <ac:spMk id="3" creationId="{FA2D798E-2A2F-41B5-1CC2-462021B7E9D5}"/>
          </ac:spMkLst>
        </pc:spChg>
        <pc:spChg chg="add mod">
          <ac:chgData name="Diego Bautista Indio Navarrete" userId="a8301e7c-d000-4cda-870b-438e6e8b8d1b" providerId="ADAL" clId="{53D203E6-C678-4614-B561-A70406494C8E}" dt="2024-01-22T03:37:52.138" v="504" actId="6549"/>
          <ac:spMkLst>
            <pc:docMk/>
            <pc:sldMk cId="0" sldId="266"/>
            <ac:spMk id="4" creationId="{F3321BD9-F157-11AC-A95E-E367031547DA}"/>
          </ac:spMkLst>
        </pc:spChg>
        <pc:graphicFrameChg chg="add del mod modGraphic">
          <ac:chgData name="Diego Bautista Indio Navarrete" userId="a8301e7c-d000-4cda-870b-438e6e8b8d1b" providerId="ADAL" clId="{53D203E6-C678-4614-B561-A70406494C8E}" dt="2024-01-21T00:19:51.226" v="231" actId="478"/>
          <ac:graphicFrameMkLst>
            <pc:docMk/>
            <pc:sldMk cId="0" sldId="266"/>
            <ac:graphicFrameMk id="2" creationId="{BC1AC24B-0E6E-CD08-36EF-51B00341782B}"/>
          </ac:graphicFrameMkLst>
        </pc:graphicFrameChg>
        <pc:graphicFrameChg chg="add del mod modGraphic">
          <ac:chgData name="Diego Bautista Indio Navarrete" userId="a8301e7c-d000-4cda-870b-438e6e8b8d1b" providerId="ADAL" clId="{53D203E6-C678-4614-B561-A70406494C8E}" dt="2024-01-21T00:26:17.328" v="259" actId="21"/>
          <ac:graphicFrameMkLst>
            <pc:docMk/>
            <pc:sldMk cId="0" sldId="266"/>
            <ac:graphicFrameMk id="3" creationId="{DA79E9C8-4606-21E5-9A52-8B39EE85F690}"/>
          </ac:graphicFrameMkLst>
        </pc:graphicFrameChg>
        <pc:graphicFrameChg chg="add del mod modGraphic">
          <ac:chgData name="Diego Bautista Indio Navarrete" userId="a8301e7c-d000-4cda-870b-438e6e8b8d1b" providerId="ADAL" clId="{53D203E6-C678-4614-B561-A70406494C8E}" dt="2024-01-21T00:26:17.328" v="259" actId="21"/>
          <ac:graphicFrameMkLst>
            <pc:docMk/>
            <pc:sldMk cId="0" sldId="266"/>
            <ac:graphicFrameMk id="4" creationId="{F3F211D9-EE94-0FF7-1C4C-B27F5D6B2C9D}"/>
          </ac:graphicFrameMkLst>
        </pc:graphicFrameChg>
      </pc:sldChg>
      <pc:sldChg chg="modSp mod">
        <pc:chgData name="Diego Bautista Indio Navarrete" userId="a8301e7c-d000-4cda-870b-438e6e8b8d1b" providerId="ADAL" clId="{53D203E6-C678-4614-B561-A70406494C8E}" dt="2024-01-22T03:20:44.221" v="454" actId="313"/>
        <pc:sldMkLst>
          <pc:docMk/>
          <pc:sldMk cId="0" sldId="271"/>
        </pc:sldMkLst>
        <pc:spChg chg="mod">
          <ac:chgData name="Diego Bautista Indio Navarrete" userId="a8301e7c-d000-4cda-870b-438e6e8b8d1b" providerId="ADAL" clId="{53D203E6-C678-4614-B561-A70406494C8E}" dt="2024-01-22T03:20:44.221" v="454" actId="313"/>
          <ac:spMkLst>
            <pc:docMk/>
            <pc:sldMk cId="0" sldId="271"/>
            <ac:spMk id="7" creationId="{AAEB06C0-69BC-D21F-B563-25016C0DF0D3}"/>
          </ac:spMkLst>
        </pc:spChg>
      </pc:sldChg>
      <pc:sldChg chg="del">
        <pc:chgData name="Diego Bautista Indio Navarrete" userId="a8301e7c-d000-4cda-870b-438e6e8b8d1b" providerId="ADAL" clId="{53D203E6-C678-4614-B561-A70406494C8E}" dt="2024-01-22T03:24:27.270" v="478" actId="47"/>
        <pc:sldMkLst>
          <pc:docMk/>
          <pc:sldMk cId="0" sldId="274"/>
        </pc:sldMkLst>
      </pc:sldChg>
      <pc:sldChg chg="addSp delSp modSp del mod ord">
        <pc:chgData name="Diego Bautista Indio Navarrete" userId="a8301e7c-d000-4cda-870b-438e6e8b8d1b" providerId="ADAL" clId="{53D203E6-C678-4614-B561-A70406494C8E}" dt="2024-01-22T03:24:24.512" v="476" actId="47"/>
        <pc:sldMkLst>
          <pc:docMk/>
          <pc:sldMk cId="0" sldId="275"/>
        </pc:sldMkLst>
        <pc:spChg chg="add del mod">
          <ac:chgData name="Diego Bautista Indio Navarrete" userId="a8301e7c-d000-4cda-870b-438e6e8b8d1b" providerId="ADAL" clId="{53D203E6-C678-4614-B561-A70406494C8E}" dt="2024-01-21T03:03:29.937" v="364" actId="21"/>
          <ac:spMkLst>
            <pc:docMk/>
            <pc:sldMk cId="0" sldId="275"/>
            <ac:spMk id="2" creationId="{65D44C77-5E5B-5350-A79C-05799B8E8A15}"/>
          </ac:spMkLst>
        </pc:spChg>
        <pc:spChg chg="add del mod">
          <ac:chgData name="Diego Bautista Indio Navarrete" userId="a8301e7c-d000-4cda-870b-438e6e8b8d1b" providerId="ADAL" clId="{53D203E6-C678-4614-B561-A70406494C8E}" dt="2024-01-22T03:23:41.573" v="467" actId="21"/>
          <ac:spMkLst>
            <pc:docMk/>
            <pc:sldMk cId="0" sldId="275"/>
            <ac:spMk id="3" creationId="{435A2B2A-4AB1-9254-EEAE-F490CAFB20BA}"/>
          </ac:spMkLst>
        </pc:spChg>
        <pc:spChg chg="add del mod">
          <ac:chgData name="Diego Bautista Indio Navarrete" userId="a8301e7c-d000-4cda-870b-438e6e8b8d1b" providerId="ADAL" clId="{53D203E6-C678-4614-B561-A70406494C8E}" dt="2024-01-21T00:26:03.812" v="257" actId="478"/>
          <ac:spMkLst>
            <pc:docMk/>
            <pc:sldMk cId="0" sldId="275"/>
            <ac:spMk id="3" creationId="{A2393EC6-4B6E-5C02-4F4B-F5BF3D681910}"/>
          </ac:spMkLst>
        </pc:spChg>
        <pc:graphicFrameChg chg="add mod">
          <ac:chgData name="Diego Bautista Indio Navarrete" userId="a8301e7c-d000-4cda-870b-438e6e8b8d1b" providerId="ADAL" clId="{53D203E6-C678-4614-B561-A70406494C8E}" dt="2024-01-21T00:24:58.541" v="254"/>
          <ac:graphicFrameMkLst>
            <pc:docMk/>
            <pc:sldMk cId="0" sldId="275"/>
            <ac:graphicFrameMk id="4" creationId="{2DB037B1-FD65-E97B-9E94-98CC700E6F30}"/>
          </ac:graphicFrameMkLst>
        </pc:graphicFrameChg>
        <pc:graphicFrameChg chg="add del mod">
          <ac:chgData name="Diego Bautista Indio Navarrete" userId="a8301e7c-d000-4cda-870b-438e6e8b8d1b" providerId="ADAL" clId="{53D203E6-C678-4614-B561-A70406494C8E}" dt="2024-01-21T00:26:01.269" v="256" actId="478"/>
          <ac:graphicFrameMkLst>
            <pc:docMk/>
            <pc:sldMk cId="0" sldId="275"/>
            <ac:graphicFrameMk id="5" creationId="{AAF970FE-8DF0-B410-741D-C9DF5F6FFA69}"/>
          </ac:graphicFrameMkLst>
        </pc:graphicFrameChg>
        <pc:picChg chg="add del mod">
          <ac:chgData name="Diego Bautista Indio Navarrete" userId="a8301e7c-d000-4cda-870b-438e6e8b8d1b" providerId="ADAL" clId="{53D203E6-C678-4614-B561-A70406494C8E}" dt="2024-01-22T03:23:41.573" v="467" actId="21"/>
          <ac:picMkLst>
            <pc:docMk/>
            <pc:sldMk cId="0" sldId="275"/>
            <ac:picMk id="4" creationId="{EAA84FFF-D2E3-81BC-1BE9-46A707DBCFCE}"/>
          </ac:picMkLst>
        </pc:picChg>
      </pc:sldChg>
      <pc:sldChg chg="del">
        <pc:chgData name="Diego Bautista Indio Navarrete" userId="a8301e7c-d000-4cda-870b-438e6e8b8d1b" providerId="ADAL" clId="{53D203E6-C678-4614-B561-A70406494C8E}" dt="2024-01-22T03:24:28.148" v="479" actId="47"/>
        <pc:sldMkLst>
          <pc:docMk/>
          <pc:sldMk cId="0" sldId="276"/>
        </pc:sldMkLst>
      </pc:sldChg>
      <pc:sldChg chg="add del">
        <pc:chgData name="Diego Bautista Indio Navarrete" userId="a8301e7c-d000-4cda-870b-438e6e8b8d1b" providerId="ADAL" clId="{53D203E6-C678-4614-B561-A70406494C8E}" dt="2024-01-22T03:24:45.933" v="484" actId="47"/>
        <pc:sldMkLst>
          <pc:docMk/>
          <pc:sldMk cId="0" sldId="277"/>
        </pc:sldMkLst>
      </pc:sldChg>
      <pc:sldChg chg="modSp mod">
        <pc:chgData name="Diego Bautista Indio Navarrete" userId="a8301e7c-d000-4cda-870b-438e6e8b8d1b" providerId="ADAL" clId="{53D203E6-C678-4614-B561-A70406494C8E}" dt="2024-01-22T04:02:37.781" v="509" actId="1076"/>
        <pc:sldMkLst>
          <pc:docMk/>
          <pc:sldMk cId="0" sldId="281"/>
        </pc:sldMkLst>
        <pc:spChg chg="mod">
          <ac:chgData name="Diego Bautista Indio Navarrete" userId="a8301e7c-d000-4cda-870b-438e6e8b8d1b" providerId="ADAL" clId="{53D203E6-C678-4614-B561-A70406494C8E}" dt="2024-01-22T04:02:37.781" v="509" actId="1076"/>
          <ac:spMkLst>
            <pc:docMk/>
            <pc:sldMk cId="0" sldId="281"/>
            <ac:spMk id="7" creationId="{E31A3155-9CD0-0B2B-25D5-674217D7F4CC}"/>
          </ac:spMkLst>
        </pc:spChg>
      </pc:sldChg>
      <pc:sldChg chg="addSp delSp modSp mod ord">
        <pc:chgData name="Diego Bautista Indio Navarrete" userId="a8301e7c-d000-4cda-870b-438e6e8b8d1b" providerId="ADAL" clId="{53D203E6-C678-4614-B561-A70406494C8E}" dt="2024-01-20T23:20:18.446" v="91" actId="21"/>
        <pc:sldMkLst>
          <pc:docMk/>
          <pc:sldMk cId="0" sldId="283"/>
        </pc:sldMkLst>
        <pc:spChg chg="add mod">
          <ac:chgData name="Diego Bautista Indio Navarrete" userId="a8301e7c-d000-4cda-870b-438e6e8b8d1b" providerId="ADAL" clId="{53D203E6-C678-4614-B561-A70406494C8E}" dt="2024-01-20T23:17:39.649" v="46" actId="14100"/>
          <ac:spMkLst>
            <pc:docMk/>
            <pc:sldMk cId="0" sldId="283"/>
            <ac:spMk id="2" creationId="{D9D5224B-9245-97A8-7F33-1D2485EF3672}"/>
          </ac:spMkLst>
        </pc:spChg>
        <pc:graphicFrameChg chg="add mod modGraphic">
          <ac:chgData name="Diego Bautista Indio Navarrete" userId="a8301e7c-d000-4cda-870b-438e6e8b8d1b" providerId="ADAL" clId="{53D203E6-C678-4614-B561-A70406494C8E}" dt="2024-01-20T23:19:41.302" v="84" actId="403"/>
          <ac:graphicFrameMkLst>
            <pc:docMk/>
            <pc:sldMk cId="0" sldId="283"/>
            <ac:graphicFrameMk id="3" creationId="{FF5D11AC-090F-4B09-DA8C-89791A7B4A5A}"/>
          </ac:graphicFrameMkLst>
        </pc:graphicFrameChg>
        <pc:graphicFrameChg chg="add del mod modGraphic">
          <ac:chgData name="Diego Bautista Indio Navarrete" userId="a8301e7c-d000-4cda-870b-438e6e8b8d1b" providerId="ADAL" clId="{53D203E6-C678-4614-B561-A70406494C8E}" dt="2024-01-20T23:20:18.446" v="91" actId="21"/>
          <ac:graphicFrameMkLst>
            <pc:docMk/>
            <pc:sldMk cId="0" sldId="283"/>
            <ac:graphicFrameMk id="5" creationId="{4F2BC52E-F7F7-1DCD-D954-E42B45998D63}"/>
          </ac:graphicFrameMkLst>
        </pc:graphicFrameChg>
      </pc:sldChg>
      <pc:sldChg chg="addSp delSp modSp add mod">
        <pc:chgData name="Diego Bautista Indio Navarrete" userId="a8301e7c-d000-4cda-870b-438e6e8b8d1b" providerId="ADAL" clId="{53D203E6-C678-4614-B561-A70406494C8E}" dt="2024-01-20T23:22:09.355" v="96" actId="2711"/>
        <pc:sldMkLst>
          <pc:docMk/>
          <pc:sldMk cId="2743768628" sldId="284"/>
        </pc:sldMkLst>
        <pc:spChg chg="del">
          <ac:chgData name="Diego Bautista Indio Navarrete" userId="a8301e7c-d000-4cda-870b-438e6e8b8d1b" providerId="ADAL" clId="{53D203E6-C678-4614-B561-A70406494C8E}" dt="2024-01-20T23:18:39.728" v="71" actId="478"/>
          <ac:spMkLst>
            <pc:docMk/>
            <pc:sldMk cId="2743768628" sldId="284"/>
            <ac:spMk id="2" creationId="{D9D5224B-9245-97A8-7F33-1D2485EF3672}"/>
          </ac:spMkLst>
        </pc:spChg>
        <pc:spChg chg="add mod">
          <ac:chgData name="Diego Bautista Indio Navarrete" userId="a8301e7c-d000-4cda-870b-438e6e8b8d1b" providerId="ADAL" clId="{53D203E6-C678-4614-B561-A70406494C8E}" dt="2024-01-20T23:18:45.451" v="74"/>
          <ac:spMkLst>
            <pc:docMk/>
            <pc:sldMk cId="2743768628" sldId="284"/>
            <ac:spMk id="4" creationId="{B63AE717-B8C0-8965-B2EC-8E171F85FEC3}"/>
          </ac:spMkLst>
        </pc:spChg>
        <pc:graphicFrameChg chg="del modGraphic">
          <ac:chgData name="Diego Bautista Indio Navarrete" userId="a8301e7c-d000-4cda-870b-438e6e8b8d1b" providerId="ADAL" clId="{53D203E6-C678-4614-B561-A70406494C8E}" dt="2024-01-20T23:18:44.446" v="73" actId="478"/>
          <ac:graphicFrameMkLst>
            <pc:docMk/>
            <pc:sldMk cId="2743768628" sldId="284"/>
            <ac:graphicFrameMk id="3" creationId="{FF5D11AC-090F-4B09-DA8C-89791A7B4A5A}"/>
          </ac:graphicFrameMkLst>
        </pc:graphicFrameChg>
        <pc:graphicFrameChg chg="add del mod">
          <ac:chgData name="Diego Bautista Indio Navarrete" userId="a8301e7c-d000-4cda-870b-438e6e8b8d1b" providerId="ADAL" clId="{53D203E6-C678-4614-B561-A70406494C8E}" dt="2024-01-20T23:19:57.282" v="85" actId="21"/>
          <ac:graphicFrameMkLst>
            <pc:docMk/>
            <pc:sldMk cId="2743768628" sldId="284"/>
            <ac:graphicFrameMk id="5" creationId="{4F2BC52E-F7F7-1DCD-D954-E42B45998D63}"/>
          </ac:graphicFrameMkLst>
        </pc:graphicFrameChg>
        <pc:graphicFrameChg chg="add mod modGraphic">
          <ac:chgData name="Diego Bautista Indio Navarrete" userId="a8301e7c-d000-4cda-870b-438e6e8b8d1b" providerId="ADAL" clId="{53D203E6-C678-4614-B561-A70406494C8E}" dt="2024-01-20T23:22:09.355" v="96" actId="2711"/>
          <ac:graphicFrameMkLst>
            <pc:docMk/>
            <pc:sldMk cId="2743768628" sldId="284"/>
            <ac:graphicFrameMk id="6" creationId="{4F2BC52E-F7F7-1DCD-D954-E42B45998D63}"/>
          </ac:graphicFrameMkLst>
        </pc:graphicFrameChg>
      </pc:sldChg>
      <pc:sldChg chg="addSp delSp modSp add mod ord">
        <pc:chgData name="Diego Bautista Indio Navarrete" userId="a8301e7c-d000-4cda-870b-438e6e8b8d1b" providerId="ADAL" clId="{53D203E6-C678-4614-B561-A70406494C8E}" dt="2024-01-21T00:28:51.118" v="362"/>
        <pc:sldMkLst>
          <pc:docMk/>
          <pc:sldMk cId="194178333" sldId="285"/>
        </pc:sldMkLst>
        <pc:spChg chg="del">
          <ac:chgData name="Diego Bautista Indio Navarrete" userId="a8301e7c-d000-4cda-870b-438e6e8b8d1b" providerId="ADAL" clId="{53D203E6-C678-4614-B561-A70406494C8E}" dt="2024-01-21T00:26:23.856" v="261" actId="478"/>
          <ac:spMkLst>
            <pc:docMk/>
            <pc:sldMk cId="194178333" sldId="285"/>
            <ac:spMk id="2" creationId="{65D44C77-5E5B-5350-A79C-05799B8E8A15}"/>
          </ac:spMkLst>
        </pc:spChg>
        <pc:spChg chg="add mod">
          <ac:chgData name="Diego Bautista Indio Navarrete" userId="a8301e7c-d000-4cda-870b-438e6e8b8d1b" providerId="ADAL" clId="{53D203E6-C678-4614-B561-A70406494C8E}" dt="2024-01-21T00:28:30.693" v="355" actId="1076"/>
          <ac:spMkLst>
            <pc:docMk/>
            <pc:sldMk cId="194178333" sldId="285"/>
            <ac:spMk id="5" creationId="{037238F2-8A63-3C60-8016-33BE68C1BF0B}"/>
          </ac:spMkLst>
        </pc:spChg>
        <pc:spChg chg="add mod">
          <ac:chgData name="Diego Bautista Indio Navarrete" userId="a8301e7c-d000-4cda-870b-438e6e8b8d1b" providerId="ADAL" clId="{53D203E6-C678-4614-B561-A70406494C8E}" dt="2024-01-21T00:28:46.420" v="360" actId="1076"/>
          <ac:spMkLst>
            <pc:docMk/>
            <pc:sldMk cId="194178333" sldId="285"/>
            <ac:spMk id="6" creationId="{A9FE8A2C-5BC0-9C17-9418-B36CF4873C14}"/>
          </ac:spMkLst>
        </pc:spChg>
        <pc:graphicFrameChg chg="add mod modGraphic">
          <ac:chgData name="Diego Bautista Indio Navarrete" userId="a8301e7c-d000-4cda-870b-438e6e8b8d1b" providerId="ADAL" clId="{53D203E6-C678-4614-B561-A70406494C8E}" dt="2024-01-21T00:26:51.146" v="265" actId="14100"/>
          <ac:graphicFrameMkLst>
            <pc:docMk/>
            <pc:sldMk cId="194178333" sldId="285"/>
            <ac:graphicFrameMk id="3" creationId="{DA79E9C8-4606-21E5-9A52-8B39EE85F690}"/>
          </ac:graphicFrameMkLst>
        </pc:graphicFrameChg>
        <pc:graphicFrameChg chg="add mod modGraphic">
          <ac:chgData name="Diego Bautista Indio Navarrete" userId="a8301e7c-d000-4cda-870b-438e6e8b8d1b" providerId="ADAL" clId="{53D203E6-C678-4614-B561-A70406494C8E}" dt="2024-01-21T00:27:11.203" v="267" actId="14100"/>
          <ac:graphicFrameMkLst>
            <pc:docMk/>
            <pc:sldMk cId="194178333" sldId="285"/>
            <ac:graphicFrameMk id="4" creationId="{F3F211D9-EE94-0FF7-1C4C-B27F5D6B2C9D}"/>
          </ac:graphicFrameMkLst>
        </pc:graphicFrameChg>
      </pc:sldChg>
      <pc:sldChg chg="add del">
        <pc:chgData name="Diego Bautista Indio Navarrete" userId="a8301e7c-d000-4cda-870b-438e6e8b8d1b" providerId="ADAL" clId="{53D203E6-C678-4614-B561-A70406494C8E}" dt="2024-01-22T03:23:32.210" v="465"/>
        <pc:sldMkLst>
          <pc:docMk/>
          <pc:sldMk cId="167748531" sldId="286"/>
        </pc:sldMkLst>
      </pc:sldChg>
      <pc:sldChg chg="add del ord">
        <pc:chgData name="Diego Bautista Indio Navarrete" userId="a8301e7c-d000-4cda-870b-438e6e8b8d1b" providerId="ADAL" clId="{53D203E6-C678-4614-B561-A70406494C8E}" dt="2024-01-22T03:23:24.010" v="463"/>
        <pc:sldMkLst>
          <pc:docMk/>
          <pc:sldMk cId="3551306085" sldId="286"/>
        </pc:sldMkLst>
      </pc:sldChg>
      <pc:sldChg chg="addSp delSp modSp add del mod">
        <pc:chgData name="Diego Bautista Indio Navarrete" userId="a8301e7c-d000-4cda-870b-438e6e8b8d1b" providerId="ADAL" clId="{53D203E6-C678-4614-B561-A70406494C8E}" dt="2024-01-22T03:24:40.727" v="482" actId="47"/>
        <pc:sldMkLst>
          <pc:docMk/>
          <pc:sldMk cId="3863100469" sldId="286"/>
        </pc:sldMkLst>
        <pc:spChg chg="del">
          <ac:chgData name="Diego Bautista Indio Navarrete" userId="a8301e7c-d000-4cda-870b-438e6e8b8d1b" providerId="ADAL" clId="{53D203E6-C678-4614-B561-A70406494C8E}" dt="2024-01-22T03:23:47.490" v="468" actId="478"/>
          <ac:spMkLst>
            <pc:docMk/>
            <pc:sldMk cId="3863100469" sldId="286"/>
            <ac:spMk id="2" creationId="{65D44C77-5E5B-5350-A79C-05799B8E8A15}"/>
          </ac:spMkLst>
        </pc:spChg>
        <pc:spChg chg="del">
          <ac:chgData name="Diego Bautista Indio Navarrete" userId="a8301e7c-d000-4cda-870b-438e6e8b8d1b" providerId="ADAL" clId="{53D203E6-C678-4614-B561-A70406494C8E}" dt="2024-01-22T03:23:50.360" v="469" actId="478"/>
          <ac:spMkLst>
            <pc:docMk/>
            <pc:sldMk cId="3863100469" sldId="286"/>
            <ac:spMk id="3" creationId="{FA2D798E-2A2F-41B5-1CC2-462021B7E9D5}"/>
          </ac:spMkLst>
        </pc:spChg>
        <pc:spChg chg="del">
          <ac:chgData name="Diego Bautista Indio Navarrete" userId="a8301e7c-d000-4cda-870b-438e6e8b8d1b" providerId="ADAL" clId="{53D203E6-C678-4614-B561-A70406494C8E}" dt="2024-01-22T03:23:53.785" v="470" actId="478"/>
          <ac:spMkLst>
            <pc:docMk/>
            <pc:sldMk cId="3863100469" sldId="286"/>
            <ac:spMk id="4" creationId="{F3321BD9-F157-11AC-A95E-E367031547DA}"/>
          </ac:spMkLst>
        </pc:spChg>
        <pc:spChg chg="add mod">
          <ac:chgData name="Diego Bautista Indio Navarrete" userId="a8301e7c-d000-4cda-870b-438e6e8b8d1b" providerId="ADAL" clId="{53D203E6-C678-4614-B561-A70406494C8E}" dt="2024-01-22T03:24:15.986" v="475" actId="1076"/>
          <ac:spMkLst>
            <pc:docMk/>
            <pc:sldMk cId="3863100469" sldId="286"/>
            <ac:spMk id="5" creationId="{435A2B2A-4AB1-9254-EEAE-F490CAFB20BA}"/>
          </ac:spMkLst>
        </pc:spChg>
        <pc:picChg chg="add mod">
          <ac:chgData name="Diego Bautista Indio Navarrete" userId="a8301e7c-d000-4cda-870b-438e6e8b8d1b" providerId="ADAL" clId="{53D203E6-C678-4614-B561-A70406494C8E}" dt="2024-01-22T03:24:12.213" v="474" actId="1076"/>
          <ac:picMkLst>
            <pc:docMk/>
            <pc:sldMk cId="3863100469" sldId="286"/>
            <ac:picMk id="6" creationId="{EAA84FFF-D2E3-81BC-1BE9-46A707DBCFCE}"/>
          </ac:picMkLst>
        </pc:picChg>
      </pc:sldChg>
      <pc:sldMasterChg chg="addSldLayout delSldLayout">
        <pc:chgData name="Diego Bautista Indio Navarrete" userId="a8301e7c-d000-4cda-870b-438e6e8b8d1b" providerId="ADAL" clId="{53D203E6-C678-4614-B561-A70406494C8E}" dt="2024-01-22T03:24:45.933" v="484" actId="47"/>
        <pc:sldMasterMkLst>
          <pc:docMk/>
          <pc:sldMasterMk cId="1851047126" sldId="2147483648"/>
        </pc:sldMasterMkLst>
        <pc:sldLayoutChg chg="del">
          <pc:chgData name="Diego Bautista Indio Navarrete" userId="a8301e7c-d000-4cda-870b-438e6e8b8d1b" providerId="ADAL" clId="{53D203E6-C678-4614-B561-A70406494C8E}" dt="2024-01-22T03:24:25.606" v="477" actId="47"/>
          <pc:sldLayoutMkLst>
            <pc:docMk/>
            <pc:sldMasterMk cId="1851047126" sldId="2147483648"/>
            <pc:sldLayoutMk cId="4256367960" sldId="2147483663"/>
          </pc:sldLayoutMkLst>
        </pc:sldLayoutChg>
        <pc:sldLayoutChg chg="del">
          <pc:chgData name="Diego Bautista Indio Navarrete" userId="a8301e7c-d000-4cda-870b-438e6e8b8d1b" providerId="ADAL" clId="{53D203E6-C678-4614-B561-A70406494C8E}" dt="2024-01-22T03:24:27.270" v="478" actId="47"/>
          <pc:sldLayoutMkLst>
            <pc:docMk/>
            <pc:sldMasterMk cId="1851047126" sldId="2147483648"/>
            <pc:sldLayoutMk cId="3119030108" sldId="2147483669"/>
          </pc:sldLayoutMkLst>
        </pc:sldLayoutChg>
        <pc:sldLayoutChg chg="del">
          <pc:chgData name="Diego Bautista Indio Navarrete" userId="a8301e7c-d000-4cda-870b-438e6e8b8d1b" providerId="ADAL" clId="{53D203E6-C678-4614-B561-A70406494C8E}" dt="2024-01-22T03:24:28.148" v="479" actId="47"/>
          <pc:sldLayoutMkLst>
            <pc:docMk/>
            <pc:sldMasterMk cId="1851047126" sldId="2147483648"/>
            <pc:sldLayoutMk cId="519424777" sldId="2147483671"/>
          </pc:sldLayoutMkLst>
        </pc:sldLayoutChg>
        <pc:sldLayoutChg chg="add del">
          <pc:chgData name="Diego Bautista Indio Navarrete" userId="a8301e7c-d000-4cda-870b-438e6e8b8d1b" providerId="ADAL" clId="{53D203E6-C678-4614-B561-A70406494C8E}" dt="2024-01-22T03:24:45.933" v="484" actId="47"/>
          <pc:sldLayoutMkLst>
            <pc:docMk/>
            <pc:sldMasterMk cId="1851047126" sldId="2147483648"/>
            <pc:sldLayoutMk cId="2729088104"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4C441-3A37-45F6-A5CD-A966ECA633DB}" type="datetimeFigureOut">
              <a:rPr lang="es-ES" smtClean="0"/>
              <a:t>21/01/2024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1861-4BAE-4D40-A116-FFCEA82D2DF1}" type="slidenum">
              <a:rPr lang="es-ES" smtClean="0"/>
              <a:t>‹#›</a:t>
            </a:fld>
            <a:endParaRPr lang="es-ES"/>
          </a:p>
        </p:txBody>
      </p:sp>
    </p:spTree>
    <p:extLst>
      <p:ext uri="{BB962C8B-B14F-4D97-AF65-F5344CB8AC3E}">
        <p14:creationId xmlns:p14="http://schemas.microsoft.com/office/powerpoint/2010/main" val="7773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1fdc4dfea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1fdc4dfe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1fdc4dfe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1fdc4dfe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0e318683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0e318683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1fdc4dfe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71fdc4dfe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1fdc4dfe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71fdc4dfe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38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1fdc4dfe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71fdc4dfe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30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89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1AC24-A27B-811E-9293-8370ED7648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AFDB34E-295F-5E99-3965-5DDFC1259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9EAE5-3DF5-D78B-6FAF-64DC1924C6B4}"/>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5" name="Marcador de pie de página 4">
            <a:extLst>
              <a:ext uri="{FF2B5EF4-FFF2-40B4-BE49-F238E27FC236}">
                <a16:creationId xmlns:a16="http://schemas.microsoft.com/office/drawing/2014/main" id="{FAC83D65-4575-1441-48BB-5BA83AC35D3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FA1FC7-DD09-BD38-EA0E-9FC90AE5FBAE}"/>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223943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5EB7-075E-09DE-4FD1-E80C10FD718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1047E18-37DC-BF42-C3F8-D317E5F68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A096ECA-EFDA-44ED-7B01-9E4530835B8F}"/>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5" name="Marcador de pie de página 4">
            <a:extLst>
              <a:ext uri="{FF2B5EF4-FFF2-40B4-BE49-F238E27FC236}">
                <a16:creationId xmlns:a16="http://schemas.microsoft.com/office/drawing/2014/main" id="{735D8A64-281A-BBE1-09EB-C8FB2D41AB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C0C6745-8906-429A-D6C9-5A7F63D54E97}"/>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118045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8AD1BB-CA35-20E6-1892-4DA9D4F88C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67CE19-84D5-8B13-9EF6-C9D30E7370A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C8FBE6-D89A-2098-C875-E5416DDF3270}"/>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5" name="Marcador de pie de página 4">
            <a:extLst>
              <a:ext uri="{FF2B5EF4-FFF2-40B4-BE49-F238E27FC236}">
                <a16:creationId xmlns:a16="http://schemas.microsoft.com/office/drawing/2014/main" id="{93BC4C77-A656-B8DF-F932-D4DD193E98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52B915-14B5-E9E0-0A20-9830BA280F5A}"/>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423152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815033" y="1897373"/>
            <a:ext cx="10562000" cy="421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2"/>
              </a:buClr>
              <a:buSzPts val="1400"/>
              <a:buFont typeface="Lato"/>
              <a:buChar char="●"/>
              <a:defRPr sz="1467"/>
            </a:lvl1pPr>
            <a:lvl2pPr marL="1219170" lvl="1" indent="-423323">
              <a:spcBef>
                <a:spcPts val="2133"/>
              </a:spcBef>
              <a:spcAft>
                <a:spcPts val="0"/>
              </a:spcAft>
              <a:buClr>
                <a:srgbClr val="555555"/>
              </a:buClr>
              <a:buSzPts val="1400"/>
              <a:buFont typeface="Lato"/>
              <a:buChar char="○"/>
              <a:defRPr sz="1600"/>
            </a:lvl2pPr>
            <a:lvl3pPr marL="1828754" lvl="2" indent="-423323">
              <a:spcBef>
                <a:spcPts val="2133"/>
              </a:spcBef>
              <a:spcAft>
                <a:spcPts val="0"/>
              </a:spcAft>
              <a:buClr>
                <a:srgbClr val="555555"/>
              </a:buClr>
              <a:buSzPts val="1400"/>
              <a:buFont typeface="Lato"/>
              <a:buChar char="■"/>
              <a:defRPr sz="1600"/>
            </a:lvl3pPr>
            <a:lvl4pPr marL="2438339" lvl="3" indent="-423323">
              <a:spcBef>
                <a:spcPts val="2133"/>
              </a:spcBef>
              <a:spcAft>
                <a:spcPts val="0"/>
              </a:spcAft>
              <a:buClr>
                <a:srgbClr val="555555"/>
              </a:buClr>
              <a:buSzPts val="1400"/>
              <a:buFont typeface="Lato"/>
              <a:buChar char="●"/>
              <a:defRPr sz="1600"/>
            </a:lvl4pPr>
            <a:lvl5pPr marL="3047924" lvl="4" indent="-423323">
              <a:spcBef>
                <a:spcPts val="2133"/>
              </a:spcBef>
              <a:spcAft>
                <a:spcPts val="0"/>
              </a:spcAft>
              <a:buClr>
                <a:srgbClr val="555555"/>
              </a:buClr>
              <a:buSzPts val="1400"/>
              <a:buFont typeface="Lato"/>
              <a:buChar char="○"/>
              <a:defRPr sz="1600"/>
            </a:lvl5pPr>
            <a:lvl6pPr marL="3657509" lvl="5" indent="-423323">
              <a:spcBef>
                <a:spcPts val="2133"/>
              </a:spcBef>
              <a:spcAft>
                <a:spcPts val="0"/>
              </a:spcAft>
              <a:buClr>
                <a:srgbClr val="555555"/>
              </a:buClr>
              <a:buSzPts val="1400"/>
              <a:buFont typeface="Lato"/>
              <a:buChar char="■"/>
              <a:defRPr sz="1600"/>
            </a:lvl6pPr>
            <a:lvl7pPr marL="4267093" lvl="6" indent="-423323">
              <a:spcBef>
                <a:spcPts val="2133"/>
              </a:spcBef>
              <a:spcAft>
                <a:spcPts val="0"/>
              </a:spcAft>
              <a:buClr>
                <a:srgbClr val="555555"/>
              </a:buClr>
              <a:buSzPts val="1400"/>
              <a:buFont typeface="Lato"/>
              <a:buChar char="●"/>
              <a:defRPr sz="1600"/>
            </a:lvl7pPr>
            <a:lvl8pPr marL="4876678" lvl="7" indent="-423323">
              <a:spcBef>
                <a:spcPts val="2133"/>
              </a:spcBef>
              <a:spcAft>
                <a:spcPts val="0"/>
              </a:spcAft>
              <a:buClr>
                <a:srgbClr val="555555"/>
              </a:buClr>
              <a:buSzPts val="1400"/>
              <a:buFont typeface="Lato"/>
              <a:buChar char="○"/>
              <a:defRPr sz="1600"/>
            </a:lvl8pPr>
            <a:lvl9pPr marL="5486263" lvl="8" indent="-423323">
              <a:spcBef>
                <a:spcPts val="2133"/>
              </a:spcBef>
              <a:spcAft>
                <a:spcPts val="2133"/>
              </a:spcAft>
              <a:buClr>
                <a:srgbClr val="555555"/>
              </a:buClr>
              <a:buSzPts val="1400"/>
              <a:buFont typeface="Lato"/>
              <a:buChar char="■"/>
              <a:defRPr sz="1600"/>
            </a:lvl9pPr>
          </a:lstStyle>
          <a:p>
            <a:endParaRPr/>
          </a:p>
        </p:txBody>
      </p:sp>
      <p:sp>
        <p:nvSpPr>
          <p:cNvPr id="27" name="Google Shape;27;p4"/>
          <p:cNvSpPr/>
          <p:nvPr/>
        </p:nvSpPr>
        <p:spPr>
          <a:xfrm>
            <a:off x="0" y="0"/>
            <a:ext cx="950800" cy="964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0" y="6409733"/>
            <a:ext cx="12192000" cy="471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30" name="Google Shape;30;p4"/>
          <p:cNvSpPr/>
          <p:nvPr/>
        </p:nvSpPr>
        <p:spPr>
          <a:xfrm>
            <a:off x="11241200" y="959133"/>
            <a:ext cx="950800" cy="96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8177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084867" y="3948173"/>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4" name="Google Shape;94;p14"/>
          <p:cNvSpPr txBox="1">
            <a:spLocks noGrp="1"/>
          </p:cNvSpPr>
          <p:nvPr>
            <p:ph type="subTitle" idx="1"/>
          </p:nvPr>
        </p:nvSpPr>
        <p:spPr>
          <a:xfrm>
            <a:off x="1084867" y="4373721"/>
            <a:ext cx="3200800" cy="7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5" name="Google Shape;95;p14"/>
          <p:cNvSpPr txBox="1">
            <a:spLocks noGrp="1"/>
          </p:cNvSpPr>
          <p:nvPr>
            <p:ph type="title" idx="2"/>
          </p:nvPr>
        </p:nvSpPr>
        <p:spPr>
          <a:xfrm>
            <a:off x="4495600" y="3948173"/>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6" name="Google Shape;96;p14"/>
          <p:cNvSpPr txBox="1">
            <a:spLocks noGrp="1"/>
          </p:cNvSpPr>
          <p:nvPr>
            <p:ph type="subTitle" idx="3"/>
          </p:nvPr>
        </p:nvSpPr>
        <p:spPr>
          <a:xfrm>
            <a:off x="4495600" y="4373721"/>
            <a:ext cx="3200800" cy="7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7" name="Google Shape;97;p14"/>
          <p:cNvSpPr txBox="1">
            <a:spLocks noGrp="1"/>
          </p:cNvSpPr>
          <p:nvPr>
            <p:ph type="title" idx="4"/>
          </p:nvPr>
        </p:nvSpPr>
        <p:spPr>
          <a:xfrm>
            <a:off x="7906333" y="3948173"/>
            <a:ext cx="3200800" cy="59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chemeClr val="accen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98" name="Google Shape;98;p14"/>
          <p:cNvSpPr txBox="1">
            <a:spLocks noGrp="1"/>
          </p:cNvSpPr>
          <p:nvPr>
            <p:ph type="subTitle" idx="5"/>
          </p:nvPr>
        </p:nvSpPr>
        <p:spPr>
          <a:xfrm>
            <a:off x="7906333" y="4373721"/>
            <a:ext cx="3200800" cy="7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9" name="Google Shape;99;p14"/>
          <p:cNvSpPr/>
          <p:nvPr/>
        </p:nvSpPr>
        <p:spPr>
          <a:xfrm>
            <a:off x="0" y="5893200"/>
            <a:ext cx="12192000" cy="964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4"/>
          <p:cNvSpPr txBox="1">
            <a:spLocks noGrp="1"/>
          </p:cNvSpPr>
          <p:nvPr>
            <p:ph type="title" idx="6"/>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01" name="Google Shape;101;p14"/>
          <p:cNvSpPr/>
          <p:nvPr/>
        </p:nvSpPr>
        <p:spPr>
          <a:xfrm>
            <a:off x="11241033" y="0"/>
            <a:ext cx="950800" cy="475200"/>
          </a:xfrm>
          <a:prstGeom prst="rect">
            <a:avLst/>
          </a:prstGeom>
          <a:solidFill>
            <a:srgbClr val="FF725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31706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2">
  <p:cSld name="One column of text 2">
    <p:spTree>
      <p:nvGrpSpPr>
        <p:cNvPr id="1" name="Shape 117"/>
        <p:cNvGrpSpPr/>
        <p:nvPr/>
      </p:nvGrpSpPr>
      <p:grpSpPr>
        <a:xfrm>
          <a:off x="0" y="0"/>
          <a:ext cx="0" cy="0"/>
          <a:chOff x="0" y="0"/>
          <a:chExt cx="0" cy="0"/>
        </a:xfrm>
      </p:grpSpPr>
      <p:sp>
        <p:nvSpPr>
          <p:cNvPr id="118" name="Google Shape;118;p17"/>
          <p:cNvSpPr/>
          <p:nvPr/>
        </p:nvSpPr>
        <p:spPr>
          <a:xfrm flipH="1">
            <a:off x="0" y="4935200"/>
            <a:ext cx="6024800" cy="125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7"/>
          <p:cNvSpPr/>
          <p:nvPr/>
        </p:nvSpPr>
        <p:spPr>
          <a:xfrm flipH="1">
            <a:off x="67" y="0"/>
            <a:ext cx="5376000" cy="56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p:nvPr/>
        </p:nvSpPr>
        <p:spPr>
          <a:xfrm flipH="1">
            <a:off x="11241100" y="0"/>
            <a:ext cx="950800" cy="954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7"/>
          <p:cNvSpPr/>
          <p:nvPr/>
        </p:nvSpPr>
        <p:spPr>
          <a:xfrm flipH="1">
            <a:off x="10202700" y="6382000"/>
            <a:ext cx="1989200" cy="476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7"/>
          <p:cNvSpPr txBox="1">
            <a:spLocks noGrp="1"/>
          </p:cNvSpPr>
          <p:nvPr>
            <p:ph type="title"/>
          </p:nvPr>
        </p:nvSpPr>
        <p:spPr>
          <a:xfrm>
            <a:off x="1749533" y="1775333"/>
            <a:ext cx="3223200" cy="1683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23" name="Google Shape;123;p17"/>
          <p:cNvSpPr txBox="1">
            <a:spLocks noGrp="1"/>
          </p:cNvSpPr>
          <p:nvPr>
            <p:ph type="subTitle" idx="1"/>
          </p:nvPr>
        </p:nvSpPr>
        <p:spPr>
          <a:xfrm>
            <a:off x="1776400" y="3399484"/>
            <a:ext cx="3169200" cy="16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6376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231400" y="2805417"/>
            <a:ext cx="2921200" cy="59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7" name="Google Shape;137;p19"/>
          <p:cNvSpPr txBox="1">
            <a:spLocks noGrp="1"/>
          </p:cNvSpPr>
          <p:nvPr>
            <p:ph type="subTitle" idx="1"/>
          </p:nvPr>
        </p:nvSpPr>
        <p:spPr>
          <a:xfrm>
            <a:off x="1231400" y="3300181"/>
            <a:ext cx="2921200" cy="75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38" name="Google Shape;138;p19"/>
          <p:cNvSpPr txBox="1">
            <a:spLocks noGrp="1"/>
          </p:cNvSpPr>
          <p:nvPr>
            <p:ph type="title" idx="2"/>
          </p:nvPr>
        </p:nvSpPr>
        <p:spPr>
          <a:xfrm>
            <a:off x="1231400" y="4675121"/>
            <a:ext cx="2921200" cy="59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9" name="Google Shape;139;p19"/>
          <p:cNvSpPr txBox="1">
            <a:spLocks noGrp="1"/>
          </p:cNvSpPr>
          <p:nvPr>
            <p:ph type="subTitle" idx="3"/>
          </p:nvPr>
        </p:nvSpPr>
        <p:spPr>
          <a:xfrm>
            <a:off x="1231400" y="5169884"/>
            <a:ext cx="2921200" cy="75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0" name="Google Shape;140;p19"/>
          <p:cNvSpPr txBox="1">
            <a:spLocks noGrp="1"/>
          </p:cNvSpPr>
          <p:nvPr>
            <p:ph type="title" idx="4"/>
          </p:nvPr>
        </p:nvSpPr>
        <p:spPr>
          <a:xfrm>
            <a:off x="8039500" y="2805417"/>
            <a:ext cx="2921200" cy="59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1" name="Google Shape;141;p19"/>
          <p:cNvSpPr txBox="1">
            <a:spLocks noGrp="1"/>
          </p:cNvSpPr>
          <p:nvPr>
            <p:ph type="subTitle" idx="5"/>
          </p:nvPr>
        </p:nvSpPr>
        <p:spPr>
          <a:xfrm>
            <a:off x="8039500" y="3300183"/>
            <a:ext cx="29212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2" name="Google Shape;142;p19"/>
          <p:cNvSpPr txBox="1">
            <a:spLocks noGrp="1"/>
          </p:cNvSpPr>
          <p:nvPr>
            <p:ph type="title" idx="6"/>
          </p:nvPr>
        </p:nvSpPr>
        <p:spPr>
          <a:xfrm>
            <a:off x="8039500" y="4675124"/>
            <a:ext cx="2921200" cy="59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667">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3" name="Google Shape;143;p19"/>
          <p:cNvSpPr txBox="1">
            <a:spLocks noGrp="1"/>
          </p:cNvSpPr>
          <p:nvPr>
            <p:ph type="subTitle" idx="7"/>
          </p:nvPr>
        </p:nvSpPr>
        <p:spPr>
          <a:xfrm>
            <a:off x="8039500" y="5169885"/>
            <a:ext cx="2921200" cy="7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4" name="Google Shape;144;p19"/>
          <p:cNvSpPr txBox="1">
            <a:spLocks noGrp="1"/>
          </p:cNvSpPr>
          <p:nvPr>
            <p:ph type="title" idx="8"/>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
        <p:nvSpPr>
          <p:cNvPr id="145" name="Google Shape;145;p19"/>
          <p:cNvSpPr/>
          <p:nvPr/>
        </p:nvSpPr>
        <p:spPr>
          <a:xfrm>
            <a:off x="7433" y="-6833"/>
            <a:ext cx="943600" cy="193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9"/>
          <p:cNvSpPr/>
          <p:nvPr/>
        </p:nvSpPr>
        <p:spPr>
          <a:xfrm>
            <a:off x="11247567" y="959133"/>
            <a:ext cx="943600" cy="193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9"/>
          <p:cNvSpPr/>
          <p:nvPr/>
        </p:nvSpPr>
        <p:spPr>
          <a:xfrm>
            <a:off x="7433" y="6378000"/>
            <a:ext cx="943600" cy="480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8780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148"/>
        <p:cNvGrpSpPr/>
        <p:nvPr/>
      </p:nvGrpSpPr>
      <p:grpSpPr>
        <a:xfrm>
          <a:off x="0" y="0"/>
          <a:ext cx="0" cy="0"/>
          <a:chOff x="0" y="0"/>
          <a:chExt cx="0" cy="0"/>
        </a:xfrm>
      </p:grpSpPr>
      <p:sp>
        <p:nvSpPr>
          <p:cNvPr id="149" name="Google Shape;149;p20"/>
          <p:cNvSpPr/>
          <p:nvPr/>
        </p:nvSpPr>
        <p:spPr>
          <a:xfrm>
            <a:off x="0" y="6369133"/>
            <a:ext cx="12192000" cy="482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20"/>
          <p:cNvSpPr txBox="1">
            <a:spLocks noGrp="1"/>
          </p:cNvSpPr>
          <p:nvPr>
            <p:ph type="title"/>
          </p:nvPr>
        </p:nvSpPr>
        <p:spPr>
          <a:xfrm>
            <a:off x="795967" y="873621"/>
            <a:ext cx="1060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endParaRPr/>
          </a:p>
        </p:txBody>
      </p:sp>
    </p:spTree>
    <p:extLst>
      <p:ext uri="{BB962C8B-B14F-4D97-AF65-F5344CB8AC3E}">
        <p14:creationId xmlns:p14="http://schemas.microsoft.com/office/powerpoint/2010/main" val="28792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89241-182D-F444-A53A-DB26BD30566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B68C7D1-5B1D-51BB-E513-07F1525B986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F13A01-EE25-FC17-7ED6-96DBBFA799B9}"/>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5" name="Marcador de pie de página 4">
            <a:extLst>
              <a:ext uri="{FF2B5EF4-FFF2-40B4-BE49-F238E27FC236}">
                <a16:creationId xmlns:a16="http://schemas.microsoft.com/office/drawing/2014/main" id="{E824B03B-108D-853E-8E5F-C9A956A21E9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ECE52DE-F513-709B-D948-C1B31D17A157}"/>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40956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1825-263D-4B88-B86C-5AB940F9656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3B9682A-550D-C1EE-D94D-C433DDCF8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47ED9B2-AEC8-2FDB-DA6D-BD001B9742E4}"/>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5" name="Marcador de pie de página 4">
            <a:extLst>
              <a:ext uri="{FF2B5EF4-FFF2-40B4-BE49-F238E27FC236}">
                <a16:creationId xmlns:a16="http://schemas.microsoft.com/office/drawing/2014/main" id="{3462F8CF-F860-53AF-2675-45662B36368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9B2DBE-6F87-72FE-C19D-4E420C5AFAC2}"/>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244047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1CBE0-4FF3-C14C-3009-6FCA67D41FF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FAB2A8-308D-A583-AAFD-488EA4F881A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75AB182-B0E8-BEE9-638B-3C58FE33C1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B79C70A-8FE6-3112-6F3D-85B411F166AB}"/>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6" name="Marcador de pie de página 5">
            <a:extLst>
              <a:ext uri="{FF2B5EF4-FFF2-40B4-BE49-F238E27FC236}">
                <a16:creationId xmlns:a16="http://schemas.microsoft.com/office/drawing/2014/main" id="{00639459-CC2C-309D-6469-E26C3BBDE76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63539FF-1CDE-F004-D008-01D94B36AC3D}"/>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107043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40F96-57BD-1C7C-14EE-3CA7975A76C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26EF0E1-1745-F7BC-74DB-685C6060D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D3196AC-8BC2-E673-A8A1-702D3A3324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F39C267-DA00-850F-C594-54E1E5C53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911071-E5CA-6A2D-1CE2-A64E4C73A7C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FCFF814-4684-A659-11B8-F85DD19EC79E}"/>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8" name="Marcador de pie de página 7">
            <a:extLst>
              <a:ext uri="{FF2B5EF4-FFF2-40B4-BE49-F238E27FC236}">
                <a16:creationId xmlns:a16="http://schemas.microsoft.com/office/drawing/2014/main" id="{7E9EFC9C-C417-2313-D3B9-DB2F3A74890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A900A57-442D-4774-311B-13ECE02C432F}"/>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165514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48534-D5CE-B42A-315F-8586C6D31F9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5EC4DF6-6BCB-13DF-0135-4E7AD096869C}"/>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4" name="Marcador de pie de página 3">
            <a:extLst>
              <a:ext uri="{FF2B5EF4-FFF2-40B4-BE49-F238E27FC236}">
                <a16:creationId xmlns:a16="http://schemas.microsoft.com/office/drawing/2014/main" id="{01A2A48E-4FDE-EA38-D2C2-84E670846E9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107A441-A4F4-F4D0-7027-C82856BA0917}"/>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365983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CC75C08-6C9A-18EC-4E54-8905126706D2}"/>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3" name="Marcador de pie de página 2">
            <a:extLst>
              <a:ext uri="{FF2B5EF4-FFF2-40B4-BE49-F238E27FC236}">
                <a16:creationId xmlns:a16="http://schemas.microsoft.com/office/drawing/2014/main" id="{EA1B939F-1FD8-746C-7416-541080FEFAA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4AD0070-7466-8A2D-B6AF-7BD6BBE4E8F5}"/>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133844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30883-67E9-CD5C-103C-083E59E042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AC7FC33-543A-CFD7-E6E6-397722523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DCC5817-3255-3DC8-9FA6-E62F93541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127E30-699D-A939-8794-E9E174F5940B}"/>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6" name="Marcador de pie de página 5">
            <a:extLst>
              <a:ext uri="{FF2B5EF4-FFF2-40B4-BE49-F238E27FC236}">
                <a16:creationId xmlns:a16="http://schemas.microsoft.com/office/drawing/2014/main" id="{4145808D-7F46-AFDF-AB2D-407D31FE585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918BB3C-64C0-FD76-1E9D-B37FDFB751C7}"/>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196910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C5B8C-0DE0-5194-A68F-8C86FBD867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9463177-1B3D-54A3-F97F-BB7AF3F30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9B5C4FB-59BF-4FAF-EB3C-CE6177CC7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84786F-8117-67DB-7013-7291F8355A68}"/>
              </a:ext>
            </a:extLst>
          </p:cNvPr>
          <p:cNvSpPr>
            <a:spLocks noGrp="1"/>
          </p:cNvSpPr>
          <p:nvPr>
            <p:ph type="dt" sz="half" idx="10"/>
          </p:nvPr>
        </p:nvSpPr>
        <p:spPr/>
        <p:txBody>
          <a:bodyPr/>
          <a:lstStyle/>
          <a:p>
            <a:fld id="{8E8F8878-B350-4BC4-80EF-6B1B4114D165}" type="datetimeFigureOut">
              <a:rPr lang="es-ES" smtClean="0"/>
              <a:t>21/01/2024</a:t>
            </a:fld>
            <a:endParaRPr lang="es-ES"/>
          </a:p>
        </p:txBody>
      </p:sp>
      <p:sp>
        <p:nvSpPr>
          <p:cNvPr id="6" name="Marcador de pie de página 5">
            <a:extLst>
              <a:ext uri="{FF2B5EF4-FFF2-40B4-BE49-F238E27FC236}">
                <a16:creationId xmlns:a16="http://schemas.microsoft.com/office/drawing/2014/main" id="{4BF12661-ED06-8F02-FDEE-C100997BE55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FF7DC66-8F57-6B47-96DC-E7EB4F0C0944}"/>
              </a:ext>
            </a:extLst>
          </p:cNvPr>
          <p:cNvSpPr>
            <a:spLocks noGrp="1"/>
          </p:cNvSpPr>
          <p:nvPr>
            <p:ph type="sldNum" sz="quarter" idx="12"/>
          </p:nvPr>
        </p:nvSpPr>
        <p:spPr/>
        <p:txBody>
          <a:bodyPr/>
          <a:lstStyle/>
          <a:p>
            <a:fld id="{FF0CFA84-A7DF-4870-8DBE-47CC0877F230}" type="slidenum">
              <a:rPr lang="es-ES" smtClean="0"/>
              <a:t>‹#›</a:t>
            </a:fld>
            <a:endParaRPr lang="es-ES"/>
          </a:p>
        </p:txBody>
      </p:sp>
    </p:spTree>
    <p:extLst>
      <p:ext uri="{BB962C8B-B14F-4D97-AF65-F5344CB8AC3E}">
        <p14:creationId xmlns:p14="http://schemas.microsoft.com/office/powerpoint/2010/main" val="3295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E3E410-7E35-1F64-3B8F-3552839F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91D1BE-7993-6A68-250D-C26405951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401E9AB-2808-4620-8169-B72082EC3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F8878-B350-4BC4-80EF-6B1B4114D165}" type="datetimeFigureOut">
              <a:rPr lang="es-ES" smtClean="0"/>
              <a:t>21/01/2024</a:t>
            </a:fld>
            <a:endParaRPr lang="es-ES"/>
          </a:p>
        </p:txBody>
      </p:sp>
      <p:sp>
        <p:nvSpPr>
          <p:cNvPr id="5" name="Marcador de pie de página 4">
            <a:extLst>
              <a:ext uri="{FF2B5EF4-FFF2-40B4-BE49-F238E27FC236}">
                <a16:creationId xmlns:a16="http://schemas.microsoft.com/office/drawing/2014/main" id="{40C2134A-6601-A2F1-2F4A-29512278A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89E7BD8-0EEE-3952-9A70-019CDD455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CFA84-A7DF-4870-8DBE-47CC0877F230}" type="slidenum">
              <a:rPr lang="es-ES" smtClean="0"/>
              <a:t>‹#›</a:t>
            </a:fld>
            <a:endParaRPr lang="es-ES"/>
          </a:p>
        </p:txBody>
      </p:sp>
    </p:spTree>
    <p:extLst>
      <p:ext uri="{BB962C8B-B14F-4D97-AF65-F5344CB8AC3E}">
        <p14:creationId xmlns:p14="http://schemas.microsoft.com/office/powerpoint/2010/main" val="185104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7" r:id="rId14"/>
    <p:sldLayoutId id="2147483670" r:id="rId15"/>
    <p:sldLayoutId id="214748367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91" name="Google Shape;591;p44"/>
          <p:cNvSpPr/>
          <p:nvPr/>
        </p:nvSpPr>
        <p:spPr>
          <a:xfrm>
            <a:off x="11248667" y="0"/>
            <a:ext cx="950800" cy="4756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593" name="Google Shape;593;p44"/>
          <p:cNvSpPr/>
          <p:nvPr/>
        </p:nvSpPr>
        <p:spPr>
          <a:xfrm>
            <a:off x="0" y="4135567"/>
            <a:ext cx="2076400" cy="9648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 name="Google Shape;631;p46">
            <a:extLst>
              <a:ext uri="{FF2B5EF4-FFF2-40B4-BE49-F238E27FC236}">
                <a16:creationId xmlns:a16="http://schemas.microsoft.com/office/drawing/2014/main" id="{B040AE6B-2ECE-3B23-2AFD-5CCE6AA381CA}"/>
              </a:ext>
            </a:extLst>
          </p:cNvPr>
          <p:cNvSpPr/>
          <p:nvPr/>
        </p:nvSpPr>
        <p:spPr>
          <a:xfrm>
            <a:off x="0" y="6369133"/>
            <a:ext cx="12192000" cy="482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11" name="Grupo 10">
            <a:extLst>
              <a:ext uri="{FF2B5EF4-FFF2-40B4-BE49-F238E27FC236}">
                <a16:creationId xmlns:a16="http://schemas.microsoft.com/office/drawing/2014/main" id="{7B0B0CE5-0ABC-8E48-41A3-ECDC28B11C79}"/>
              </a:ext>
            </a:extLst>
          </p:cNvPr>
          <p:cNvGrpSpPr/>
          <p:nvPr/>
        </p:nvGrpSpPr>
        <p:grpSpPr>
          <a:xfrm>
            <a:off x="2076400" y="653021"/>
            <a:ext cx="7656394" cy="5532651"/>
            <a:chOff x="2470245" y="475600"/>
            <a:chExt cx="7656394" cy="5532651"/>
          </a:xfrm>
        </p:grpSpPr>
        <p:sp>
          <p:nvSpPr>
            <p:cNvPr id="5" name="CuadroTexto 4">
              <a:extLst>
                <a:ext uri="{FF2B5EF4-FFF2-40B4-BE49-F238E27FC236}">
                  <a16:creationId xmlns:a16="http://schemas.microsoft.com/office/drawing/2014/main" id="{166229A7-A8E1-2A07-AE89-1E8B22BD4BC1}"/>
                </a:ext>
              </a:extLst>
            </p:cNvPr>
            <p:cNvSpPr txBox="1"/>
            <p:nvPr/>
          </p:nvSpPr>
          <p:spPr>
            <a:xfrm>
              <a:off x="2470245" y="475600"/>
              <a:ext cx="7656394" cy="461665"/>
            </a:xfrm>
            <a:prstGeom prst="rect">
              <a:avLst/>
            </a:prstGeom>
            <a:noFill/>
          </p:spPr>
          <p:txBody>
            <a:bodyPr wrap="square" rtlCol="0">
              <a:spAutoFit/>
            </a:bodyPr>
            <a:lstStyle/>
            <a:p>
              <a:pPr algn="ctr"/>
              <a:r>
                <a:rPr lang="es-ES" sz="2400">
                  <a:latin typeface="Times New Roman" panose="02020603050405020304" pitchFamily="18" charset="0"/>
                  <a:cs typeface="Times New Roman" panose="02020603050405020304" pitchFamily="18" charset="0"/>
                </a:rPr>
                <a:t>Escuela Superior Politécnica del Litoral </a:t>
              </a:r>
            </a:p>
          </p:txBody>
        </p:sp>
        <p:sp>
          <p:nvSpPr>
            <p:cNvPr id="6" name="CuadroTexto 5">
              <a:extLst>
                <a:ext uri="{FF2B5EF4-FFF2-40B4-BE49-F238E27FC236}">
                  <a16:creationId xmlns:a16="http://schemas.microsoft.com/office/drawing/2014/main" id="{F0E50A76-2A34-0E02-800B-E1C2464BB106}"/>
                </a:ext>
              </a:extLst>
            </p:cNvPr>
            <p:cNvSpPr txBox="1"/>
            <p:nvPr/>
          </p:nvSpPr>
          <p:spPr>
            <a:xfrm>
              <a:off x="4972598" y="1046363"/>
              <a:ext cx="2651688" cy="461665"/>
            </a:xfrm>
            <a:prstGeom prst="rect">
              <a:avLst/>
            </a:prstGeom>
            <a:noFill/>
          </p:spPr>
          <p:txBody>
            <a:bodyPr wrap="none" rtlCol="0">
              <a:spAutoFit/>
            </a:bodyPr>
            <a:lstStyle/>
            <a:p>
              <a:pPr algn="ctr"/>
              <a:r>
                <a:rPr lang="es-ES" sz="2400">
                  <a:latin typeface="Times New Roman" panose="02020603050405020304" pitchFamily="18" charset="0"/>
                  <a:cs typeface="Times New Roman" panose="02020603050405020304" pitchFamily="18" charset="0"/>
                </a:rPr>
                <a:t>Sistemas  digitales I</a:t>
              </a:r>
            </a:p>
          </p:txBody>
        </p:sp>
        <p:sp>
          <p:nvSpPr>
            <p:cNvPr id="7" name="CuadroTexto 6">
              <a:extLst>
                <a:ext uri="{FF2B5EF4-FFF2-40B4-BE49-F238E27FC236}">
                  <a16:creationId xmlns:a16="http://schemas.microsoft.com/office/drawing/2014/main" id="{E31A3155-9CD0-0B2B-25D5-674217D7F4CC}"/>
                </a:ext>
              </a:extLst>
            </p:cNvPr>
            <p:cNvSpPr txBox="1"/>
            <p:nvPr/>
          </p:nvSpPr>
          <p:spPr>
            <a:xfrm>
              <a:off x="4063780" y="1673038"/>
              <a:ext cx="4852129" cy="461665"/>
            </a:xfrm>
            <a:prstGeom prst="rect">
              <a:avLst/>
            </a:prstGeom>
            <a:noFill/>
          </p:spPr>
          <p:txBody>
            <a:bodyPr wrap="square" rtlCol="0">
              <a:spAutoFit/>
            </a:bodyPr>
            <a:lstStyle/>
            <a:p>
              <a:pPr algn="ctr"/>
              <a:r>
                <a:rPr lang="es-ES" sz="2400">
                  <a:latin typeface="Times New Roman" panose="02020603050405020304" pitchFamily="18" charset="0"/>
                  <a:cs typeface="Times New Roman" panose="02020603050405020304" pitchFamily="18" charset="0"/>
                </a:rPr>
                <a:t>Automatización de ventas de pasajes </a:t>
              </a:r>
            </a:p>
          </p:txBody>
        </p:sp>
        <p:sp>
          <p:nvSpPr>
            <p:cNvPr id="8" name="CuadroTexto 7">
              <a:extLst>
                <a:ext uri="{FF2B5EF4-FFF2-40B4-BE49-F238E27FC236}">
                  <a16:creationId xmlns:a16="http://schemas.microsoft.com/office/drawing/2014/main" id="{F688917D-B284-78CF-F85A-E3C581A23858}"/>
                </a:ext>
              </a:extLst>
            </p:cNvPr>
            <p:cNvSpPr txBox="1"/>
            <p:nvPr/>
          </p:nvSpPr>
          <p:spPr>
            <a:xfrm>
              <a:off x="3935455" y="2444737"/>
              <a:ext cx="4725974" cy="1938992"/>
            </a:xfrm>
            <a:prstGeom prst="rect">
              <a:avLst/>
            </a:prstGeom>
            <a:noFill/>
          </p:spPr>
          <p:txBody>
            <a:bodyPr wrap="none" rtlCol="0">
              <a:spAutoFit/>
            </a:bodyPr>
            <a:lstStyle/>
            <a:p>
              <a:pPr algn="ctr"/>
              <a:r>
                <a:rPr lang="pt-BR" sz="2400">
                  <a:latin typeface="Times New Roman" panose="02020603050405020304" pitchFamily="18" charset="0"/>
                  <a:cs typeface="Times New Roman" panose="02020603050405020304" pitchFamily="18" charset="0"/>
                </a:rPr>
                <a:t>Grupo # 2</a:t>
              </a:r>
            </a:p>
            <a:p>
              <a:pPr algn="ctr"/>
              <a:r>
                <a:rPr lang="es-ES" sz="2400">
                  <a:latin typeface="Times New Roman" panose="02020603050405020304" pitchFamily="18" charset="0"/>
                  <a:cs typeface="Times New Roman" panose="02020603050405020304" pitchFamily="18" charset="0"/>
                </a:rPr>
                <a:t>Integrantes :</a:t>
              </a:r>
            </a:p>
            <a:p>
              <a:pPr marL="342900" indent="-342900" algn="ctr">
                <a:buFont typeface="Wingdings" panose="05000000000000000000" pitchFamily="2" charset="2"/>
                <a:buChar char="ü"/>
              </a:pPr>
              <a:r>
                <a:rPr lang="es-ES" sz="2400">
                  <a:latin typeface="Times New Roman" panose="02020603050405020304" pitchFamily="18" charset="0"/>
                  <a:cs typeface="Times New Roman" panose="02020603050405020304" pitchFamily="18" charset="0"/>
                </a:rPr>
                <a:t>Menéndez Quimis Christian Jesús</a:t>
              </a:r>
            </a:p>
            <a:p>
              <a:pPr marL="342900" indent="-342900" algn="ctr">
                <a:buFont typeface="Wingdings" panose="05000000000000000000" pitchFamily="2" charset="2"/>
                <a:buChar char="ü"/>
              </a:pPr>
              <a:r>
                <a:rPr lang="es-ES" sz="2400">
                  <a:latin typeface="Times New Roman" panose="02020603050405020304" pitchFamily="18" charset="0"/>
                  <a:cs typeface="Times New Roman" panose="02020603050405020304" pitchFamily="18" charset="0"/>
                </a:rPr>
                <a:t>Indio Navarrete Diego Bautista</a:t>
              </a:r>
            </a:p>
            <a:p>
              <a:pPr algn="ctr"/>
              <a:endParaRPr lang="es-ES" sz="2400">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5F9445D6-5FC0-40A0-FB94-CF5D3A9B18D0}"/>
                </a:ext>
              </a:extLst>
            </p:cNvPr>
            <p:cNvSpPr txBox="1"/>
            <p:nvPr/>
          </p:nvSpPr>
          <p:spPr>
            <a:xfrm>
              <a:off x="3248168" y="4069259"/>
              <a:ext cx="6100548" cy="1938992"/>
            </a:xfrm>
            <a:prstGeom prst="rect">
              <a:avLst/>
            </a:prstGeom>
            <a:noFill/>
          </p:spPr>
          <p:txBody>
            <a:bodyPr wrap="square">
              <a:spAutoFit/>
            </a:bodyPr>
            <a:lstStyle/>
            <a:p>
              <a:pPr algn="ctr"/>
              <a:r>
                <a:rPr lang="pt-BR" sz="2400">
                  <a:latin typeface="Times New Roman" panose="02020603050405020304" pitchFamily="18" charset="0"/>
                  <a:cs typeface="Times New Roman" panose="02020603050405020304" pitchFamily="18" charset="0"/>
                </a:rPr>
                <a:t>Docente:</a:t>
              </a:r>
            </a:p>
            <a:p>
              <a:pPr marL="342900" indent="-342900" algn="ctr">
                <a:buFont typeface="Wingdings" panose="05000000000000000000" pitchFamily="2" charset="2"/>
                <a:buChar char="ü"/>
              </a:pPr>
              <a:r>
                <a:rPr lang="pt-BR" sz="2400">
                  <a:latin typeface="Times New Roman" panose="02020603050405020304" pitchFamily="18" charset="0"/>
                  <a:cs typeface="Times New Roman" panose="02020603050405020304" pitchFamily="18" charset="0"/>
                </a:rPr>
                <a:t>Ing. Marín Masa Angelica Gabriela</a:t>
              </a:r>
            </a:p>
            <a:p>
              <a:pPr algn="ctr"/>
              <a:r>
                <a:rPr lang="pt-BR" sz="2400">
                  <a:latin typeface="Times New Roman" panose="02020603050405020304" pitchFamily="18" charset="0"/>
                  <a:cs typeface="Times New Roman" panose="02020603050405020304" pitchFamily="18" charset="0"/>
                </a:rPr>
                <a:t>Paralelo# 102</a:t>
              </a:r>
            </a:p>
            <a:p>
              <a:pPr algn="ctr"/>
              <a:r>
                <a:rPr lang="pt-BR" sz="2400">
                  <a:latin typeface="Times New Roman" panose="02020603050405020304" pitchFamily="18" charset="0"/>
                  <a:cs typeface="Times New Roman" panose="02020603050405020304" pitchFamily="18" charset="0"/>
                </a:rPr>
                <a:t>2s – PAO - 2023</a:t>
              </a:r>
            </a:p>
            <a:p>
              <a:pPr algn="ctr"/>
              <a:endParaRPr lang="pt-BR" sz="240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p:nvPr/>
        </p:nvSpPr>
        <p:spPr>
          <a:xfrm flipH="1">
            <a:off x="1346067" y="1469933"/>
            <a:ext cx="4030000" cy="39180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6" name="CuadroTexto 5">
            <a:extLst>
              <a:ext uri="{FF2B5EF4-FFF2-40B4-BE49-F238E27FC236}">
                <a16:creationId xmlns:a16="http://schemas.microsoft.com/office/drawing/2014/main" id="{144562C9-6D92-FF12-021F-87D94000FA47}"/>
              </a:ext>
            </a:extLst>
          </p:cNvPr>
          <p:cNvSpPr txBox="1"/>
          <p:nvPr/>
        </p:nvSpPr>
        <p:spPr>
          <a:xfrm>
            <a:off x="1937982" y="3074990"/>
            <a:ext cx="3111689" cy="707886"/>
          </a:xfrm>
          <a:prstGeom prst="rect">
            <a:avLst/>
          </a:prstGeom>
          <a:noFill/>
        </p:spPr>
        <p:txBody>
          <a:bodyPr wrap="square" rtlCol="0">
            <a:spAutoFit/>
          </a:bodyPr>
          <a:lstStyle/>
          <a:p>
            <a:r>
              <a:rPr lang="es-ES" sz="4000">
                <a:latin typeface="Times New Roman" panose="02020603050405020304" pitchFamily="18" charset="0"/>
                <a:cs typeface="Times New Roman" panose="02020603050405020304" pitchFamily="18" charset="0"/>
              </a:rPr>
              <a:t>Introducción</a:t>
            </a:r>
            <a:r>
              <a:rPr lang="es-ES"/>
              <a:t> </a:t>
            </a:r>
          </a:p>
        </p:txBody>
      </p:sp>
      <p:sp>
        <p:nvSpPr>
          <p:cNvPr id="7" name="CuadroTexto 6">
            <a:extLst>
              <a:ext uri="{FF2B5EF4-FFF2-40B4-BE49-F238E27FC236}">
                <a16:creationId xmlns:a16="http://schemas.microsoft.com/office/drawing/2014/main" id="{AAEB06C0-69BC-D21F-B563-25016C0DF0D3}"/>
              </a:ext>
            </a:extLst>
          </p:cNvPr>
          <p:cNvSpPr txBox="1"/>
          <p:nvPr/>
        </p:nvSpPr>
        <p:spPr>
          <a:xfrm>
            <a:off x="6511133" y="2019869"/>
            <a:ext cx="4517409" cy="2585323"/>
          </a:xfrm>
          <a:prstGeom prst="rect">
            <a:avLst/>
          </a:prstGeom>
          <a:noFill/>
        </p:spPr>
        <p:txBody>
          <a:bodyPr wrap="square" rtlCol="0">
            <a:spAutoFit/>
          </a:bodyPr>
          <a:lstStyle/>
          <a:p>
            <a:pPr algn="just"/>
            <a:r>
              <a:rPr lang="es-ES" sz="1800">
                <a:effectLst/>
                <a:latin typeface="Times New Roman" panose="02020603050405020304" pitchFamily="18" charset="0"/>
                <a:ea typeface="Calibri" panose="020F0502020204030204" pitchFamily="34" charset="0"/>
                <a:cs typeface="Times New Roman" panose="02020603050405020304" pitchFamily="18" charset="0"/>
              </a:rPr>
              <a:t>La propuesta consiste diseñar un sistema de opciones para el usuario mediante botones para elegir el destino donde quiera viajar, esta opción será emitida y transformado en un código de tres bits el cual indica el precio del boleto, para después calcular cuánto se entregará de vuelto en monedas de dólar y a su vez mostrara el cambio a recibir por un </a:t>
            </a:r>
            <a:r>
              <a:rPr lang="es-ES" sz="1800" err="1">
                <a:effectLst/>
                <a:latin typeface="Times New Roman" panose="02020603050405020304" pitchFamily="18" charset="0"/>
                <a:ea typeface="Calibri" panose="020F0502020204030204" pitchFamily="34" charset="0"/>
                <a:cs typeface="Times New Roman" panose="02020603050405020304" pitchFamily="18" charset="0"/>
              </a:rPr>
              <a:t>display</a:t>
            </a:r>
            <a:r>
              <a:rPr lang="es-ES">
                <a:latin typeface="Times New Roman" panose="02020603050405020304" pitchFamily="18" charset="0"/>
                <a:ea typeface="Calibri" panose="020F0502020204030204" pitchFamily="34" charset="0"/>
                <a:cs typeface="Times New Roman" panose="02020603050405020304" pitchFamily="18" charset="0"/>
              </a:rPr>
              <a:t>.</a:t>
            </a:r>
            <a:endParaRPr lang="es-E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8" name="Google Shape;248;p30"/>
          <p:cNvGrpSpPr/>
          <p:nvPr/>
        </p:nvGrpSpPr>
        <p:grpSpPr>
          <a:xfrm>
            <a:off x="5792706" y="2826021"/>
            <a:ext cx="604943" cy="597108"/>
            <a:chOff x="6232000" y="1435050"/>
            <a:chExt cx="488225" cy="481850"/>
          </a:xfrm>
        </p:grpSpPr>
        <p:sp>
          <p:nvSpPr>
            <p:cNvPr id="249" name="Google Shape;249;p3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250" name="Google Shape;250;p3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251" name="Google Shape;251;p3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252" name="Google Shape;252;p3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253" name="Google Shape;253;p3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264" name="Google Shape;264;p30"/>
          <p:cNvGrpSpPr/>
          <p:nvPr/>
        </p:nvGrpSpPr>
        <p:grpSpPr>
          <a:xfrm>
            <a:off x="2382654" y="2863672"/>
            <a:ext cx="608060" cy="563963"/>
            <a:chOff x="-62510922" y="4129100"/>
            <a:chExt cx="304050" cy="282000"/>
          </a:xfrm>
        </p:grpSpPr>
        <p:sp>
          <p:nvSpPr>
            <p:cNvPr id="265" name="Google Shape;265;p30"/>
            <p:cNvSpPr/>
            <p:nvPr/>
          </p:nvSpPr>
          <p:spPr>
            <a:xfrm>
              <a:off x="-62413247"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6" name="Google Shape;266;p30"/>
            <p:cNvSpPr/>
            <p:nvPr/>
          </p:nvSpPr>
          <p:spPr>
            <a:xfrm>
              <a:off x="-62510122"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7" name="Google Shape;267;p30"/>
            <p:cNvSpPr/>
            <p:nvPr/>
          </p:nvSpPr>
          <p:spPr>
            <a:xfrm>
              <a:off x="-62510122"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8" name="Google Shape;268;p30"/>
            <p:cNvSpPr/>
            <p:nvPr/>
          </p:nvSpPr>
          <p:spPr>
            <a:xfrm>
              <a:off x="-62510122"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9" name="Google Shape;269;p30"/>
            <p:cNvSpPr/>
            <p:nvPr/>
          </p:nvSpPr>
          <p:spPr>
            <a:xfrm>
              <a:off x="-62510922"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6" name="CuadroTexto 15">
            <a:extLst>
              <a:ext uri="{FF2B5EF4-FFF2-40B4-BE49-F238E27FC236}">
                <a16:creationId xmlns:a16="http://schemas.microsoft.com/office/drawing/2014/main" id="{07EC5AC7-AFEC-50F5-2520-BDC2A70FEA92}"/>
              </a:ext>
            </a:extLst>
          </p:cNvPr>
          <p:cNvSpPr txBox="1"/>
          <p:nvPr/>
        </p:nvSpPr>
        <p:spPr>
          <a:xfrm>
            <a:off x="741869" y="309394"/>
            <a:ext cx="3725839" cy="707886"/>
          </a:xfrm>
          <a:prstGeom prst="rect">
            <a:avLst/>
          </a:prstGeom>
          <a:noFill/>
        </p:spPr>
        <p:txBody>
          <a:bodyPr wrap="square" rtlCol="0">
            <a:spAutoFit/>
          </a:bodyPr>
          <a:lstStyle/>
          <a:p>
            <a:r>
              <a:rPr lang="es-ES" sz="4000">
                <a:latin typeface="Times New Roman" panose="02020603050405020304" pitchFamily="18" charset="0"/>
                <a:cs typeface="Times New Roman" panose="02020603050405020304" pitchFamily="18" charset="0"/>
              </a:rPr>
              <a:t>Objetivos</a:t>
            </a:r>
            <a:r>
              <a:rPr lang="es-ES"/>
              <a:t> </a:t>
            </a:r>
          </a:p>
        </p:txBody>
      </p:sp>
      <p:sp>
        <p:nvSpPr>
          <p:cNvPr id="17" name="CuadroTexto 16">
            <a:extLst>
              <a:ext uri="{FF2B5EF4-FFF2-40B4-BE49-F238E27FC236}">
                <a16:creationId xmlns:a16="http://schemas.microsoft.com/office/drawing/2014/main" id="{BF62B4BC-BF7C-3F75-4180-CD4E84225AB9}"/>
              </a:ext>
            </a:extLst>
          </p:cNvPr>
          <p:cNvSpPr txBox="1"/>
          <p:nvPr/>
        </p:nvSpPr>
        <p:spPr>
          <a:xfrm>
            <a:off x="919268" y="1446662"/>
            <a:ext cx="10604310" cy="3533275"/>
          </a:xfrm>
          <a:prstGeom prst="rect">
            <a:avLst/>
          </a:prstGeom>
          <a:noFill/>
        </p:spPr>
        <p:txBody>
          <a:bodyPr wrap="square" rtlCol="0">
            <a:spAutoFit/>
          </a:bodyPr>
          <a:lstStyle/>
          <a:p>
            <a:pPr lvl="0" algn="just">
              <a:lnSpc>
                <a:spcPct val="115000"/>
              </a:lnSpc>
              <a:spcAft>
                <a:spcPts val="800"/>
              </a:spcAft>
              <a:buSzPts val="1200"/>
            </a:pPr>
            <a:r>
              <a:rPr lang="es-ES" sz="1800" b="1">
                <a:effectLst/>
                <a:latin typeface="Times New Roman" panose="02020603050405020304" pitchFamily="18" charset="0"/>
                <a:ea typeface="Calibri" panose="020F0502020204030204" pitchFamily="34" charset="0"/>
                <a:cs typeface="Times New Roman" panose="02020603050405020304" pitchFamily="18" charset="0"/>
              </a:rPr>
              <a:t>Objetivo General</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s-ES" sz="1800">
                <a:effectLst/>
                <a:latin typeface="Times New Roman" panose="02020603050405020304" pitchFamily="18" charset="0"/>
                <a:ea typeface="Calibri" panose="020F0502020204030204" pitchFamily="34" charset="0"/>
                <a:cs typeface="Times New Roman" panose="02020603050405020304" pitchFamily="18" charset="0"/>
              </a:rPr>
              <a:t>Diseñar una maquina vendedora de pasajes mediante un controlador basado en la lógica combinatorial para automatizar las ventas de tiques en el terminal terrestre de Guayaquil.</a:t>
            </a:r>
          </a:p>
          <a:p>
            <a:pPr algn="just">
              <a:lnSpc>
                <a:spcPct val="115000"/>
              </a:lnSpc>
              <a:spcAft>
                <a:spcPts val="800"/>
              </a:spcAft>
            </a:pPr>
            <a:r>
              <a:rPr lang="es-ES" sz="1800">
                <a:effectLst/>
                <a:latin typeface="Times New Roman" panose="02020603050405020304" pitchFamily="18" charset="0"/>
                <a:ea typeface="Calibri" panose="020F0502020204030204" pitchFamily="34" charset="0"/>
                <a:cs typeface="Times New Roman" panose="02020603050405020304" pitchFamily="18" charset="0"/>
              </a:rPr>
              <a:t> </a:t>
            </a:r>
            <a:r>
              <a:rPr lang="es-ES" sz="1800" b="1">
                <a:effectLst/>
                <a:latin typeface="Times New Roman" panose="02020603050405020304" pitchFamily="18" charset="0"/>
                <a:ea typeface="Calibri" panose="020F0502020204030204" pitchFamily="34" charset="0"/>
                <a:cs typeface="Times New Roman" panose="02020603050405020304" pitchFamily="18" charset="0"/>
              </a:rPr>
              <a:t>Objetivos Específicos</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s-ES" sz="1800">
                <a:effectLst/>
                <a:latin typeface="Times New Roman" panose="02020603050405020304" pitchFamily="18" charset="0"/>
                <a:ea typeface="Calibri" panose="020F0502020204030204" pitchFamily="34" charset="0"/>
                <a:cs typeface="Times New Roman" panose="02020603050405020304" pitchFamily="18" charset="0"/>
              </a:rPr>
              <a:t>Definir entradas y salidas que permitan la automatización del proceso mediante botones y pantallas led.</a:t>
            </a:r>
          </a:p>
          <a:p>
            <a:pPr marL="342900" lvl="0" indent="-342900" algn="just">
              <a:lnSpc>
                <a:spcPct val="115000"/>
              </a:lnSpc>
              <a:spcAft>
                <a:spcPts val="800"/>
              </a:spcAft>
              <a:buFont typeface="Symbol" panose="05050102010706020507" pitchFamily="18" charset="2"/>
              <a:buChar char=""/>
            </a:pPr>
            <a:r>
              <a:rPr lang="es-ES" sz="1800">
                <a:effectLst/>
                <a:latin typeface="Times New Roman" panose="02020603050405020304" pitchFamily="18" charset="0"/>
                <a:ea typeface="Calibri" panose="020F0502020204030204" pitchFamily="34" charset="0"/>
                <a:cs typeface="Times New Roman" panose="02020603050405020304" pitchFamily="18" charset="0"/>
              </a:rPr>
              <a:t>Establecer un diagrama de bloques que permita la comprensión y análisis del proceso a realizar.</a:t>
            </a:r>
          </a:p>
          <a:p>
            <a:pPr marL="342900" lvl="0" indent="-342900" algn="just">
              <a:lnSpc>
                <a:spcPct val="115000"/>
              </a:lnSpc>
              <a:spcAft>
                <a:spcPts val="800"/>
              </a:spcAft>
              <a:buFont typeface="Symbol" panose="05050102010706020507" pitchFamily="18" charset="2"/>
              <a:buChar char=""/>
            </a:pPr>
            <a:r>
              <a:rPr lang="es-ES" sz="1800">
                <a:effectLst/>
                <a:latin typeface="Times New Roman" panose="02020603050405020304" pitchFamily="18" charset="0"/>
                <a:ea typeface="Calibri" panose="020F0502020204030204" pitchFamily="34" charset="0"/>
                <a:cs typeface="Times New Roman" panose="02020603050405020304" pitchFamily="18" charset="0"/>
              </a:rPr>
              <a:t>Realizar la tabla de verdad del controlador para la identificación de una expresión lógica reducida que represente su funcionamiento.</a:t>
            </a:r>
          </a:p>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31" name="Google Shape;631;p46"/>
          <p:cNvSpPr/>
          <p:nvPr/>
        </p:nvSpPr>
        <p:spPr>
          <a:xfrm>
            <a:off x="-8606" y="6369800"/>
            <a:ext cx="12192000" cy="482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632" name="Google Shape;632;p46"/>
          <p:cNvSpPr/>
          <p:nvPr/>
        </p:nvSpPr>
        <p:spPr>
          <a:xfrm>
            <a:off x="0" y="0"/>
            <a:ext cx="950800" cy="9592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 name="CuadroTexto 1">
            <a:extLst>
              <a:ext uri="{FF2B5EF4-FFF2-40B4-BE49-F238E27FC236}">
                <a16:creationId xmlns:a16="http://schemas.microsoft.com/office/drawing/2014/main" id="{D9D5224B-9245-97A8-7F33-1D2485EF3672}"/>
              </a:ext>
            </a:extLst>
          </p:cNvPr>
          <p:cNvSpPr txBox="1"/>
          <p:nvPr/>
        </p:nvSpPr>
        <p:spPr>
          <a:xfrm>
            <a:off x="1119115" y="251314"/>
            <a:ext cx="1965279" cy="707886"/>
          </a:xfrm>
          <a:prstGeom prst="rect">
            <a:avLst/>
          </a:prstGeom>
          <a:noFill/>
        </p:spPr>
        <p:txBody>
          <a:bodyPr wrap="square" rtlCol="0">
            <a:spAutoFit/>
          </a:bodyPr>
          <a:lstStyle/>
          <a:p>
            <a:r>
              <a:rPr lang="es-ES" sz="4000">
                <a:latin typeface="Times New Roman" panose="02020603050405020304" pitchFamily="18" charset="0"/>
                <a:cs typeface="Times New Roman" panose="02020603050405020304" pitchFamily="18" charset="0"/>
              </a:rPr>
              <a:t>Entrada</a:t>
            </a:r>
          </a:p>
        </p:txBody>
      </p:sp>
      <p:graphicFrame>
        <p:nvGraphicFramePr>
          <p:cNvPr id="3" name="Tabla 2">
            <a:extLst>
              <a:ext uri="{FF2B5EF4-FFF2-40B4-BE49-F238E27FC236}">
                <a16:creationId xmlns:a16="http://schemas.microsoft.com/office/drawing/2014/main" id="{FF5D11AC-090F-4B09-DA8C-89791A7B4A5A}"/>
              </a:ext>
            </a:extLst>
          </p:cNvPr>
          <p:cNvGraphicFramePr>
            <a:graphicFrameLocks noGrp="1"/>
          </p:cNvGraphicFramePr>
          <p:nvPr>
            <p:extLst>
              <p:ext uri="{D42A27DB-BD31-4B8C-83A1-F6EECF244321}">
                <p14:modId xmlns:p14="http://schemas.microsoft.com/office/powerpoint/2010/main" val="1976853115"/>
              </p:ext>
            </p:extLst>
          </p:nvPr>
        </p:nvGraphicFramePr>
        <p:xfrm>
          <a:off x="878010" y="1583141"/>
          <a:ext cx="9876425" cy="4209580"/>
        </p:xfrm>
        <a:graphic>
          <a:graphicData uri="http://schemas.openxmlformats.org/drawingml/2006/table">
            <a:tbl>
              <a:tblPr firstRow="1" firstCol="1" bandRow="1">
                <a:tableStyleId>{5C22544A-7EE6-4342-B048-85BDC9FD1C3A}</a:tableStyleId>
              </a:tblPr>
              <a:tblGrid>
                <a:gridCol w="2030718">
                  <a:extLst>
                    <a:ext uri="{9D8B030D-6E8A-4147-A177-3AD203B41FA5}">
                      <a16:colId xmlns:a16="http://schemas.microsoft.com/office/drawing/2014/main" val="2843263813"/>
                    </a:ext>
                  </a:extLst>
                </a:gridCol>
                <a:gridCol w="7845707">
                  <a:extLst>
                    <a:ext uri="{9D8B030D-6E8A-4147-A177-3AD203B41FA5}">
                      <a16:colId xmlns:a16="http://schemas.microsoft.com/office/drawing/2014/main" val="302205147"/>
                    </a:ext>
                  </a:extLst>
                </a:gridCol>
              </a:tblGrid>
              <a:tr h="284124">
                <a:tc gridSpan="2">
                  <a:txBody>
                    <a:bodyPr/>
                    <a:lstStyle/>
                    <a:p>
                      <a:pPr algn="ctr">
                        <a:lnSpc>
                          <a:spcPct val="115000"/>
                        </a:lnSpc>
                        <a:spcAft>
                          <a:spcPts val="1000"/>
                        </a:spcAft>
                      </a:pPr>
                      <a:r>
                        <a:rPr lang="en-US" sz="1800">
                          <a:effectLst/>
                          <a:latin typeface="Times New Roman" panose="02020603050405020304" pitchFamily="18" charset="0"/>
                          <a:cs typeface="Times New Roman" panose="02020603050405020304" pitchFamily="18" charset="0"/>
                        </a:rPr>
                        <a:t>Entradas</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3043268676"/>
                  </a:ext>
                </a:extLst>
              </a:tr>
              <a:tr h="63119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M1.H</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verifica si el botón este accionado; carga el estado lógico “1” cuando este accionado y “0” si no lo esté.</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5327581"/>
                  </a:ext>
                </a:extLst>
              </a:tr>
              <a:tr h="63119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M2.H</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verifica si el botón este accionado; carga el estado lógico “1” cuando este accionado y “0” si no lo esté.</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489886"/>
                  </a:ext>
                </a:extLst>
              </a:tr>
              <a:tr h="63119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M3.H</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verifica si el botón este accionado; carga el estado lógico “1” cuando este accionado y “0” si no lo esté.</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328867"/>
                  </a:ext>
                </a:extLst>
              </a:tr>
              <a:tr h="63119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M4.H</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verifica si el botón este accionado; carga el estado lógico “1” cuando este accionado y “0” si no lo esté.</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9616212"/>
                  </a:ext>
                </a:extLst>
              </a:tr>
              <a:tr h="1394609">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S1.H</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verifica si en sensor de billete, se encuentra el mismo; carga el estado lógico “1” cuando hay presencia de billete y “0” si no exista presencia del billete.</a:t>
                      </a:r>
                    </a:p>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se aplicará directamente a la sección de diseño modular.</a:t>
                      </a:r>
                      <a:endParaRPr lang="es-E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83918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31" name="Google Shape;631;p46"/>
          <p:cNvSpPr/>
          <p:nvPr/>
        </p:nvSpPr>
        <p:spPr>
          <a:xfrm>
            <a:off x="-8606" y="6369800"/>
            <a:ext cx="12192000" cy="482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632" name="Google Shape;632;p46"/>
          <p:cNvSpPr/>
          <p:nvPr/>
        </p:nvSpPr>
        <p:spPr>
          <a:xfrm>
            <a:off x="0" y="0"/>
            <a:ext cx="950800" cy="9592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 name="CuadroTexto 3">
            <a:extLst>
              <a:ext uri="{FF2B5EF4-FFF2-40B4-BE49-F238E27FC236}">
                <a16:creationId xmlns:a16="http://schemas.microsoft.com/office/drawing/2014/main" id="{B63AE717-B8C0-8965-B2EC-8E171F85FEC3}"/>
              </a:ext>
            </a:extLst>
          </p:cNvPr>
          <p:cNvSpPr txBox="1"/>
          <p:nvPr/>
        </p:nvSpPr>
        <p:spPr>
          <a:xfrm>
            <a:off x="1119115" y="251314"/>
            <a:ext cx="1965279" cy="707886"/>
          </a:xfrm>
          <a:prstGeom prst="rect">
            <a:avLst/>
          </a:prstGeom>
          <a:noFill/>
        </p:spPr>
        <p:txBody>
          <a:bodyPr wrap="square" rtlCol="0">
            <a:spAutoFit/>
          </a:bodyPr>
          <a:lstStyle/>
          <a:p>
            <a:r>
              <a:rPr lang="es-ES" sz="4000">
                <a:latin typeface="Times New Roman" panose="02020603050405020304" pitchFamily="18" charset="0"/>
                <a:cs typeface="Times New Roman" panose="02020603050405020304" pitchFamily="18" charset="0"/>
              </a:rPr>
              <a:t>Salidas </a:t>
            </a:r>
          </a:p>
        </p:txBody>
      </p:sp>
      <p:graphicFrame>
        <p:nvGraphicFramePr>
          <p:cNvPr id="6" name="Tabla 5">
            <a:extLst>
              <a:ext uri="{FF2B5EF4-FFF2-40B4-BE49-F238E27FC236}">
                <a16:creationId xmlns:a16="http://schemas.microsoft.com/office/drawing/2014/main" id="{4F2BC52E-F7F7-1DCD-D954-E42B45998D63}"/>
              </a:ext>
            </a:extLst>
          </p:cNvPr>
          <p:cNvGraphicFramePr>
            <a:graphicFrameLocks noGrp="1"/>
          </p:cNvGraphicFramePr>
          <p:nvPr>
            <p:extLst>
              <p:ext uri="{D42A27DB-BD31-4B8C-83A1-F6EECF244321}">
                <p14:modId xmlns:p14="http://schemas.microsoft.com/office/powerpoint/2010/main" val="876294321"/>
              </p:ext>
            </p:extLst>
          </p:nvPr>
        </p:nvGraphicFramePr>
        <p:xfrm>
          <a:off x="878010" y="1583141"/>
          <a:ext cx="9876425" cy="4209579"/>
        </p:xfrm>
        <a:graphic>
          <a:graphicData uri="http://schemas.openxmlformats.org/drawingml/2006/table">
            <a:tbl>
              <a:tblPr firstRow="1" firstCol="1" bandRow="1">
                <a:tableStyleId>{5C22544A-7EE6-4342-B048-85BDC9FD1C3A}</a:tableStyleId>
              </a:tblPr>
              <a:tblGrid>
                <a:gridCol w="1719716">
                  <a:extLst>
                    <a:ext uri="{9D8B030D-6E8A-4147-A177-3AD203B41FA5}">
                      <a16:colId xmlns:a16="http://schemas.microsoft.com/office/drawing/2014/main" val="2319147668"/>
                    </a:ext>
                  </a:extLst>
                </a:gridCol>
                <a:gridCol w="8156709">
                  <a:extLst>
                    <a:ext uri="{9D8B030D-6E8A-4147-A177-3AD203B41FA5}">
                      <a16:colId xmlns:a16="http://schemas.microsoft.com/office/drawing/2014/main" val="3549707470"/>
                    </a:ext>
                  </a:extLst>
                </a:gridCol>
              </a:tblGrid>
              <a:tr h="314775">
                <a:tc gridSpan="2">
                  <a:txBody>
                    <a:bodyPr/>
                    <a:lstStyle/>
                    <a:p>
                      <a:pPr algn="ctr">
                        <a:lnSpc>
                          <a:spcPct val="115000"/>
                        </a:lnSpc>
                        <a:spcAft>
                          <a:spcPts val="1000"/>
                        </a:spcAft>
                      </a:pPr>
                      <a:r>
                        <a:rPr lang="en-US" sz="1800">
                          <a:effectLst/>
                          <a:latin typeface="Times New Roman" panose="02020603050405020304" pitchFamily="18" charset="0"/>
                          <a:cs typeface="Times New Roman" panose="02020603050405020304" pitchFamily="18" charset="0"/>
                        </a:rPr>
                        <a:t>Salidas</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3497524214"/>
                  </a:ext>
                </a:extLst>
              </a:tr>
              <a:tr h="64913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C2.H</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indica que si existe la presencia de este bit en el número binario; si su estado lógico es “1” hay presencia de este bit, si es “0” no hay presencia de este bit.</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0301060"/>
                  </a:ext>
                </a:extLst>
              </a:tr>
              <a:tr h="64913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C1.H</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indica que si existe la presencia de este bit en el número binario; si su estado lógico es “1” hay presencia de este bit, si es “0” no hay presencia de este bit.</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0675322"/>
                  </a:ext>
                </a:extLst>
              </a:tr>
              <a:tr h="64913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C0.H</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indica que si existe la presencia de este bit en el número binario; si su estado lógico es “1” hay presencia de este bit, si es “0” no hay presencia de este bit.</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3445803"/>
                  </a:ext>
                </a:extLst>
              </a:tr>
              <a:tr h="64913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V2.H</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indica que si existe la presencia de este bit en el número binario; si su estado lógico es “1” hay presencia de este bit, si es “0” no hay presencia de este bit.</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869902"/>
                  </a:ext>
                </a:extLst>
              </a:tr>
              <a:tr h="64913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V1.H</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indica que si existe la presencia de este bit en el número binario; si su estado lógico es “1” hay presencia de este bit, si es “0” no hay presencia de este bit.</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1467553"/>
                  </a:ext>
                </a:extLst>
              </a:tr>
              <a:tr h="649134">
                <a:tc>
                  <a:txBody>
                    <a:bodyPr/>
                    <a:lstStyle/>
                    <a:p>
                      <a:pPr algn="ctr">
                        <a:lnSpc>
                          <a:spcPct val="115000"/>
                        </a:lnSpc>
                        <a:spcAft>
                          <a:spcPts val="800"/>
                        </a:spcAft>
                      </a:pPr>
                      <a:r>
                        <a:rPr lang="en-US" sz="1800">
                          <a:effectLst/>
                          <a:latin typeface="Times New Roman" panose="02020603050405020304" pitchFamily="18" charset="0"/>
                          <a:cs typeface="Times New Roman" panose="02020603050405020304" pitchFamily="18" charset="0"/>
                        </a:rPr>
                        <a:t>V0.H</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s-ES" sz="1800">
                          <a:effectLst/>
                          <a:latin typeface="Times New Roman" panose="02020603050405020304" pitchFamily="18" charset="0"/>
                          <a:cs typeface="Times New Roman" panose="02020603050405020304" pitchFamily="18" charset="0"/>
                        </a:rPr>
                        <a:t>Esta señal indica que si existe la presencia de este bit en el número binario; si su estado lógico es “1” hay presencia de este bit, si es “0” no hay presencia de este bit.</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0117973"/>
                  </a:ext>
                </a:extLst>
              </a:tr>
            </a:tbl>
          </a:graphicData>
        </a:graphic>
      </p:graphicFrame>
    </p:spTree>
    <p:extLst>
      <p:ext uri="{BB962C8B-B14F-4D97-AF65-F5344CB8AC3E}">
        <p14:creationId xmlns:p14="http://schemas.microsoft.com/office/powerpoint/2010/main" val="274376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4" name="CuadroTexto 3">
            <a:extLst>
              <a:ext uri="{FF2B5EF4-FFF2-40B4-BE49-F238E27FC236}">
                <a16:creationId xmlns:a16="http://schemas.microsoft.com/office/drawing/2014/main" id="{C1F3283C-C3CD-5AA3-EEA0-30181A64D8D2}"/>
              </a:ext>
            </a:extLst>
          </p:cNvPr>
          <p:cNvSpPr txBox="1"/>
          <p:nvPr/>
        </p:nvSpPr>
        <p:spPr>
          <a:xfrm>
            <a:off x="1032455" y="232012"/>
            <a:ext cx="4576776" cy="707886"/>
          </a:xfrm>
          <a:prstGeom prst="rect">
            <a:avLst/>
          </a:prstGeom>
          <a:noFill/>
        </p:spPr>
        <p:txBody>
          <a:bodyPr wrap="square" rtlCol="0">
            <a:spAutoFit/>
          </a:bodyPr>
          <a:lstStyle/>
          <a:p>
            <a:r>
              <a:rPr lang="es-ES" sz="4000">
                <a:latin typeface="Times New Roman" panose="02020603050405020304" pitchFamily="18" charset="0"/>
                <a:cs typeface="Times New Roman" panose="02020603050405020304" pitchFamily="18" charset="0"/>
              </a:rPr>
              <a:t>Diagrama de bloque</a:t>
            </a:r>
          </a:p>
        </p:txBody>
      </p:sp>
      <p:pic>
        <p:nvPicPr>
          <p:cNvPr id="5" name="Imagen 4">
            <a:extLst>
              <a:ext uri="{FF2B5EF4-FFF2-40B4-BE49-F238E27FC236}">
                <a16:creationId xmlns:a16="http://schemas.microsoft.com/office/drawing/2014/main" id="{F7A2D551-3BB2-06E6-CEE0-B5F05CB21F48}"/>
              </a:ext>
            </a:extLst>
          </p:cNvPr>
          <p:cNvPicPr>
            <a:picLocks noChangeAspect="1"/>
          </p:cNvPicPr>
          <p:nvPr/>
        </p:nvPicPr>
        <p:blipFill>
          <a:blip r:embed="rId3"/>
          <a:stretch>
            <a:fillRect/>
          </a:stretch>
        </p:blipFill>
        <p:spPr>
          <a:xfrm>
            <a:off x="267860" y="1966983"/>
            <a:ext cx="11656280" cy="29240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Tabla 2">
                <a:extLst>
                  <a:ext uri="{FF2B5EF4-FFF2-40B4-BE49-F238E27FC236}">
                    <a16:creationId xmlns:a16="http://schemas.microsoft.com/office/drawing/2014/main" id="{DA79E9C8-4606-21E5-9A52-8B39EE85F690}"/>
                  </a:ext>
                </a:extLst>
              </p:cNvPr>
              <p:cNvGraphicFramePr>
                <a:graphicFrameLocks noGrp="1"/>
              </p:cNvGraphicFramePr>
              <p:nvPr>
                <p:extLst>
                  <p:ext uri="{D42A27DB-BD31-4B8C-83A1-F6EECF244321}">
                    <p14:modId xmlns:p14="http://schemas.microsoft.com/office/powerpoint/2010/main" val="553652414"/>
                  </p:ext>
                </p:extLst>
              </p:nvPr>
            </p:nvGraphicFramePr>
            <p:xfrm>
              <a:off x="5677470" y="2060812"/>
              <a:ext cx="5349924" cy="3684896"/>
            </p:xfrm>
            <a:graphic>
              <a:graphicData uri="http://schemas.openxmlformats.org/drawingml/2006/table">
                <a:tbl>
                  <a:tblPr firstRow="1" firstCol="1">
                    <a:tableStyleId>{BC89EF96-8CEA-46FF-86C4-4CE0E7609802}</a:tableStyleId>
                  </a:tblPr>
                  <a:tblGrid>
                    <a:gridCol w="594436">
                      <a:extLst>
                        <a:ext uri="{9D8B030D-6E8A-4147-A177-3AD203B41FA5}">
                          <a16:colId xmlns:a16="http://schemas.microsoft.com/office/drawing/2014/main" val="860534208"/>
                        </a:ext>
                      </a:extLst>
                    </a:gridCol>
                    <a:gridCol w="594436">
                      <a:extLst>
                        <a:ext uri="{9D8B030D-6E8A-4147-A177-3AD203B41FA5}">
                          <a16:colId xmlns:a16="http://schemas.microsoft.com/office/drawing/2014/main" val="2641593449"/>
                        </a:ext>
                      </a:extLst>
                    </a:gridCol>
                    <a:gridCol w="594436">
                      <a:extLst>
                        <a:ext uri="{9D8B030D-6E8A-4147-A177-3AD203B41FA5}">
                          <a16:colId xmlns:a16="http://schemas.microsoft.com/office/drawing/2014/main" val="3540250714"/>
                        </a:ext>
                      </a:extLst>
                    </a:gridCol>
                    <a:gridCol w="594436">
                      <a:extLst>
                        <a:ext uri="{9D8B030D-6E8A-4147-A177-3AD203B41FA5}">
                          <a16:colId xmlns:a16="http://schemas.microsoft.com/office/drawing/2014/main" val="1044759421"/>
                        </a:ext>
                      </a:extLst>
                    </a:gridCol>
                    <a:gridCol w="594436">
                      <a:extLst>
                        <a:ext uri="{9D8B030D-6E8A-4147-A177-3AD203B41FA5}">
                          <a16:colId xmlns:a16="http://schemas.microsoft.com/office/drawing/2014/main" val="3943145459"/>
                        </a:ext>
                      </a:extLst>
                    </a:gridCol>
                    <a:gridCol w="594436">
                      <a:extLst>
                        <a:ext uri="{9D8B030D-6E8A-4147-A177-3AD203B41FA5}">
                          <a16:colId xmlns:a16="http://schemas.microsoft.com/office/drawing/2014/main" val="3415958939"/>
                        </a:ext>
                      </a:extLst>
                    </a:gridCol>
                    <a:gridCol w="594436">
                      <a:extLst>
                        <a:ext uri="{9D8B030D-6E8A-4147-A177-3AD203B41FA5}">
                          <a16:colId xmlns:a16="http://schemas.microsoft.com/office/drawing/2014/main" val="1174385604"/>
                        </a:ext>
                      </a:extLst>
                    </a:gridCol>
                    <a:gridCol w="594436">
                      <a:extLst>
                        <a:ext uri="{9D8B030D-6E8A-4147-A177-3AD203B41FA5}">
                          <a16:colId xmlns:a16="http://schemas.microsoft.com/office/drawing/2014/main" val="908744615"/>
                        </a:ext>
                      </a:extLst>
                    </a:gridCol>
                    <a:gridCol w="594436">
                      <a:extLst>
                        <a:ext uri="{9D8B030D-6E8A-4147-A177-3AD203B41FA5}">
                          <a16:colId xmlns:a16="http://schemas.microsoft.com/office/drawing/2014/main" val="3408318399"/>
                        </a:ext>
                      </a:extLst>
                    </a:gridCol>
                  </a:tblGrid>
                  <a:tr h="330036">
                    <a:tc gridSpan="6">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Entradas</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3">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Salidas</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300874815"/>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S2</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C2</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C1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C0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V2</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V1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V0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861807"/>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863590"/>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3709969"/>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1978360"/>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5413"/>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7152876"/>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5429589"/>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0449834"/>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𝜙</m:t>
                                </m:r>
                                <m:r>
                                  <a:rPr lang="en-US" sz="1600">
                                    <a:effectLst/>
                                    <a:latin typeface="Cambria Math" panose="02040503050406030204" pitchFamily="18" charset="0"/>
                                  </a:rPr>
                                  <m:t> </m:t>
                                </m:r>
                              </m:oMath>
                            </m:oMathPara>
                          </a14:m>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6241340"/>
                      </a:ext>
                    </a:extLst>
                  </a:tr>
                </a:tbl>
              </a:graphicData>
            </a:graphic>
          </p:graphicFrame>
        </mc:Choice>
        <mc:Fallback>
          <p:graphicFrame>
            <p:nvGraphicFramePr>
              <p:cNvPr id="3" name="Tabla 2">
                <a:extLst>
                  <a:ext uri="{FF2B5EF4-FFF2-40B4-BE49-F238E27FC236}">
                    <a16:creationId xmlns:a16="http://schemas.microsoft.com/office/drawing/2014/main" id="{DA79E9C8-4606-21E5-9A52-8B39EE85F690}"/>
                  </a:ext>
                </a:extLst>
              </p:cNvPr>
              <p:cNvGraphicFramePr>
                <a:graphicFrameLocks noGrp="1"/>
              </p:cNvGraphicFramePr>
              <p:nvPr>
                <p:extLst>
                  <p:ext uri="{D42A27DB-BD31-4B8C-83A1-F6EECF244321}">
                    <p14:modId xmlns:p14="http://schemas.microsoft.com/office/powerpoint/2010/main" val="553652414"/>
                  </p:ext>
                </p:extLst>
              </p:nvPr>
            </p:nvGraphicFramePr>
            <p:xfrm>
              <a:off x="5677470" y="2060812"/>
              <a:ext cx="5349924" cy="3684896"/>
            </p:xfrm>
            <a:graphic>
              <a:graphicData uri="http://schemas.openxmlformats.org/drawingml/2006/table">
                <a:tbl>
                  <a:tblPr firstRow="1" firstCol="1">
                    <a:tableStyleId>{BC89EF96-8CEA-46FF-86C4-4CE0E7609802}</a:tableStyleId>
                  </a:tblPr>
                  <a:tblGrid>
                    <a:gridCol w="594436">
                      <a:extLst>
                        <a:ext uri="{9D8B030D-6E8A-4147-A177-3AD203B41FA5}">
                          <a16:colId xmlns:a16="http://schemas.microsoft.com/office/drawing/2014/main" val="860534208"/>
                        </a:ext>
                      </a:extLst>
                    </a:gridCol>
                    <a:gridCol w="594436">
                      <a:extLst>
                        <a:ext uri="{9D8B030D-6E8A-4147-A177-3AD203B41FA5}">
                          <a16:colId xmlns:a16="http://schemas.microsoft.com/office/drawing/2014/main" val="2641593449"/>
                        </a:ext>
                      </a:extLst>
                    </a:gridCol>
                    <a:gridCol w="594436">
                      <a:extLst>
                        <a:ext uri="{9D8B030D-6E8A-4147-A177-3AD203B41FA5}">
                          <a16:colId xmlns:a16="http://schemas.microsoft.com/office/drawing/2014/main" val="3540250714"/>
                        </a:ext>
                      </a:extLst>
                    </a:gridCol>
                    <a:gridCol w="594436">
                      <a:extLst>
                        <a:ext uri="{9D8B030D-6E8A-4147-A177-3AD203B41FA5}">
                          <a16:colId xmlns:a16="http://schemas.microsoft.com/office/drawing/2014/main" val="1044759421"/>
                        </a:ext>
                      </a:extLst>
                    </a:gridCol>
                    <a:gridCol w="594436">
                      <a:extLst>
                        <a:ext uri="{9D8B030D-6E8A-4147-A177-3AD203B41FA5}">
                          <a16:colId xmlns:a16="http://schemas.microsoft.com/office/drawing/2014/main" val="3943145459"/>
                        </a:ext>
                      </a:extLst>
                    </a:gridCol>
                    <a:gridCol w="594436">
                      <a:extLst>
                        <a:ext uri="{9D8B030D-6E8A-4147-A177-3AD203B41FA5}">
                          <a16:colId xmlns:a16="http://schemas.microsoft.com/office/drawing/2014/main" val="3415958939"/>
                        </a:ext>
                      </a:extLst>
                    </a:gridCol>
                    <a:gridCol w="594436">
                      <a:extLst>
                        <a:ext uri="{9D8B030D-6E8A-4147-A177-3AD203B41FA5}">
                          <a16:colId xmlns:a16="http://schemas.microsoft.com/office/drawing/2014/main" val="1174385604"/>
                        </a:ext>
                      </a:extLst>
                    </a:gridCol>
                    <a:gridCol w="594436">
                      <a:extLst>
                        <a:ext uri="{9D8B030D-6E8A-4147-A177-3AD203B41FA5}">
                          <a16:colId xmlns:a16="http://schemas.microsoft.com/office/drawing/2014/main" val="908744615"/>
                        </a:ext>
                      </a:extLst>
                    </a:gridCol>
                    <a:gridCol w="594436">
                      <a:extLst>
                        <a:ext uri="{9D8B030D-6E8A-4147-A177-3AD203B41FA5}">
                          <a16:colId xmlns:a16="http://schemas.microsoft.com/office/drawing/2014/main" val="3408318399"/>
                        </a:ext>
                      </a:extLst>
                    </a:gridCol>
                  </a:tblGrid>
                  <a:tr h="330036">
                    <a:tc gridSpan="6">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Entradas</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3">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Salidas</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300874815"/>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S2</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C2</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C1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C0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V2</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V1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V0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861807"/>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597959" t="-164286" r="-203061" b="-620000"/>
                          </a:stretch>
                        </a:blipFill>
                      </a:tcPr>
                    </a:tc>
                    <a:tc>
                      <a:txBody>
                        <a:bodyPr/>
                        <a:lstStyle/>
                        <a:p>
                          <a:endParaRPr lang="en-US"/>
                        </a:p>
                      </a:txBody>
                      <a:tcPr marL="68580" marR="68580" marT="0" marB="0" anchor="ctr">
                        <a:blipFill>
                          <a:blip r:embed="rId3"/>
                          <a:stretch>
                            <a:fillRect l="-705155" t="-164286" r="-105155" b="-620000"/>
                          </a:stretch>
                        </a:blipFill>
                      </a:tcPr>
                    </a:tc>
                    <a:tc>
                      <a:txBody>
                        <a:bodyPr/>
                        <a:lstStyle/>
                        <a:p>
                          <a:endParaRPr lang="en-US"/>
                        </a:p>
                      </a:txBody>
                      <a:tcPr marL="68580" marR="68580" marT="0" marB="0" anchor="ctr">
                        <a:blipFill>
                          <a:blip r:embed="rId3"/>
                          <a:stretch>
                            <a:fillRect l="-796939" t="-164286" r="-4082" b="-620000"/>
                          </a:stretch>
                        </a:blipFill>
                      </a:tcPr>
                    </a:tc>
                    <a:extLst>
                      <a:ext uri="{0D108BD9-81ED-4DB2-BD59-A6C34878D82A}">
                        <a16:rowId xmlns:a16="http://schemas.microsoft.com/office/drawing/2014/main" val="387863590"/>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3709969"/>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597959" t="-342857" r="-203061" b="-441429"/>
                          </a:stretch>
                        </a:blipFill>
                      </a:tcPr>
                    </a:tc>
                    <a:tc>
                      <a:txBody>
                        <a:bodyPr/>
                        <a:lstStyle/>
                        <a:p>
                          <a:endParaRPr lang="en-US"/>
                        </a:p>
                      </a:txBody>
                      <a:tcPr marL="68580" marR="68580" marT="0" marB="0" anchor="ctr">
                        <a:blipFill>
                          <a:blip r:embed="rId3"/>
                          <a:stretch>
                            <a:fillRect l="-705155" t="-342857" r="-105155" b="-441429"/>
                          </a:stretch>
                        </a:blipFill>
                      </a:tcPr>
                    </a:tc>
                    <a:tc>
                      <a:txBody>
                        <a:bodyPr/>
                        <a:lstStyle/>
                        <a:p>
                          <a:endParaRPr lang="en-US"/>
                        </a:p>
                      </a:txBody>
                      <a:tcPr marL="68580" marR="68580" marT="0" marB="0" anchor="ctr">
                        <a:blipFill>
                          <a:blip r:embed="rId3"/>
                          <a:stretch>
                            <a:fillRect l="-796939" t="-342857" r="-4082" b="-441429"/>
                          </a:stretch>
                        </a:blipFill>
                      </a:tcPr>
                    </a:tc>
                    <a:extLst>
                      <a:ext uri="{0D108BD9-81ED-4DB2-BD59-A6C34878D82A}">
                        <a16:rowId xmlns:a16="http://schemas.microsoft.com/office/drawing/2014/main" val="951978360"/>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5413"/>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7152876"/>
                      </a:ext>
                    </a:extLst>
                  </a:tr>
                  <a:tr h="33003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5429589"/>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597959" t="-674286" r="-203061" b="-110000"/>
                          </a:stretch>
                        </a:blipFill>
                      </a:tcPr>
                    </a:tc>
                    <a:tc>
                      <a:txBody>
                        <a:bodyPr/>
                        <a:lstStyle/>
                        <a:p>
                          <a:endParaRPr lang="en-US"/>
                        </a:p>
                      </a:txBody>
                      <a:tcPr marL="68580" marR="68580" marT="0" marB="0" anchor="ctr">
                        <a:blipFill>
                          <a:blip r:embed="rId3"/>
                          <a:stretch>
                            <a:fillRect l="-705155" t="-674286" r="-105155" b="-110000"/>
                          </a:stretch>
                        </a:blipFill>
                      </a:tcPr>
                    </a:tc>
                    <a:tc>
                      <a:txBody>
                        <a:bodyPr/>
                        <a:lstStyle/>
                        <a:p>
                          <a:endParaRPr lang="en-US"/>
                        </a:p>
                      </a:txBody>
                      <a:tcPr marL="68580" marR="68580" marT="0" marB="0" anchor="ctr">
                        <a:blipFill>
                          <a:blip r:embed="rId3"/>
                          <a:stretch>
                            <a:fillRect l="-796939" t="-674286" r="-4082" b="-110000"/>
                          </a:stretch>
                        </a:blipFill>
                      </a:tcPr>
                    </a:tc>
                    <a:extLst>
                      <a:ext uri="{0D108BD9-81ED-4DB2-BD59-A6C34878D82A}">
                        <a16:rowId xmlns:a16="http://schemas.microsoft.com/office/drawing/2014/main" val="760449834"/>
                      </a:ext>
                    </a:extLst>
                  </a:tr>
                  <a:tr h="42617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0</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s-E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597959" t="-774286" r="-203061" b="-10000"/>
                          </a:stretch>
                        </a:blipFill>
                      </a:tcPr>
                    </a:tc>
                    <a:tc>
                      <a:txBody>
                        <a:bodyPr/>
                        <a:lstStyle/>
                        <a:p>
                          <a:endParaRPr lang="en-US"/>
                        </a:p>
                      </a:txBody>
                      <a:tcPr marL="68580" marR="68580" marT="0" marB="0" anchor="ctr">
                        <a:blipFill>
                          <a:blip r:embed="rId3"/>
                          <a:stretch>
                            <a:fillRect l="-705155" t="-774286" r="-105155" b="-10000"/>
                          </a:stretch>
                        </a:blipFill>
                      </a:tcPr>
                    </a:tc>
                    <a:tc>
                      <a:txBody>
                        <a:bodyPr/>
                        <a:lstStyle/>
                        <a:p>
                          <a:endParaRPr lang="en-US"/>
                        </a:p>
                      </a:txBody>
                      <a:tcPr marL="68580" marR="68580" marT="0" marB="0" anchor="ctr">
                        <a:blipFill>
                          <a:blip r:embed="rId3"/>
                          <a:stretch>
                            <a:fillRect l="-796939" t="-774286" r="-4082" b="-10000"/>
                          </a:stretch>
                        </a:blipFill>
                      </a:tcPr>
                    </a:tc>
                    <a:extLst>
                      <a:ext uri="{0D108BD9-81ED-4DB2-BD59-A6C34878D82A}">
                        <a16:rowId xmlns:a16="http://schemas.microsoft.com/office/drawing/2014/main" val="282624134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 name="Tabla 3">
                <a:extLst>
                  <a:ext uri="{FF2B5EF4-FFF2-40B4-BE49-F238E27FC236}">
                    <a16:creationId xmlns:a16="http://schemas.microsoft.com/office/drawing/2014/main" id="{F3F211D9-EE94-0FF7-1C4C-B27F5D6B2C9D}"/>
                  </a:ext>
                </a:extLst>
              </p:cNvPr>
              <p:cNvGraphicFramePr>
                <a:graphicFrameLocks noGrp="1"/>
              </p:cNvGraphicFramePr>
              <p:nvPr>
                <p:extLst>
                  <p:ext uri="{D42A27DB-BD31-4B8C-83A1-F6EECF244321}">
                    <p14:modId xmlns:p14="http://schemas.microsoft.com/office/powerpoint/2010/main" val="1183202791"/>
                  </p:ext>
                </p:extLst>
              </p:nvPr>
            </p:nvGraphicFramePr>
            <p:xfrm>
              <a:off x="1323833" y="586854"/>
              <a:ext cx="4053385" cy="6403618"/>
            </p:xfrm>
            <a:graphic>
              <a:graphicData uri="http://schemas.openxmlformats.org/drawingml/2006/table">
                <a:tbl>
                  <a:tblPr firstRow="1" firstCol="1">
                    <a:tableStyleId>{BC89EF96-8CEA-46FF-86C4-4CE0E7609802}</a:tableStyleId>
                  </a:tblPr>
                  <a:tblGrid>
                    <a:gridCol w="579055">
                      <a:extLst>
                        <a:ext uri="{9D8B030D-6E8A-4147-A177-3AD203B41FA5}">
                          <a16:colId xmlns:a16="http://schemas.microsoft.com/office/drawing/2014/main" val="1379273046"/>
                        </a:ext>
                      </a:extLst>
                    </a:gridCol>
                    <a:gridCol w="579055">
                      <a:extLst>
                        <a:ext uri="{9D8B030D-6E8A-4147-A177-3AD203B41FA5}">
                          <a16:colId xmlns:a16="http://schemas.microsoft.com/office/drawing/2014/main" val="3844355296"/>
                        </a:ext>
                      </a:extLst>
                    </a:gridCol>
                    <a:gridCol w="579055">
                      <a:extLst>
                        <a:ext uri="{9D8B030D-6E8A-4147-A177-3AD203B41FA5}">
                          <a16:colId xmlns:a16="http://schemas.microsoft.com/office/drawing/2014/main" val="627753358"/>
                        </a:ext>
                      </a:extLst>
                    </a:gridCol>
                    <a:gridCol w="579055">
                      <a:extLst>
                        <a:ext uri="{9D8B030D-6E8A-4147-A177-3AD203B41FA5}">
                          <a16:colId xmlns:a16="http://schemas.microsoft.com/office/drawing/2014/main" val="468006265"/>
                        </a:ext>
                      </a:extLst>
                    </a:gridCol>
                    <a:gridCol w="579055">
                      <a:extLst>
                        <a:ext uri="{9D8B030D-6E8A-4147-A177-3AD203B41FA5}">
                          <a16:colId xmlns:a16="http://schemas.microsoft.com/office/drawing/2014/main" val="2853123043"/>
                        </a:ext>
                      </a:extLst>
                    </a:gridCol>
                    <a:gridCol w="579055">
                      <a:extLst>
                        <a:ext uri="{9D8B030D-6E8A-4147-A177-3AD203B41FA5}">
                          <a16:colId xmlns:a16="http://schemas.microsoft.com/office/drawing/2014/main" val="2799064889"/>
                        </a:ext>
                      </a:extLst>
                    </a:gridCol>
                    <a:gridCol w="579055">
                      <a:extLst>
                        <a:ext uri="{9D8B030D-6E8A-4147-A177-3AD203B41FA5}">
                          <a16:colId xmlns:a16="http://schemas.microsoft.com/office/drawing/2014/main" val="938525474"/>
                        </a:ext>
                      </a:extLst>
                    </a:gridCol>
                  </a:tblGrid>
                  <a:tr h="388627">
                    <a:tc gridSpan="4">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Entradas</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3">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Salidas</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solidFill>
                          <a:schemeClr val="accent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901206763"/>
                      </a:ext>
                    </a:extLst>
                  </a:tr>
                  <a:tr h="388627">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M4</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M3</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M2</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C2</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C1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C0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extLst>
                      <a:ext uri="{0D108BD9-81ED-4DB2-BD59-A6C34878D82A}">
                        <a16:rowId xmlns:a16="http://schemas.microsoft.com/office/drawing/2014/main" val="3610991167"/>
                      </a:ext>
                    </a:extLst>
                  </a:tr>
                  <a:tr h="274647">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09845624"/>
                      </a:ext>
                    </a:extLst>
                  </a:tr>
                  <a:tr h="337503">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565989091"/>
                      </a:ext>
                    </a:extLst>
                  </a:tr>
                  <a:tr h="23542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2313301219"/>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896004928"/>
                      </a:ext>
                    </a:extLst>
                  </a:tr>
                  <a:tr h="23542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2272166527"/>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3291878828"/>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322749508"/>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845056628"/>
                      </a:ext>
                    </a:extLst>
                  </a:tr>
                  <a:tr h="23542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63168859"/>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4091437233"/>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2314730940"/>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3039755905"/>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967211859"/>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59397934"/>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3575394023"/>
                      </a:ext>
                    </a:extLst>
                  </a:tr>
                  <a:tr h="379589">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500">
                                    <a:effectLst/>
                                    <a:latin typeface="Cambria Math" panose="02040503050406030204" pitchFamily="18" charset="0"/>
                                  </a:rPr>
                                  <m:t>𝜙</m:t>
                                </m:r>
                                <m:r>
                                  <a:rPr lang="en-US" sz="1500">
                                    <a:effectLst/>
                                    <a:latin typeface="Cambria Math" panose="02040503050406030204" pitchFamily="18" charset="0"/>
                                  </a:rPr>
                                  <m:t> </m:t>
                                </m:r>
                              </m:oMath>
                            </m:oMathPara>
                          </a14:m>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130419857"/>
                      </a:ext>
                    </a:extLst>
                  </a:tr>
                </a:tbl>
              </a:graphicData>
            </a:graphic>
          </p:graphicFrame>
        </mc:Choice>
        <mc:Fallback>
          <p:graphicFrame>
            <p:nvGraphicFramePr>
              <p:cNvPr id="4" name="Tabla 3">
                <a:extLst>
                  <a:ext uri="{FF2B5EF4-FFF2-40B4-BE49-F238E27FC236}">
                    <a16:creationId xmlns:a16="http://schemas.microsoft.com/office/drawing/2014/main" id="{F3F211D9-EE94-0FF7-1C4C-B27F5D6B2C9D}"/>
                  </a:ext>
                </a:extLst>
              </p:cNvPr>
              <p:cNvGraphicFramePr>
                <a:graphicFrameLocks noGrp="1"/>
              </p:cNvGraphicFramePr>
              <p:nvPr>
                <p:extLst>
                  <p:ext uri="{D42A27DB-BD31-4B8C-83A1-F6EECF244321}">
                    <p14:modId xmlns:p14="http://schemas.microsoft.com/office/powerpoint/2010/main" val="1183202791"/>
                  </p:ext>
                </p:extLst>
              </p:nvPr>
            </p:nvGraphicFramePr>
            <p:xfrm>
              <a:off x="1323833" y="586854"/>
              <a:ext cx="4053385" cy="6403618"/>
            </p:xfrm>
            <a:graphic>
              <a:graphicData uri="http://schemas.openxmlformats.org/drawingml/2006/table">
                <a:tbl>
                  <a:tblPr firstRow="1" firstCol="1">
                    <a:tableStyleId>{BC89EF96-8CEA-46FF-86C4-4CE0E7609802}</a:tableStyleId>
                  </a:tblPr>
                  <a:tblGrid>
                    <a:gridCol w="579055">
                      <a:extLst>
                        <a:ext uri="{9D8B030D-6E8A-4147-A177-3AD203B41FA5}">
                          <a16:colId xmlns:a16="http://schemas.microsoft.com/office/drawing/2014/main" val="1379273046"/>
                        </a:ext>
                      </a:extLst>
                    </a:gridCol>
                    <a:gridCol w="579055">
                      <a:extLst>
                        <a:ext uri="{9D8B030D-6E8A-4147-A177-3AD203B41FA5}">
                          <a16:colId xmlns:a16="http://schemas.microsoft.com/office/drawing/2014/main" val="3844355296"/>
                        </a:ext>
                      </a:extLst>
                    </a:gridCol>
                    <a:gridCol w="579055">
                      <a:extLst>
                        <a:ext uri="{9D8B030D-6E8A-4147-A177-3AD203B41FA5}">
                          <a16:colId xmlns:a16="http://schemas.microsoft.com/office/drawing/2014/main" val="627753358"/>
                        </a:ext>
                      </a:extLst>
                    </a:gridCol>
                    <a:gridCol w="579055">
                      <a:extLst>
                        <a:ext uri="{9D8B030D-6E8A-4147-A177-3AD203B41FA5}">
                          <a16:colId xmlns:a16="http://schemas.microsoft.com/office/drawing/2014/main" val="468006265"/>
                        </a:ext>
                      </a:extLst>
                    </a:gridCol>
                    <a:gridCol w="579055">
                      <a:extLst>
                        <a:ext uri="{9D8B030D-6E8A-4147-A177-3AD203B41FA5}">
                          <a16:colId xmlns:a16="http://schemas.microsoft.com/office/drawing/2014/main" val="2853123043"/>
                        </a:ext>
                      </a:extLst>
                    </a:gridCol>
                    <a:gridCol w="579055">
                      <a:extLst>
                        <a:ext uri="{9D8B030D-6E8A-4147-A177-3AD203B41FA5}">
                          <a16:colId xmlns:a16="http://schemas.microsoft.com/office/drawing/2014/main" val="2799064889"/>
                        </a:ext>
                      </a:extLst>
                    </a:gridCol>
                    <a:gridCol w="579055">
                      <a:extLst>
                        <a:ext uri="{9D8B030D-6E8A-4147-A177-3AD203B41FA5}">
                          <a16:colId xmlns:a16="http://schemas.microsoft.com/office/drawing/2014/main" val="938525474"/>
                        </a:ext>
                      </a:extLst>
                    </a:gridCol>
                  </a:tblGrid>
                  <a:tr h="388627">
                    <a:tc gridSpan="4">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Entradas</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3">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Salidas</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solidFill>
                          <a:schemeClr val="accent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901206763"/>
                      </a:ext>
                    </a:extLst>
                  </a:tr>
                  <a:tr h="388627">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M4</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M3</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M2</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M1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C2</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C1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C0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tc>
                    <a:extLst>
                      <a:ext uri="{0D108BD9-81ED-4DB2-BD59-A6C34878D82A}">
                        <a16:rowId xmlns:a16="http://schemas.microsoft.com/office/drawing/2014/main" val="3610991167"/>
                      </a:ext>
                    </a:extLst>
                  </a:tr>
                  <a:tr h="274647">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109845624"/>
                      </a:ext>
                    </a:extLst>
                  </a:tr>
                  <a:tr h="337503">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565989091"/>
                      </a:ext>
                    </a:extLst>
                  </a:tr>
                  <a:tr h="241808">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2313301219"/>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420313" r="-203158" b="-1132813"/>
                          </a:stretch>
                        </a:blipFill>
                      </a:tcPr>
                    </a:tc>
                    <a:tc>
                      <a:txBody>
                        <a:bodyPr/>
                        <a:lstStyle/>
                        <a:p>
                          <a:endParaRPr lang="en-US"/>
                        </a:p>
                      </a:txBody>
                      <a:tcPr marL="55225" marR="55225" marT="0" marB="0" anchor="ctr">
                        <a:blipFill>
                          <a:blip r:embed="rId4"/>
                          <a:stretch>
                            <a:fillRect l="-502105" t="-420313" r="-103158" b="-1132813"/>
                          </a:stretch>
                        </a:blipFill>
                      </a:tcPr>
                    </a:tc>
                    <a:tc>
                      <a:txBody>
                        <a:bodyPr/>
                        <a:lstStyle/>
                        <a:p>
                          <a:endParaRPr lang="en-US"/>
                        </a:p>
                      </a:txBody>
                      <a:tcPr marL="55225" marR="55225" marT="0" marB="0" anchor="ctr">
                        <a:blipFill>
                          <a:blip r:embed="rId4"/>
                          <a:stretch>
                            <a:fillRect l="-602105" t="-420313" r="-3158" b="-1132813"/>
                          </a:stretch>
                        </a:blipFill>
                      </a:tcPr>
                    </a:tc>
                    <a:extLst>
                      <a:ext uri="{0D108BD9-81ED-4DB2-BD59-A6C34878D82A}">
                        <a16:rowId xmlns:a16="http://schemas.microsoft.com/office/drawing/2014/main" val="1896004928"/>
                      </a:ext>
                    </a:extLst>
                  </a:tr>
                  <a:tr h="241808">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2272166527"/>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581250" r="-203158" b="-971875"/>
                          </a:stretch>
                        </a:blipFill>
                      </a:tcPr>
                    </a:tc>
                    <a:tc>
                      <a:txBody>
                        <a:bodyPr/>
                        <a:lstStyle/>
                        <a:p>
                          <a:endParaRPr lang="en-US"/>
                        </a:p>
                      </a:txBody>
                      <a:tcPr marL="55225" marR="55225" marT="0" marB="0" anchor="ctr">
                        <a:blipFill>
                          <a:blip r:embed="rId4"/>
                          <a:stretch>
                            <a:fillRect l="-502105" t="-581250" r="-103158" b="-971875"/>
                          </a:stretch>
                        </a:blipFill>
                      </a:tcPr>
                    </a:tc>
                    <a:tc>
                      <a:txBody>
                        <a:bodyPr/>
                        <a:lstStyle/>
                        <a:p>
                          <a:endParaRPr lang="en-US"/>
                        </a:p>
                      </a:txBody>
                      <a:tcPr marL="55225" marR="55225" marT="0" marB="0" anchor="ctr">
                        <a:blipFill>
                          <a:blip r:embed="rId4"/>
                          <a:stretch>
                            <a:fillRect l="-602105" t="-581250" r="-3158" b="-971875"/>
                          </a:stretch>
                        </a:blipFill>
                      </a:tcPr>
                    </a:tc>
                    <a:extLst>
                      <a:ext uri="{0D108BD9-81ED-4DB2-BD59-A6C34878D82A}">
                        <a16:rowId xmlns:a16="http://schemas.microsoft.com/office/drawing/2014/main" val="3291878828"/>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681250" r="-203158" b="-871875"/>
                          </a:stretch>
                        </a:blipFill>
                      </a:tcPr>
                    </a:tc>
                    <a:tc>
                      <a:txBody>
                        <a:bodyPr/>
                        <a:lstStyle/>
                        <a:p>
                          <a:endParaRPr lang="en-US"/>
                        </a:p>
                      </a:txBody>
                      <a:tcPr marL="55225" marR="55225" marT="0" marB="0" anchor="ctr">
                        <a:blipFill>
                          <a:blip r:embed="rId4"/>
                          <a:stretch>
                            <a:fillRect l="-502105" t="-681250" r="-103158" b="-871875"/>
                          </a:stretch>
                        </a:blipFill>
                      </a:tcPr>
                    </a:tc>
                    <a:tc>
                      <a:txBody>
                        <a:bodyPr/>
                        <a:lstStyle/>
                        <a:p>
                          <a:endParaRPr lang="en-US"/>
                        </a:p>
                      </a:txBody>
                      <a:tcPr marL="55225" marR="55225" marT="0" marB="0" anchor="ctr">
                        <a:blipFill>
                          <a:blip r:embed="rId4"/>
                          <a:stretch>
                            <a:fillRect l="-602105" t="-681250" r="-3158" b="-871875"/>
                          </a:stretch>
                        </a:blipFill>
                      </a:tcPr>
                    </a:tc>
                    <a:extLst>
                      <a:ext uri="{0D108BD9-81ED-4DB2-BD59-A6C34878D82A}">
                        <a16:rowId xmlns:a16="http://schemas.microsoft.com/office/drawing/2014/main" val="322749508"/>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781250" r="-203158" b="-771875"/>
                          </a:stretch>
                        </a:blipFill>
                      </a:tcPr>
                    </a:tc>
                    <a:tc>
                      <a:txBody>
                        <a:bodyPr/>
                        <a:lstStyle/>
                        <a:p>
                          <a:endParaRPr lang="en-US"/>
                        </a:p>
                      </a:txBody>
                      <a:tcPr marL="55225" marR="55225" marT="0" marB="0" anchor="ctr">
                        <a:blipFill>
                          <a:blip r:embed="rId4"/>
                          <a:stretch>
                            <a:fillRect l="-502105" t="-781250" r="-103158" b="-771875"/>
                          </a:stretch>
                        </a:blipFill>
                      </a:tcPr>
                    </a:tc>
                    <a:tc>
                      <a:txBody>
                        <a:bodyPr/>
                        <a:lstStyle/>
                        <a:p>
                          <a:endParaRPr lang="en-US"/>
                        </a:p>
                      </a:txBody>
                      <a:tcPr marL="55225" marR="55225" marT="0" marB="0" anchor="ctr">
                        <a:blipFill>
                          <a:blip r:embed="rId4"/>
                          <a:stretch>
                            <a:fillRect l="-602105" t="-781250" r="-3158" b="-771875"/>
                          </a:stretch>
                        </a:blipFill>
                      </a:tcPr>
                    </a:tc>
                    <a:extLst>
                      <a:ext uri="{0D108BD9-81ED-4DB2-BD59-A6C34878D82A}">
                        <a16:rowId xmlns:a16="http://schemas.microsoft.com/office/drawing/2014/main" val="1845056628"/>
                      </a:ext>
                    </a:extLst>
                  </a:tr>
                  <a:tr h="241808">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extLst>
                      <a:ext uri="{0D108BD9-81ED-4DB2-BD59-A6C34878D82A}">
                        <a16:rowId xmlns:a16="http://schemas.microsoft.com/office/drawing/2014/main" val="63168859"/>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943750" r="-203158" b="-609375"/>
                          </a:stretch>
                        </a:blipFill>
                      </a:tcPr>
                    </a:tc>
                    <a:tc>
                      <a:txBody>
                        <a:bodyPr/>
                        <a:lstStyle/>
                        <a:p>
                          <a:endParaRPr lang="en-US"/>
                        </a:p>
                      </a:txBody>
                      <a:tcPr marL="55225" marR="55225" marT="0" marB="0" anchor="ctr">
                        <a:blipFill>
                          <a:blip r:embed="rId4"/>
                          <a:stretch>
                            <a:fillRect l="-502105" t="-943750" r="-103158" b="-609375"/>
                          </a:stretch>
                        </a:blipFill>
                      </a:tcPr>
                    </a:tc>
                    <a:tc>
                      <a:txBody>
                        <a:bodyPr/>
                        <a:lstStyle/>
                        <a:p>
                          <a:endParaRPr lang="en-US"/>
                        </a:p>
                      </a:txBody>
                      <a:tcPr marL="55225" marR="55225" marT="0" marB="0" anchor="ctr">
                        <a:blipFill>
                          <a:blip r:embed="rId4"/>
                          <a:stretch>
                            <a:fillRect l="-602105" t="-943750" r="-3158" b="-609375"/>
                          </a:stretch>
                        </a:blipFill>
                      </a:tcPr>
                    </a:tc>
                    <a:extLst>
                      <a:ext uri="{0D108BD9-81ED-4DB2-BD59-A6C34878D82A}">
                        <a16:rowId xmlns:a16="http://schemas.microsoft.com/office/drawing/2014/main" val="4091437233"/>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1043750" r="-203158" b="-509375"/>
                          </a:stretch>
                        </a:blipFill>
                      </a:tcPr>
                    </a:tc>
                    <a:tc>
                      <a:txBody>
                        <a:bodyPr/>
                        <a:lstStyle/>
                        <a:p>
                          <a:endParaRPr lang="en-US"/>
                        </a:p>
                      </a:txBody>
                      <a:tcPr marL="55225" marR="55225" marT="0" marB="0" anchor="ctr">
                        <a:blipFill>
                          <a:blip r:embed="rId4"/>
                          <a:stretch>
                            <a:fillRect l="-502105" t="-1043750" r="-103158" b="-509375"/>
                          </a:stretch>
                        </a:blipFill>
                      </a:tcPr>
                    </a:tc>
                    <a:tc>
                      <a:txBody>
                        <a:bodyPr/>
                        <a:lstStyle/>
                        <a:p>
                          <a:endParaRPr lang="en-US"/>
                        </a:p>
                      </a:txBody>
                      <a:tcPr marL="55225" marR="55225" marT="0" marB="0" anchor="ctr">
                        <a:blipFill>
                          <a:blip r:embed="rId4"/>
                          <a:stretch>
                            <a:fillRect l="-602105" t="-1043750" r="-3158" b="-509375"/>
                          </a:stretch>
                        </a:blipFill>
                      </a:tcPr>
                    </a:tc>
                    <a:extLst>
                      <a:ext uri="{0D108BD9-81ED-4DB2-BD59-A6C34878D82A}">
                        <a16:rowId xmlns:a16="http://schemas.microsoft.com/office/drawing/2014/main" val="2314730940"/>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1143750" r="-203158" b="-409375"/>
                          </a:stretch>
                        </a:blipFill>
                      </a:tcPr>
                    </a:tc>
                    <a:tc>
                      <a:txBody>
                        <a:bodyPr/>
                        <a:lstStyle/>
                        <a:p>
                          <a:endParaRPr lang="en-US"/>
                        </a:p>
                      </a:txBody>
                      <a:tcPr marL="55225" marR="55225" marT="0" marB="0" anchor="ctr">
                        <a:blipFill>
                          <a:blip r:embed="rId4"/>
                          <a:stretch>
                            <a:fillRect l="-502105" t="-1143750" r="-103158" b="-409375"/>
                          </a:stretch>
                        </a:blipFill>
                      </a:tcPr>
                    </a:tc>
                    <a:tc>
                      <a:txBody>
                        <a:bodyPr/>
                        <a:lstStyle/>
                        <a:p>
                          <a:endParaRPr lang="en-US"/>
                        </a:p>
                      </a:txBody>
                      <a:tcPr marL="55225" marR="55225" marT="0" marB="0" anchor="ctr">
                        <a:blipFill>
                          <a:blip r:embed="rId4"/>
                          <a:stretch>
                            <a:fillRect l="-602105" t="-1143750" r="-3158" b="-409375"/>
                          </a:stretch>
                        </a:blipFill>
                      </a:tcPr>
                    </a:tc>
                    <a:extLst>
                      <a:ext uri="{0D108BD9-81ED-4DB2-BD59-A6C34878D82A}">
                        <a16:rowId xmlns:a16="http://schemas.microsoft.com/office/drawing/2014/main" val="3039755905"/>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1243750" r="-203158" b="-309375"/>
                          </a:stretch>
                        </a:blipFill>
                      </a:tcPr>
                    </a:tc>
                    <a:tc>
                      <a:txBody>
                        <a:bodyPr/>
                        <a:lstStyle/>
                        <a:p>
                          <a:endParaRPr lang="en-US"/>
                        </a:p>
                      </a:txBody>
                      <a:tcPr marL="55225" marR="55225" marT="0" marB="0" anchor="ctr">
                        <a:blipFill>
                          <a:blip r:embed="rId4"/>
                          <a:stretch>
                            <a:fillRect l="-502105" t="-1243750" r="-103158" b="-309375"/>
                          </a:stretch>
                        </a:blipFill>
                      </a:tcPr>
                    </a:tc>
                    <a:tc>
                      <a:txBody>
                        <a:bodyPr/>
                        <a:lstStyle/>
                        <a:p>
                          <a:endParaRPr lang="en-US"/>
                        </a:p>
                      </a:txBody>
                      <a:tcPr marL="55225" marR="55225" marT="0" marB="0" anchor="ctr">
                        <a:blipFill>
                          <a:blip r:embed="rId4"/>
                          <a:stretch>
                            <a:fillRect l="-602105" t="-1243750" r="-3158" b="-309375"/>
                          </a:stretch>
                        </a:blipFill>
                      </a:tcPr>
                    </a:tc>
                    <a:extLst>
                      <a:ext uri="{0D108BD9-81ED-4DB2-BD59-A6C34878D82A}">
                        <a16:rowId xmlns:a16="http://schemas.microsoft.com/office/drawing/2014/main" val="1967211859"/>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1343750" r="-203158" b="-209375"/>
                          </a:stretch>
                        </a:blipFill>
                      </a:tcPr>
                    </a:tc>
                    <a:tc>
                      <a:txBody>
                        <a:bodyPr/>
                        <a:lstStyle/>
                        <a:p>
                          <a:endParaRPr lang="en-US"/>
                        </a:p>
                      </a:txBody>
                      <a:tcPr marL="55225" marR="55225" marT="0" marB="0" anchor="ctr">
                        <a:blipFill>
                          <a:blip r:embed="rId4"/>
                          <a:stretch>
                            <a:fillRect l="-502105" t="-1343750" r="-103158" b="-209375"/>
                          </a:stretch>
                        </a:blipFill>
                      </a:tcPr>
                    </a:tc>
                    <a:tc>
                      <a:txBody>
                        <a:bodyPr/>
                        <a:lstStyle/>
                        <a:p>
                          <a:endParaRPr lang="en-US"/>
                        </a:p>
                      </a:txBody>
                      <a:tcPr marL="55225" marR="55225" marT="0" marB="0" anchor="ctr">
                        <a:blipFill>
                          <a:blip r:embed="rId4"/>
                          <a:stretch>
                            <a:fillRect l="-602105" t="-1343750" r="-3158" b="-209375"/>
                          </a:stretch>
                        </a:blipFill>
                      </a:tcPr>
                    </a:tc>
                    <a:extLst>
                      <a:ext uri="{0D108BD9-81ED-4DB2-BD59-A6C34878D82A}">
                        <a16:rowId xmlns:a16="http://schemas.microsoft.com/office/drawing/2014/main" val="159397934"/>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0</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1443750" r="-203158" b="-109375"/>
                          </a:stretch>
                        </a:blipFill>
                      </a:tcPr>
                    </a:tc>
                    <a:tc>
                      <a:txBody>
                        <a:bodyPr/>
                        <a:lstStyle/>
                        <a:p>
                          <a:endParaRPr lang="en-US"/>
                        </a:p>
                      </a:txBody>
                      <a:tcPr marL="55225" marR="55225" marT="0" marB="0" anchor="ctr">
                        <a:blipFill>
                          <a:blip r:embed="rId4"/>
                          <a:stretch>
                            <a:fillRect l="-502105" t="-1443750" r="-103158" b="-109375"/>
                          </a:stretch>
                        </a:blipFill>
                      </a:tcPr>
                    </a:tc>
                    <a:tc>
                      <a:txBody>
                        <a:bodyPr/>
                        <a:lstStyle/>
                        <a:p>
                          <a:endParaRPr lang="en-US"/>
                        </a:p>
                      </a:txBody>
                      <a:tcPr marL="55225" marR="55225" marT="0" marB="0" anchor="ctr">
                        <a:blipFill>
                          <a:blip r:embed="rId4"/>
                          <a:stretch>
                            <a:fillRect l="-602105" t="-1443750" r="-3158" b="-109375"/>
                          </a:stretch>
                        </a:blipFill>
                      </a:tcPr>
                    </a:tc>
                    <a:extLst>
                      <a:ext uri="{0D108BD9-81ED-4DB2-BD59-A6C34878D82A}">
                        <a16:rowId xmlns:a16="http://schemas.microsoft.com/office/drawing/2014/main" val="3575394023"/>
                      </a:ext>
                    </a:extLst>
                  </a:tr>
                  <a:tr h="389890">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pPr algn="ctr">
                            <a:lnSpc>
                              <a:spcPct val="115000"/>
                            </a:lnSpc>
                            <a:spcAft>
                              <a:spcPts val="1000"/>
                            </a:spcAft>
                          </a:pPr>
                          <a:r>
                            <a:rPr lang="en-US" sz="1500">
                              <a:effectLst/>
                              <a:latin typeface="Times New Roman" panose="02020603050405020304" pitchFamily="18" charset="0"/>
                              <a:cs typeface="Times New Roman" panose="02020603050405020304" pitchFamily="18" charset="0"/>
                            </a:rPr>
                            <a:t>1</a:t>
                          </a:r>
                          <a:endParaRPr lang="es-E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5225" marR="55225" marT="0" marB="0" anchor="ctr"/>
                    </a:tc>
                    <a:tc>
                      <a:txBody>
                        <a:bodyPr/>
                        <a:lstStyle/>
                        <a:p>
                          <a:endParaRPr lang="en-US"/>
                        </a:p>
                      </a:txBody>
                      <a:tcPr marL="55225" marR="55225" marT="0" marB="0" anchor="ctr">
                        <a:blipFill>
                          <a:blip r:embed="rId4"/>
                          <a:stretch>
                            <a:fillRect l="-402105" t="-1543750" r="-203158" b="-9375"/>
                          </a:stretch>
                        </a:blipFill>
                      </a:tcPr>
                    </a:tc>
                    <a:tc>
                      <a:txBody>
                        <a:bodyPr/>
                        <a:lstStyle/>
                        <a:p>
                          <a:endParaRPr lang="en-US"/>
                        </a:p>
                      </a:txBody>
                      <a:tcPr marL="55225" marR="55225" marT="0" marB="0" anchor="ctr">
                        <a:blipFill>
                          <a:blip r:embed="rId4"/>
                          <a:stretch>
                            <a:fillRect l="-502105" t="-1543750" r="-103158" b="-9375"/>
                          </a:stretch>
                        </a:blipFill>
                      </a:tcPr>
                    </a:tc>
                    <a:tc>
                      <a:txBody>
                        <a:bodyPr/>
                        <a:lstStyle/>
                        <a:p>
                          <a:endParaRPr lang="en-US"/>
                        </a:p>
                      </a:txBody>
                      <a:tcPr marL="55225" marR="55225" marT="0" marB="0" anchor="ctr">
                        <a:blipFill>
                          <a:blip r:embed="rId4"/>
                          <a:stretch>
                            <a:fillRect l="-602105" t="-1543750" r="-3158" b="-9375"/>
                          </a:stretch>
                        </a:blipFill>
                      </a:tcPr>
                    </a:tc>
                    <a:extLst>
                      <a:ext uri="{0D108BD9-81ED-4DB2-BD59-A6C34878D82A}">
                        <a16:rowId xmlns:a16="http://schemas.microsoft.com/office/drawing/2014/main" val="1130419857"/>
                      </a:ext>
                    </a:extLst>
                  </a:tr>
                </a:tbl>
              </a:graphicData>
            </a:graphic>
          </p:graphicFrame>
        </mc:Fallback>
      </mc:AlternateContent>
      <p:sp>
        <p:nvSpPr>
          <p:cNvPr id="5" name="CuadroTexto 4">
            <a:extLst>
              <a:ext uri="{FF2B5EF4-FFF2-40B4-BE49-F238E27FC236}">
                <a16:creationId xmlns:a16="http://schemas.microsoft.com/office/drawing/2014/main" id="{037238F2-8A63-3C60-8016-33BE68C1BF0B}"/>
              </a:ext>
            </a:extLst>
          </p:cNvPr>
          <p:cNvSpPr txBox="1"/>
          <p:nvPr/>
        </p:nvSpPr>
        <p:spPr>
          <a:xfrm>
            <a:off x="1323833" y="186744"/>
            <a:ext cx="3684896" cy="400110"/>
          </a:xfrm>
          <a:prstGeom prst="rect">
            <a:avLst/>
          </a:prstGeom>
          <a:noFill/>
        </p:spPr>
        <p:txBody>
          <a:bodyPr wrap="square" rtlCol="0">
            <a:spAutoFit/>
          </a:bodyPr>
          <a:lstStyle/>
          <a:p>
            <a:r>
              <a:rPr lang="es-ES" sz="2000" b="1">
                <a:latin typeface="Times New Roman" panose="02020603050405020304" pitchFamily="18" charset="0"/>
                <a:cs typeface="Times New Roman" panose="02020603050405020304" pitchFamily="18" charset="0"/>
              </a:rPr>
              <a:t>Tabla de verdad de compuertas </a:t>
            </a:r>
          </a:p>
        </p:txBody>
      </p:sp>
      <p:sp>
        <p:nvSpPr>
          <p:cNvPr id="6" name="CuadroTexto 5">
            <a:extLst>
              <a:ext uri="{FF2B5EF4-FFF2-40B4-BE49-F238E27FC236}">
                <a16:creationId xmlns:a16="http://schemas.microsoft.com/office/drawing/2014/main" id="{A9FE8A2C-5BC0-9C17-9418-B36CF4873C14}"/>
              </a:ext>
            </a:extLst>
          </p:cNvPr>
          <p:cNvSpPr txBox="1"/>
          <p:nvPr/>
        </p:nvSpPr>
        <p:spPr>
          <a:xfrm>
            <a:off x="6649874" y="1494429"/>
            <a:ext cx="3405115" cy="400110"/>
          </a:xfrm>
          <a:prstGeom prst="rect">
            <a:avLst/>
          </a:prstGeom>
          <a:noFill/>
        </p:spPr>
        <p:txBody>
          <a:bodyPr wrap="square" rtlCol="0">
            <a:spAutoFit/>
          </a:bodyPr>
          <a:lstStyle/>
          <a:p>
            <a:r>
              <a:rPr lang="es-ES" sz="2000" b="1">
                <a:latin typeface="Times New Roman" panose="02020603050405020304" pitchFamily="18" charset="0"/>
                <a:cs typeface="Times New Roman" panose="02020603050405020304" pitchFamily="18" charset="0"/>
              </a:rPr>
              <a:t>Tabla de verdad del sumador  </a:t>
            </a:r>
          </a:p>
        </p:txBody>
      </p:sp>
    </p:spTree>
    <p:extLst>
      <p:ext uri="{BB962C8B-B14F-4D97-AF65-F5344CB8AC3E}">
        <p14:creationId xmlns:p14="http://schemas.microsoft.com/office/powerpoint/2010/main" val="1941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 name="CuadroTexto 1">
            <a:extLst>
              <a:ext uri="{FF2B5EF4-FFF2-40B4-BE49-F238E27FC236}">
                <a16:creationId xmlns:a16="http://schemas.microsoft.com/office/drawing/2014/main" id="{65D44C77-5E5B-5350-A79C-05799B8E8A15}"/>
              </a:ext>
            </a:extLst>
          </p:cNvPr>
          <p:cNvSpPr txBox="1"/>
          <p:nvPr/>
        </p:nvSpPr>
        <p:spPr>
          <a:xfrm>
            <a:off x="996288" y="218364"/>
            <a:ext cx="5771132" cy="707886"/>
          </a:xfrm>
          <a:prstGeom prst="rect">
            <a:avLst/>
          </a:prstGeom>
          <a:noFill/>
        </p:spPr>
        <p:txBody>
          <a:bodyPr wrap="none" rtlCol="0">
            <a:spAutoFit/>
          </a:bodyPr>
          <a:lstStyle/>
          <a:p>
            <a:r>
              <a:rPr lang="es-ES" sz="4000">
                <a:latin typeface="Times New Roman" panose="02020603050405020304" pitchFamily="18" charset="0"/>
                <a:cs typeface="Times New Roman" panose="02020603050405020304" pitchFamily="18" charset="0"/>
              </a:rPr>
              <a:t>Descripción de la solución </a:t>
            </a:r>
          </a:p>
        </p:txBody>
      </p:sp>
      <p:sp>
        <p:nvSpPr>
          <p:cNvPr id="3" name="CuadroTexto 2">
            <a:extLst>
              <a:ext uri="{FF2B5EF4-FFF2-40B4-BE49-F238E27FC236}">
                <a16:creationId xmlns:a16="http://schemas.microsoft.com/office/drawing/2014/main" id="{FA2D798E-2A2F-41B5-1CC2-462021B7E9D5}"/>
              </a:ext>
            </a:extLst>
          </p:cNvPr>
          <p:cNvSpPr txBox="1"/>
          <p:nvPr/>
        </p:nvSpPr>
        <p:spPr>
          <a:xfrm>
            <a:off x="777923" y="1105468"/>
            <a:ext cx="3889611" cy="3165675"/>
          </a:xfrm>
          <a:prstGeom prst="rect">
            <a:avLst/>
          </a:prstGeom>
          <a:noFill/>
        </p:spPr>
        <p:txBody>
          <a:bodyPr wrap="square" rtlCol="0">
            <a:spAutoFit/>
          </a:bodyPr>
          <a:lstStyle/>
          <a:p>
            <a:pPr algn="just">
              <a:lnSpc>
                <a:spcPct val="115000"/>
              </a:lnSpc>
              <a:spcAft>
                <a:spcPts val="1000"/>
              </a:spcAft>
            </a:pPr>
            <a:r>
              <a:rPr lang="es-ES" sz="1200">
                <a:effectLst/>
                <a:latin typeface="Arial" panose="020B0604020202020204" pitchFamily="34" charset="0"/>
                <a:ea typeface="Calibri" panose="020F0502020204030204" pitchFamily="34" charset="0"/>
                <a:cs typeface="Arial" panose="020B0604020202020204" pitchFamily="34" charset="0"/>
              </a:rPr>
              <a:t>se plantea que las entradas en el codificador de prioridad (M1, M2, M3 y M4),  es decir : “0000”, “0001”, “0010”, “0100” y “1000” . Luego de verificar las entradas sus salidas serán el precio del boleto asignado en un numero binario de tres bits (C2, C1, C0, es decir los resultados de cada una de las señales de entrada recibirán las siguientes salidas:</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“0000” su salida será “000”</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“0001” su salida será “001”</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“0010” su salida será “011”</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“0100” su salida será “100”</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“1000” su salida será “101”</a:t>
            </a:r>
            <a:endParaRPr lang="es-ES" sz="1100">
              <a:effectLst/>
              <a:latin typeface="Calibri" panose="020F0502020204030204" pitchFamily="34" charset="0"/>
              <a:ea typeface="Calibri" panose="020F050202020403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F3321BD9-F157-11AC-A95E-E367031547DA}"/>
              </a:ext>
            </a:extLst>
          </p:cNvPr>
          <p:cNvSpPr txBox="1"/>
          <p:nvPr/>
        </p:nvSpPr>
        <p:spPr>
          <a:xfrm>
            <a:off x="4913194" y="1105468"/>
            <a:ext cx="6127845" cy="4304448"/>
          </a:xfrm>
          <a:prstGeom prst="rect">
            <a:avLst/>
          </a:prstGeom>
          <a:noFill/>
        </p:spPr>
        <p:txBody>
          <a:bodyPr wrap="square" rtlCol="0">
            <a:spAutoFit/>
          </a:bodyPr>
          <a:lstStyle/>
          <a:p>
            <a:pPr algn="just">
              <a:lnSpc>
                <a:spcPct val="115000"/>
              </a:lnSpc>
              <a:spcAft>
                <a:spcPts val="800"/>
              </a:spcAft>
            </a:pPr>
            <a:r>
              <a:rPr lang="es-ES" sz="1200">
                <a:effectLst/>
                <a:latin typeface="Arial" panose="020B0604020202020204" pitchFamily="34" charset="0"/>
                <a:ea typeface="Calibri" panose="020F0502020204030204" pitchFamily="34" charset="0"/>
                <a:cs typeface="Arial" panose="020B0604020202020204" pitchFamily="34" charset="0"/>
              </a:rPr>
              <a:t>A continuación, en la sección de diseño modular conectado, este recibirá como señal de entrada a S1 (señal del receptor de billetes de 5 dólares), como “0” si no hay presencia de billete y “1” en caso contrario, pero para esta situación en el diseño modular la presencia de billete será mostrada también como el cinco en binario (“101”) para realizar el cálculo del vuelto respectivo, la otra señal de entrada será las salidas del codificador de prioridad (C2, C1, C0), por ende, las salida de este módulo queda de la siguiente forma:</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“000” no habrá ingreso de billete, por ende, S = “000” y el vuelto a recibir será 0 ya que la maquina no recibe ninguna orden. </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cuando haya presencia de billete S = “101” y su vuelto será la resta entre S y (C2, C1, C0), la cantidad de monedas a recibir y el número a mostrar en el </a:t>
            </a:r>
            <a:r>
              <a:rPr lang="es-ES" sz="1200" err="1">
                <a:effectLst/>
                <a:latin typeface="Arial" panose="020B0604020202020204" pitchFamily="34" charset="0"/>
                <a:ea typeface="Calibri" panose="020F0502020204030204" pitchFamily="34" charset="0"/>
                <a:cs typeface="Arial" panose="020B0604020202020204" pitchFamily="34" charset="0"/>
              </a:rPr>
              <a:t>display</a:t>
            </a:r>
            <a:r>
              <a:rPr lang="es-ES" sz="1200">
                <a:effectLst/>
                <a:latin typeface="Arial" panose="020B0604020202020204" pitchFamily="34" charset="0"/>
                <a:ea typeface="Calibri" panose="020F0502020204030204" pitchFamily="34" charset="0"/>
                <a:cs typeface="Arial" panose="020B0604020202020204" pitchFamily="34" charset="0"/>
              </a:rPr>
              <a:t> es el resultado de la operación en número decimal y estos datos darán a conocer en la orden emitida después del proceso. Los casos son:</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spcAft>
                <a:spcPts val="800"/>
              </a:spcAft>
              <a:buFont typeface="Wingdings" panose="05000000000000000000" pitchFamily="2"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“001” vuelto = “101” - “001”, entonces vuelto = “100” o cuatro.</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spcAft>
                <a:spcPts val="800"/>
              </a:spcAft>
              <a:buFont typeface="Wingdings" panose="05000000000000000000" pitchFamily="2"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“011” vuelto = “101” - “011”, entonces vuelto = “010” o dos.</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spcAft>
                <a:spcPts val="800"/>
              </a:spcAft>
              <a:buFont typeface="Wingdings" panose="05000000000000000000" pitchFamily="2"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“100” vuelto = “101” - “100”, entonces vuelto = “001” o uno.</a:t>
            </a:r>
            <a:endParaRPr lang="es-ES" sz="110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15000"/>
              </a:lnSpc>
              <a:spcAft>
                <a:spcPts val="800"/>
              </a:spcAft>
              <a:buFont typeface="Wingdings" panose="05000000000000000000" pitchFamily="2" charset="2"/>
              <a:buChar char=""/>
            </a:pPr>
            <a:r>
              <a:rPr lang="es-ES" sz="1200">
                <a:effectLst/>
                <a:latin typeface="Arial" panose="020B0604020202020204" pitchFamily="34" charset="0"/>
                <a:ea typeface="Calibri" panose="020F0502020204030204" pitchFamily="34" charset="0"/>
                <a:cs typeface="Arial" panose="020B0604020202020204" pitchFamily="34" charset="0"/>
              </a:rPr>
              <a:t>Para “101” vuelto = “101” - “101”, entonces vuelto = “000” o cero</a:t>
            </a:r>
            <a:endParaRPr lang="es-ES" sz="110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5" name="CuadroTexto 4">
            <a:extLst>
              <a:ext uri="{FF2B5EF4-FFF2-40B4-BE49-F238E27FC236}">
                <a16:creationId xmlns:a16="http://schemas.microsoft.com/office/drawing/2014/main" id="{435A2B2A-4AB1-9254-EEAE-F490CAFB20BA}"/>
              </a:ext>
            </a:extLst>
          </p:cNvPr>
          <p:cNvSpPr txBox="1"/>
          <p:nvPr/>
        </p:nvSpPr>
        <p:spPr>
          <a:xfrm>
            <a:off x="941696" y="232012"/>
            <a:ext cx="5044971" cy="707886"/>
          </a:xfrm>
          <a:prstGeom prst="rect">
            <a:avLst/>
          </a:prstGeom>
          <a:noFill/>
        </p:spPr>
        <p:txBody>
          <a:bodyPr wrap="none" rtlCol="0">
            <a:spAutoFit/>
          </a:bodyPr>
          <a:lstStyle/>
          <a:p>
            <a:r>
              <a:rPr lang="es-ES" sz="4000" b="1">
                <a:latin typeface="Times New Roman" panose="02020603050405020304" pitchFamily="18" charset="0"/>
                <a:cs typeface="Times New Roman" panose="02020603050405020304" pitchFamily="18" charset="0"/>
              </a:rPr>
              <a:t>Esquema de conexión </a:t>
            </a:r>
          </a:p>
        </p:txBody>
      </p:sp>
      <p:pic>
        <p:nvPicPr>
          <p:cNvPr id="6" name="Imagen 5">
            <a:extLst>
              <a:ext uri="{FF2B5EF4-FFF2-40B4-BE49-F238E27FC236}">
                <a16:creationId xmlns:a16="http://schemas.microsoft.com/office/drawing/2014/main" id="{EAA84FFF-D2E3-81BC-1BE9-46A707DBC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2" y="1035432"/>
            <a:ext cx="12135278" cy="4531768"/>
          </a:xfrm>
          <a:prstGeom prst="rect">
            <a:avLst/>
          </a:prstGeom>
        </p:spPr>
      </p:pic>
    </p:spTree>
    <p:extLst>
      <p:ext uri="{BB962C8B-B14F-4D97-AF65-F5344CB8AC3E}">
        <p14:creationId xmlns:p14="http://schemas.microsoft.com/office/powerpoint/2010/main" val="38631004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Conocimiento Adictivo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Bautista Indio Navarrete</dc:creator>
  <cp:revision>1</cp:revision>
  <dcterms:created xsi:type="dcterms:W3CDTF">2024-01-20T04:28:13Z</dcterms:created>
  <dcterms:modified xsi:type="dcterms:W3CDTF">2024-01-22T04:03:16Z</dcterms:modified>
</cp:coreProperties>
</file>