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280" r:id="rId4"/>
    <p:sldId id="279" r:id="rId5"/>
    <p:sldId id="278" r:id="rId6"/>
    <p:sldId id="281" r:id="rId7"/>
    <p:sldId id="282" r:id="rId8"/>
    <p:sldId id="283" r:id="rId9"/>
    <p:sldId id="284" r:id="rId10"/>
    <p:sldId id="285" r:id="rId11"/>
    <p:sldId id="286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3"/>
    <p:restoredTop sz="94651"/>
  </p:normalViewPr>
  <p:slideViewPr>
    <p:cSldViewPr snapToGrid="0" snapToObjects="1">
      <p:cViewPr varScale="1">
        <p:scale>
          <a:sx n="63" d="100"/>
          <a:sy n="63" d="100"/>
        </p:scale>
        <p:origin x="796" y="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0C2ECA-8B25-754D-ABAC-32FE3F4BF9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3ABE2-503C-0E4F-ADAD-24CB8F53FA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9A9D4-966A-4A4F-B071-E646A2CA0130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CEC9E-B84F-3245-9DC6-EA37E5D505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B178F-0FAF-BA40-87D3-AAD2891B95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611FB-C22A-D44B-B6F2-C38EA0DDE6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55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138B2-F261-9845-9CAD-42409F44993C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3E55-91C8-944F-96ED-E3974ABC9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1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9677-AF24-CB4F-A385-56446B202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4DD05-66D2-BB42-A79A-F26BB2319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DD9C-789D-BA48-8A96-39894264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</p:spTree>
    <p:extLst>
      <p:ext uri="{BB962C8B-B14F-4D97-AF65-F5344CB8AC3E}">
        <p14:creationId xmlns:p14="http://schemas.microsoft.com/office/powerpoint/2010/main" val="146208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4075-FF62-5F42-BA06-564C1928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" y="36346"/>
            <a:ext cx="12117125" cy="6446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latin typeface="Helvetica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BAD2-305E-1B4B-923D-7998AF32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33" y="927127"/>
            <a:ext cx="11947497" cy="5171523"/>
          </a:xfrm>
        </p:spPr>
        <p:txBody>
          <a:bodyPr>
            <a:normAutofit/>
          </a:bodyPr>
          <a:lstStyle>
            <a:lvl1pPr>
              <a:defRPr sz="2000">
                <a:latin typeface="Helvetica" pitchFamily="2" charset="0"/>
              </a:defRPr>
            </a:lvl1pPr>
            <a:lvl2pPr>
              <a:defRPr sz="18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F0E2A-F948-1446-9562-1F377DB732A2}"/>
              </a:ext>
            </a:extLst>
          </p:cNvPr>
          <p:cNvSpPr/>
          <p:nvPr userDrawn="1"/>
        </p:nvSpPr>
        <p:spPr>
          <a:xfrm>
            <a:off x="-2318" y="681037"/>
            <a:ext cx="12194318" cy="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175D-1525-6444-9BF0-3DF9446A2A5D}"/>
              </a:ext>
            </a:extLst>
          </p:cNvPr>
          <p:cNvSpPr txBox="1"/>
          <p:nvPr userDrawn="1"/>
        </p:nvSpPr>
        <p:spPr>
          <a:xfrm>
            <a:off x="365760" y="65916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0183-4F81-574B-A45C-5A4A463B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109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334C-1369-7740-96AE-2A4BE2E5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9671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A998-A029-7742-B21A-2B97FB0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ECE7-F9DB-E349-A0D1-932CC674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52EC9-A4F2-534E-B766-200D91B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B41F-059C-FB4E-A55A-0FA105CD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" y="136525"/>
            <a:ext cx="11837670" cy="45783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4072-3706-0C4F-9AFD-BF68C24D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690" y="934085"/>
            <a:ext cx="5642610" cy="52428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B519C-F82E-8C41-8494-9B54DB50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68C1B-3A4A-3545-BC6B-852FECF3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BCA3-755F-304A-9D18-F5215470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B58BFA-D5B9-0A42-BE33-6F2DF8E0F07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0" y="934085"/>
            <a:ext cx="5909310" cy="52428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E32D-060E-B74C-88B5-72204F10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04775"/>
            <a:ext cx="11824652" cy="4667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02F5C-0978-B140-B6AA-ED69607E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138" y="949643"/>
            <a:ext cx="5705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D6D64-2348-EA41-9C06-FF1265C98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138" y="1910714"/>
            <a:ext cx="5705792" cy="4238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A7742-2617-E74B-9E5B-3B819F69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AFB07-963E-C945-A6BB-E7C74AAD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D68BD-B227-214F-8237-87A7BEDD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3265A1B-37B0-C940-BAE6-30630E84DEE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75070" y="949643"/>
            <a:ext cx="5705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2238932-BC39-5341-8E3E-E60978274B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75070" y="1910714"/>
            <a:ext cx="5705792" cy="4238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5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40E7-D585-874F-97BF-74C9957F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" y="136525"/>
            <a:ext cx="11757660" cy="46926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BE03C-F942-4949-B845-5D3E5503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A6B16-AA9D-E742-A8CF-09BB037F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8B6F3-8F49-6B42-8F9D-1F08FA83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49491-79C2-4B4A-9D89-3951B669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F16C4-2473-F84F-8C23-4D4B0FC4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EA9DC-D1E7-3447-8BEA-B9FB92C7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2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FC8A-3B20-DE4A-BBE7-73CAF96F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36525"/>
            <a:ext cx="11818620" cy="50355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12F3-146A-4449-A1B2-AC609D78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818" y="868680"/>
            <a:ext cx="7481252" cy="52400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ADF43-4F1B-BC44-A8DA-31255F05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1450" y="868680"/>
            <a:ext cx="4097655" cy="52400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894A0-8F54-D448-BDD0-F5165652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596A7-DB36-9345-B809-89A20790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5CD37-5E0A-8045-828D-C88AE89F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AC74-44C2-1641-89F7-E406D6A7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" y="136525"/>
            <a:ext cx="11917997" cy="4921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98752-0FD6-224F-AFF0-9EC0443D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49190" y="868680"/>
            <a:ext cx="7075170" cy="5212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33AEE-F401-DB46-82F4-44F80333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4" y="868680"/>
            <a:ext cx="4694236" cy="5212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122C6-FDBE-E348-83B7-33DE6092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E88EA-ED7B-6F42-A26B-7669BB2D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4B687-CF9D-444A-87AE-AA1A4B83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4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99F0F-07B3-B348-AD5E-2E6822CA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024" y="863506"/>
            <a:ext cx="11873752" cy="531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2AC50F60-ACB2-654C-B71E-8F38D7A9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4" y="124875"/>
            <a:ext cx="11873752" cy="502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78718-8CF0-D74B-A24B-14A64D60F173}"/>
              </a:ext>
            </a:extLst>
          </p:cNvPr>
          <p:cNvSpPr/>
          <p:nvPr userDrawn="1"/>
        </p:nvSpPr>
        <p:spPr>
          <a:xfrm>
            <a:off x="0" y="6297433"/>
            <a:ext cx="12192000" cy="56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Sunbeam Infotech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9B9762-C109-9B4D-A1FB-6E83EC9F0CE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927" y="6319299"/>
            <a:ext cx="485030" cy="4850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2ECE1-1692-324E-98B0-F55D716E5C07}"/>
              </a:ext>
            </a:extLst>
          </p:cNvPr>
          <p:cNvSpPr txBox="1"/>
          <p:nvPr userDrawn="1"/>
        </p:nvSpPr>
        <p:spPr>
          <a:xfrm>
            <a:off x="10450734" y="6445828"/>
            <a:ext cx="1761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Helvetica" pitchFamily="2" charset="0"/>
              </a:rPr>
              <a:t>www.sunbeaminfo.com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538B9-BDE8-3D45-B96A-EAB218069CD9}"/>
              </a:ext>
            </a:extLst>
          </p:cNvPr>
          <p:cNvSpPr/>
          <p:nvPr userDrawn="1"/>
        </p:nvSpPr>
        <p:spPr>
          <a:xfrm>
            <a:off x="-2318" y="681037"/>
            <a:ext cx="12194318" cy="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A43668-78B2-AB42-A785-C086C5659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280" y="4056857"/>
            <a:ext cx="9144000" cy="1612424"/>
          </a:xfrm>
        </p:spPr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Trainer : </a:t>
            </a:r>
            <a:r>
              <a:rPr lang="en-IN" dirty="0" err="1" smtClean="0">
                <a:solidFill>
                  <a:srgbClr val="002060"/>
                </a:solidFill>
              </a:rPr>
              <a:t>Pradnyaa</a:t>
            </a:r>
            <a:r>
              <a:rPr lang="en-IN" dirty="0" smtClean="0">
                <a:solidFill>
                  <a:srgbClr val="002060"/>
                </a:solidFill>
              </a:rPr>
              <a:t> S. </a:t>
            </a:r>
            <a:r>
              <a:rPr lang="en-IN" dirty="0" err="1" smtClean="0">
                <a:solidFill>
                  <a:srgbClr val="002060"/>
                </a:solidFill>
              </a:rPr>
              <a:t>Dindorkar</a:t>
            </a:r>
            <a:endParaRPr lang="en-IN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DESD March 2022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07" y="1747837"/>
            <a:ext cx="3705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Set and </a:t>
            </a:r>
            <a:r>
              <a:rPr lang="en-US" dirty="0"/>
              <a:t>D</a:t>
            </a:r>
            <a:r>
              <a:rPr lang="en-US" dirty="0" smtClean="0"/>
              <a:t>ictionary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set</a:t>
            </a:r>
          </a:p>
          <a:p>
            <a:pPr marL="0" indent="0">
              <a:buNone/>
            </a:pPr>
            <a:r>
              <a:rPr lang="en-US" sz="2400" dirty="0"/>
              <a:t>- collection of unique values</a:t>
            </a:r>
          </a:p>
          <a:p>
            <a:pPr marL="0" indent="0">
              <a:buNone/>
            </a:pPr>
            <a:r>
              <a:rPr lang="en-US" sz="2400" dirty="0"/>
              <a:t>- use {} to create a set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US" sz="2400" b="1" dirty="0"/>
              <a:t>dictionary</a:t>
            </a:r>
          </a:p>
          <a:p>
            <a:pPr marL="0" indent="0">
              <a:buNone/>
            </a:pPr>
            <a:r>
              <a:rPr lang="en-US" sz="2400" dirty="0"/>
              <a:t>- collection of key-value pairs</a:t>
            </a:r>
          </a:p>
          <a:p>
            <a:pPr marL="0" indent="0">
              <a:buNone/>
            </a:pPr>
            <a:r>
              <a:rPr lang="en-US" sz="2400" dirty="0"/>
              <a:t>- use {} to create a dictionary</a:t>
            </a:r>
          </a:p>
          <a:p>
            <a:pPr marL="0" indent="0">
              <a:buNone/>
            </a:pPr>
            <a:r>
              <a:rPr lang="en-US" sz="2400" dirty="0"/>
              <a:t>- key will be always a string while a value can be of any 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take input from </a:t>
            </a:r>
            <a:r>
              <a:rPr lang="en-US" dirty="0" smtClean="0">
                <a:sym typeface="Wingdings" panose="05000000000000000000" pitchFamily="2" charset="2"/>
              </a:rPr>
              <a:t>console 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#</a:t>
            </a:r>
            <a:r>
              <a:rPr lang="en-US" dirty="0"/>
              <a:t> string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name = input("enter your name: ")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# typecast the string to 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age = float(input("enter your age: "))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78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dynamic language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supported on all platforms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write the code once and can execute the same code on every OS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famous for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image 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processing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processing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plotting graphs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machine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web site development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web services development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database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connectivity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IoT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applications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90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 vs </a:t>
            </a:r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846" y="906807"/>
            <a:ext cx="11947497" cy="5463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-</a:t>
            </a:r>
            <a:r>
              <a:rPr lang="en-US" dirty="0"/>
              <a:t> simpler than C</a:t>
            </a:r>
          </a:p>
          <a:p>
            <a:pPr marL="0" indent="0">
              <a:buNone/>
            </a:pPr>
            <a:r>
              <a:rPr lang="en-US" dirty="0"/>
              <a:t>  - slower than C</a:t>
            </a:r>
          </a:p>
          <a:p>
            <a:pPr marL="0" indent="0">
              <a:buNone/>
            </a:pPr>
            <a:r>
              <a:rPr lang="en-US" dirty="0"/>
              <a:t>  - can not use python for system development</a:t>
            </a:r>
          </a:p>
          <a:p>
            <a:pPr marL="0" indent="0">
              <a:buNone/>
            </a:pPr>
            <a:r>
              <a:rPr lang="en-US" dirty="0"/>
              <a:t>  - does not create any executable as it is an interpreted language</a:t>
            </a:r>
          </a:p>
          <a:p>
            <a:pPr marL="0" indent="0">
              <a:buNone/>
            </a:pPr>
            <a:r>
              <a:rPr lang="en-US" dirty="0"/>
              <a:t>  - no support for pointers</a:t>
            </a:r>
          </a:p>
          <a:p>
            <a:pPr marL="0" indent="0">
              <a:buNone/>
            </a:pPr>
            <a:r>
              <a:rPr lang="en-US" dirty="0"/>
              <a:t>  - supports dynamic data typing</a:t>
            </a:r>
          </a:p>
          <a:p>
            <a:pPr marL="0" indent="0">
              <a:buNone/>
            </a:pPr>
            <a:r>
              <a:rPr lang="en-US" dirty="0"/>
              <a:t>  - data types in python are inferred (automatically assigned by python)</a:t>
            </a:r>
          </a:p>
          <a:p>
            <a:pPr marL="0" indent="0">
              <a:buNone/>
            </a:pPr>
            <a:r>
              <a:rPr lang="en-US" dirty="0"/>
              <a:t>  - python does not need semi-colon as terminating character to terminate a statement</a:t>
            </a:r>
          </a:p>
          <a:p>
            <a:pPr marL="0" indent="0">
              <a:buNone/>
            </a:pPr>
            <a:r>
              <a:rPr lang="en-US" dirty="0"/>
              <a:t>  - does not support header files</a:t>
            </a:r>
          </a:p>
          <a:p>
            <a:pPr marL="0" indent="0">
              <a:buNone/>
            </a:pPr>
            <a:r>
              <a:rPr lang="en-US" dirty="0"/>
              <a:t>  - no entry point function</a:t>
            </a:r>
          </a:p>
          <a:p>
            <a:pPr marL="0" indent="0">
              <a:buNone/>
            </a:pPr>
            <a:r>
              <a:rPr lang="en-US" dirty="0"/>
              <a:t>  - python is a scripting language [means the first line is the entry point]</a:t>
            </a:r>
          </a:p>
          <a:p>
            <a:pPr marL="0" indent="0">
              <a:buNone/>
            </a:pPr>
            <a:r>
              <a:rPr lang="en-US" dirty="0"/>
              <a:t>  - no support for char data type</a:t>
            </a:r>
          </a:p>
          <a:p>
            <a:pPr marL="0" indent="0">
              <a:buNone/>
            </a:pPr>
            <a:r>
              <a:rPr lang="en-US" dirty="0"/>
              <a:t>  - print() by default add new line character after every statement</a:t>
            </a:r>
          </a:p>
          <a:p>
            <a:pPr marL="0" indent="0">
              <a:buNone/>
            </a:pPr>
            <a:r>
              <a:rPr lang="en-US" dirty="0"/>
              <a:t>  - blocks need to be created using indentations and not by using {..}</a:t>
            </a:r>
          </a:p>
        </p:txBody>
      </p:sp>
    </p:spTree>
    <p:extLst>
      <p:ext uri="{BB962C8B-B14F-4D97-AF65-F5344CB8AC3E}">
        <p14:creationId xmlns:p14="http://schemas.microsoft.com/office/powerpoint/2010/main" val="161027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Installation of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- windows</a:t>
            </a:r>
          </a:p>
          <a:p>
            <a:pPr marL="0" indent="0">
              <a:buNone/>
            </a:pPr>
            <a:r>
              <a:rPr lang="en-IN" dirty="0"/>
              <a:t>    &gt; visit https://www.python.org/downloads/</a:t>
            </a:r>
          </a:p>
          <a:p>
            <a:pPr marL="0" indent="0">
              <a:buNone/>
            </a:pPr>
            <a:r>
              <a:rPr lang="en-IN" dirty="0"/>
              <a:t>    &gt; </a:t>
            </a:r>
            <a:r>
              <a:rPr lang="en-IN" dirty="0" err="1"/>
              <a:t>wget</a:t>
            </a:r>
            <a:r>
              <a:rPr lang="en-IN" dirty="0"/>
              <a:t> https://www.python.org/ftp/python/3.10.2/python-3.10.2-amd64.exe</a:t>
            </a:r>
          </a:p>
          <a:p>
            <a:pPr marL="0" indent="0">
              <a:buNone/>
            </a:pPr>
            <a:r>
              <a:rPr lang="en-IN" dirty="0" smtClean="0"/>
              <a:t>-</a:t>
            </a:r>
            <a:r>
              <a:rPr lang="en-IN" dirty="0"/>
              <a:t> </a:t>
            </a:r>
            <a:r>
              <a:rPr lang="en-IN" dirty="0" err="1"/>
              <a:t>linux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   - </a:t>
            </a:r>
            <a:r>
              <a:rPr lang="en-IN" dirty="0" err="1"/>
              <a:t>ubuntu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smtClean="0"/>
              <a:t>	&gt;</a:t>
            </a:r>
            <a:r>
              <a:rPr lang="en-IN" dirty="0"/>
              <a:t> </a:t>
            </a:r>
            <a:r>
              <a:rPr lang="en-IN" dirty="0" err="1"/>
              <a:t>sudo</a:t>
            </a:r>
            <a:r>
              <a:rPr lang="en-IN" dirty="0"/>
              <a:t> apt-get update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smtClean="0"/>
              <a:t>	&gt;</a:t>
            </a:r>
            <a:r>
              <a:rPr lang="en-IN" dirty="0"/>
              <a:t> </a:t>
            </a:r>
            <a:r>
              <a:rPr lang="en-IN" dirty="0" err="1"/>
              <a:t>sudo</a:t>
            </a:r>
            <a:r>
              <a:rPr lang="en-IN" dirty="0"/>
              <a:t> apt-get install python3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smtClean="0"/>
              <a:t>	&gt;</a:t>
            </a:r>
            <a:r>
              <a:rPr lang="en-IN" dirty="0"/>
              <a:t> </a:t>
            </a:r>
            <a:r>
              <a:rPr lang="en-IN" dirty="0" err="1"/>
              <a:t>sudo</a:t>
            </a:r>
            <a:r>
              <a:rPr lang="en-IN" dirty="0"/>
              <a:t> apt-get install python3-pip</a:t>
            </a:r>
          </a:p>
          <a:p>
            <a:pPr marL="0" indent="0">
              <a:buNone/>
            </a:pPr>
            <a:r>
              <a:rPr lang="en-IN" dirty="0"/>
              <a:t>    - centos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smtClean="0"/>
              <a:t>	&gt;</a:t>
            </a:r>
            <a:r>
              <a:rPr lang="en-IN" dirty="0"/>
              <a:t> </a:t>
            </a:r>
            <a:r>
              <a:rPr lang="en-IN" dirty="0" err="1"/>
              <a:t>sudo</a:t>
            </a:r>
            <a:r>
              <a:rPr lang="en-IN" dirty="0"/>
              <a:t> yum update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smtClean="0"/>
              <a:t>	&gt;</a:t>
            </a:r>
            <a:r>
              <a:rPr lang="en-IN" dirty="0"/>
              <a:t> </a:t>
            </a:r>
            <a:r>
              <a:rPr lang="en-IN" dirty="0" err="1"/>
              <a:t>sudo</a:t>
            </a:r>
            <a:r>
              <a:rPr lang="en-IN" dirty="0"/>
              <a:t> yum install python3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smtClean="0"/>
              <a:t>	&gt;</a:t>
            </a:r>
            <a:r>
              <a:rPr lang="en-IN" dirty="0"/>
              <a:t> </a:t>
            </a:r>
            <a:r>
              <a:rPr lang="en-IN" dirty="0" err="1"/>
              <a:t>sudo</a:t>
            </a:r>
            <a:r>
              <a:rPr lang="en-IN" dirty="0"/>
              <a:t> yum install python3-pip</a:t>
            </a:r>
          </a:p>
          <a:p>
            <a:pPr marL="0" indent="0">
              <a:buNone/>
            </a:pPr>
            <a:r>
              <a:rPr lang="en-IN" dirty="0" smtClean="0"/>
              <a:t>-</a:t>
            </a:r>
            <a:r>
              <a:rPr lang="en-IN" dirty="0"/>
              <a:t> </a:t>
            </a:r>
            <a:r>
              <a:rPr lang="en-IN" dirty="0" err="1"/>
              <a:t>macOS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     &gt; </a:t>
            </a:r>
            <a:r>
              <a:rPr lang="en-IN" dirty="0" err="1"/>
              <a:t>wget</a:t>
            </a:r>
            <a:r>
              <a:rPr lang="en-IN" dirty="0"/>
              <a:t> https://www.python.org/ftp/python/3.10.2/python-3.10.2-macos11.pkg</a:t>
            </a:r>
          </a:p>
          <a:p>
            <a:pPr marL="0" indent="0">
              <a:buNone/>
            </a:pPr>
            <a:r>
              <a:rPr lang="en-IN" dirty="0"/>
              <a:t>      &gt; brew install python3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49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</a:t>
            </a:r>
            <a:r>
              <a:rPr lang="en-IN" dirty="0" smtClean="0"/>
              <a:t>ata</a:t>
            </a:r>
            <a:r>
              <a:rPr lang="en-IN" dirty="0"/>
              <a:t> </a:t>
            </a:r>
            <a:r>
              <a:rPr lang="en-IN" dirty="0" smtClean="0"/>
              <a:t>types</a:t>
            </a:r>
            <a:r>
              <a:rPr lang="en-IN" dirty="0"/>
              <a:t> </a:t>
            </a:r>
            <a:r>
              <a:rPr lang="en-IN" dirty="0" smtClean="0"/>
              <a:t>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 data types are inferred</a:t>
            </a:r>
          </a:p>
          <a:p>
            <a:pPr marL="0" indent="0">
              <a:buNone/>
            </a:pPr>
            <a:r>
              <a:rPr lang="en-US" dirty="0"/>
              <a:t>- types</a:t>
            </a:r>
          </a:p>
          <a:p>
            <a:pPr marL="0" indent="0">
              <a:buNone/>
            </a:pPr>
            <a:r>
              <a:rPr lang="en-US" dirty="0"/>
              <a:t>  - 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- float</a:t>
            </a:r>
          </a:p>
          <a:p>
            <a:pPr marL="0" indent="0">
              <a:buNone/>
            </a:pPr>
            <a:r>
              <a:rPr lang="en-US" dirty="0"/>
              <a:t>  - string: infinite storage</a:t>
            </a:r>
          </a:p>
          <a:p>
            <a:pPr marL="0" indent="0">
              <a:buNone/>
            </a:pPr>
            <a:r>
              <a:rPr lang="en-US" dirty="0"/>
              <a:t>  - </a:t>
            </a:r>
            <a:r>
              <a:rPr lang="en-US" dirty="0" err="1"/>
              <a:t>boolean</a:t>
            </a:r>
            <a:r>
              <a:rPr lang="en-US" dirty="0"/>
              <a:t>: True / False</a:t>
            </a:r>
          </a:p>
          <a:p>
            <a:pPr marL="0" indent="0">
              <a:buNone/>
            </a:pPr>
            <a:r>
              <a:rPr lang="en-US" dirty="0"/>
              <a:t>  - object: collection of key-value pairs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8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Extension of  python  file is .</a:t>
            </a:r>
            <a:r>
              <a:rPr lang="en-IN" dirty="0" err="1"/>
              <a:t>py</a:t>
            </a:r>
            <a:endParaRPr lang="en-IN" dirty="0"/>
          </a:p>
          <a:p>
            <a:r>
              <a:rPr lang="en-IN" dirty="0"/>
              <a:t>Run </a:t>
            </a:r>
            <a:r>
              <a:rPr lang="en-IN" dirty="0" err="1"/>
              <a:t>py</a:t>
            </a:r>
            <a:r>
              <a:rPr lang="en-IN" dirty="0"/>
              <a:t> file by using </a:t>
            </a:r>
            <a:r>
              <a:rPr lang="en-IN" dirty="0">
                <a:sym typeface="Wingdings" panose="05000000000000000000" pitchFamily="2" charset="2"/>
              </a:rPr>
              <a:t>    </a:t>
            </a:r>
            <a:r>
              <a:rPr lang="en-IN" dirty="0"/>
              <a:t>python filename.py   / python3 filename.py </a:t>
            </a:r>
          </a:p>
          <a:p>
            <a:r>
              <a:rPr lang="en-IN" dirty="0"/>
              <a:t>First program in python </a:t>
            </a:r>
            <a:r>
              <a:rPr lang="en-IN" dirty="0">
                <a:sym typeface="Wingdings" panose="05000000000000000000" pitchFamily="2" charset="2"/>
              </a:rPr>
              <a:t>   </a:t>
            </a:r>
            <a:r>
              <a:rPr lang="en-IN" dirty="0" smtClean="0"/>
              <a:t>print(</a:t>
            </a:r>
            <a:r>
              <a:rPr lang="en-IN" dirty="0" err="1" smtClean="0"/>
              <a:t>f"helloworld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Comment  </a:t>
            </a:r>
            <a:r>
              <a:rPr lang="en-IN" dirty="0" smtClean="0">
                <a:sym typeface="Wingdings" panose="05000000000000000000" pitchFamily="2" charset="2"/>
              </a:rPr>
              <a:t> use # in front of line you want to comment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Demo1.py </a:t>
            </a:r>
            <a:r>
              <a:rPr lang="en-IN" dirty="0">
                <a:sym typeface="Wingdings" panose="05000000000000000000" pitchFamily="2" charset="2"/>
              </a:rPr>
              <a:t> print function , data types and type function.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Demo2.py  if – else block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Demo3.py  user defined function </a:t>
            </a:r>
          </a:p>
          <a:p>
            <a:pPr marL="0" indent="0">
              <a:buNone/>
            </a:pPr>
            <a:r>
              <a:rPr lang="en-IN" dirty="0"/>
              <a:t>Demo4.py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smtClean="0">
                <a:sym typeface="Wingdings" panose="05000000000000000000" pitchFamily="2" charset="2"/>
              </a:rPr>
              <a:t>list   </a:t>
            </a:r>
            <a:r>
              <a:rPr lang="en-IN" dirty="0">
                <a:sym typeface="Wingdings" panose="05000000000000000000" pitchFamily="2" charset="2"/>
              </a:rPr>
              <a:t>[  ]</a:t>
            </a:r>
          </a:p>
          <a:p>
            <a:pPr marL="0" indent="0">
              <a:buNone/>
            </a:pPr>
            <a:r>
              <a:rPr lang="en-IN" dirty="0"/>
              <a:t>Demo5.py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smtClean="0">
                <a:sym typeface="Wingdings" panose="05000000000000000000" pitchFamily="2" charset="2"/>
              </a:rPr>
              <a:t>tuple  (  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/>
              <a:t>Demo6.py </a:t>
            </a:r>
            <a:r>
              <a:rPr lang="en-IN" dirty="0" smtClean="0">
                <a:sym typeface="Wingdings" panose="05000000000000000000" pitchFamily="2" charset="2"/>
              </a:rPr>
              <a:t> set  {  }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/>
              <a:t>Demo7.py </a:t>
            </a:r>
            <a:r>
              <a:rPr lang="en-IN" dirty="0" smtClean="0">
                <a:sym typeface="Wingdings" panose="05000000000000000000" pitchFamily="2" charset="2"/>
              </a:rPr>
              <a:t>dictionary   {  }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Demo8.py  take input from console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9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-</a:t>
            </a:r>
            <a:r>
              <a:rPr lang="en-US" dirty="0"/>
              <a:t> named block of statement</a:t>
            </a:r>
          </a:p>
          <a:p>
            <a:r>
              <a:rPr lang="en-US" dirty="0" err="1"/>
              <a:t>def</a:t>
            </a:r>
            <a:r>
              <a:rPr lang="en-US" dirty="0"/>
              <a:t>: define a </a:t>
            </a:r>
            <a:r>
              <a:rPr lang="en-US" dirty="0" smtClean="0"/>
              <a:t>function</a:t>
            </a:r>
          </a:p>
          <a:p>
            <a:r>
              <a:rPr lang="en-US" dirty="0" err="1" smtClean="0"/>
              <a:t>parameterless</a:t>
            </a:r>
            <a:r>
              <a:rPr lang="en-US" dirty="0"/>
              <a:t> function</a:t>
            </a:r>
          </a:p>
          <a:p>
            <a:r>
              <a:rPr lang="en-US" dirty="0"/>
              <a:t>parameterized function</a:t>
            </a:r>
          </a:p>
        </p:txBody>
      </p:sp>
    </p:spTree>
    <p:extLst>
      <p:ext uri="{BB962C8B-B14F-4D97-AF65-F5344CB8AC3E}">
        <p14:creationId xmlns:p14="http://schemas.microsoft.com/office/powerpoint/2010/main" val="18411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 dynamic collection of similar or dissimilar values</a:t>
            </a:r>
          </a:p>
          <a:p>
            <a:pPr marL="0" indent="0">
              <a:buNone/>
            </a:pPr>
            <a:r>
              <a:rPr lang="en-US" dirty="0"/>
              <a:t>- use [] to create a list</a:t>
            </a:r>
          </a:p>
          <a:p>
            <a:pPr marL="0" indent="0">
              <a:buNone/>
            </a:pPr>
            <a:r>
              <a:rPr lang="en-US" dirty="0"/>
              <a:t>- you can add as many values as you need at runtime</a:t>
            </a:r>
          </a:p>
          <a:p>
            <a:pPr marL="0" indent="0">
              <a:buNone/>
            </a:pPr>
            <a:r>
              <a:rPr lang="en-US" dirty="0"/>
              <a:t>- mutable collection [can be updated at the run time]</a:t>
            </a:r>
          </a:p>
          <a:p>
            <a:pPr marL="0" indent="0">
              <a:buNone/>
            </a:pPr>
            <a:r>
              <a:rPr lang="en-US" dirty="0"/>
              <a:t>- slower as it has to provide the </a:t>
            </a:r>
            <a:r>
              <a:rPr lang="en-US" dirty="0" smtClean="0"/>
              <a:t>mutability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list of numbers (</a:t>
            </a:r>
            <a:r>
              <a:rPr lang="en-US" sz="2000" dirty="0" err="1"/>
              <a:t>int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list of strings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list of mixed 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get the </a:t>
            </a:r>
            <a:r>
              <a:rPr lang="en-US" sz="2000" dirty="0" smtClean="0"/>
              <a:t>list</a:t>
            </a:r>
            <a:r>
              <a:rPr lang="en-US" sz="2000" dirty="0"/>
              <a:t> size (count) by using </a:t>
            </a:r>
            <a:r>
              <a:rPr lang="en-US" sz="2000" dirty="0" err="1"/>
              <a:t>len</a:t>
            </a:r>
            <a:r>
              <a:rPr lang="en-US" sz="2000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append a new value at the end of the list by append()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append a new values at the end of the list by extend([80, 90, 100])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add a value  at the index (0th) location by insert(0, 10)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remove the last value by pop() 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remove value index (4th) </a:t>
            </a:r>
            <a:r>
              <a:rPr lang="en-US" sz="2000" dirty="0" smtClean="0"/>
              <a:t>location using </a:t>
            </a:r>
            <a:r>
              <a:rPr lang="en-US" sz="2000" dirty="0"/>
              <a:t> pop(4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6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64160" y="693764"/>
            <a:ext cx="911352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 static collection of similar or dissimilar values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 similar to array in c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 immutable: once created, it can not be changed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 use () to create a tuple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 faster than list as its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immutable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tuple</a:t>
            </a:r>
            <a:r>
              <a:rPr lang="en-US" sz="2400" dirty="0"/>
              <a:t> of numbers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tuple of strings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tuple of two values syntax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print one value from tuple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declare multiple variables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/>
              <a:t>swapping the values</a:t>
            </a:r>
          </a:p>
          <a:p>
            <a:endParaRPr lang="en-US" sz="2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</TotalTime>
  <Words>131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Wingdings</vt:lpstr>
      <vt:lpstr>Office Theme</vt:lpstr>
      <vt:lpstr>PowerPoint Presentation</vt:lpstr>
      <vt:lpstr>Introduction of Python</vt:lpstr>
      <vt:lpstr>python vs C</vt:lpstr>
      <vt:lpstr>Installation of Python</vt:lpstr>
      <vt:lpstr>Data types in Python</vt:lpstr>
      <vt:lpstr>PowerPoint Presentation</vt:lpstr>
      <vt:lpstr>Function</vt:lpstr>
      <vt:lpstr>list</vt:lpstr>
      <vt:lpstr>tuple</vt:lpstr>
      <vt:lpstr>Set and Dictionary</vt:lpstr>
      <vt:lpstr>Input()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Kulkarni</dc:creator>
  <cp:lastModifiedBy>sunbeam</cp:lastModifiedBy>
  <cp:revision>338</cp:revision>
  <dcterms:created xsi:type="dcterms:W3CDTF">2019-09-13T13:56:25Z</dcterms:created>
  <dcterms:modified xsi:type="dcterms:W3CDTF">2022-06-26T12:04:34Z</dcterms:modified>
</cp:coreProperties>
</file>