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75d3c9f7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75d3c9f7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75d3c9f7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75d3c9f7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75d3c9f7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75d3c9f7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75d3c9f7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75d3c9f7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75d3c9f7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75d3c9f7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7345af23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7345af23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75d3c9f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75d3c9f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75d3c9f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75d3c9f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75d3c9f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75d3c9f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75d3c9f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75d3c9f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75d3c9f7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75d3c9f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75d3c9f7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75d3c9f7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75d3c9f7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75d3c9f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Dolphin Optimization Algorithm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Динеев Владислав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На основе статьи: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aleway"/>
                <a:ea typeface="Raleway"/>
                <a:cs typeface="Raleway"/>
                <a:sym typeface="Raleway"/>
              </a:rPr>
              <a:t>“A new optimization method: Dolphin echolocation” A. Kaveh , N. Farhoudi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4. Считаем accumulative fitness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34383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Находим лучшие позиции, ориентируясь на значения fitness и заменяем их на ноль в матрице accumulative fitness.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750" y="2021375"/>
            <a:ext cx="4671450" cy="1699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750" y="3888413"/>
            <a:ext cx="35433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5. Вычисляем вероятности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34383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Считаем матрицу вероятностей по формуле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200" y="2078875"/>
            <a:ext cx="11715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200" y="3488963"/>
            <a:ext cx="3543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6. Заменяем лучшие позиции в вероятностях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2078875"/>
            <a:ext cx="34383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Для лучших значений вероятность становится равна PP для текущей итерации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Остальные вероятности распределяем между собой, домножая на (1-PP)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На основании этих вероятностей выбираем новые начальные позиции для следующего шага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750" y="2147325"/>
            <a:ext cx="4671450" cy="2020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Итого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34383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В конце матрица вероятностей состоит из единиц для лучших значений и нулей для всех остальных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Пересчитанные позиции для следующего круга - финальный ответ, они будут состоять из одного и того же значения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925" y="1804988"/>
            <a:ext cx="11906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Эхолокация в природе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2671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Дельфин испускает импульс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Импульс доходит до добычи и отражается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Дельфин понимает расстояние и расположение добычи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525" y="2078875"/>
            <a:ext cx="4523000" cy="23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50" y="1522175"/>
            <a:ext cx="2399949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36576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Размещаем агентов в случайные позиции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Считаем fitness для каждой позиции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Считаем суммарный fitness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Ищем лучшую позицию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Считаем вероятности для позиций, с использованием значений curve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Выбираем значения для следующей итерации согласно посчитаным вероятностям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Curve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36576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PP - Predefined Probability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Loop_i - номер итерации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PP_1 - сходимость для первой итерации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LoopsNumber - кол-во всех итераций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Power - степень сходимости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075" y="1998675"/>
            <a:ext cx="38004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36576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Найти минимальное значение функции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Заданные параметры: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N - кол-во переменных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ограничения на x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600" y="1853850"/>
            <a:ext cx="31051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1. Задать изначальные позиции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36576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Положим кол-во позиций равным 30-ти.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Создаем матрицу 4x30 с векторами случайных позиций в строках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747" y="877447"/>
            <a:ext cx="1239400" cy="386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2. Считаем PP текущей итерации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36576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По формуле curve берем: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Power = 1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LoopsNumber = 8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PP_1 = 0.1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975" y="2078875"/>
            <a:ext cx="36195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3. Считаем fitness каждой позиции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36576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 В нашем случае fitness функции - 1/(значение_функции + 1)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Единицу добавляем в знаменатель, чтобы не делить на ноль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350" y="2174938"/>
            <a:ext cx="13525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338" y="2668025"/>
            <a:ext cx="24288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0350" y="3142050"/>
            <a:ext cx="226695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Шаг 4. Считаем accumulative fitness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34383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Если выходим за пределы столбца, то считаем индекс, “поставив зеркало” на его краях (-3 превращается в 3)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R - радиус, который задается в параметрах алгоритма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750" y="2078875"/>
            <a:ext cx="4452150" cy="211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