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5" r:id="rId6"/>
    <p:sldId id="264" r:id="rId7"/>
    <p:sldId id="263" r:id="rId8"/>
    <p:sldId id="273" r:id="rId9"/>
    <p:sldId id="266" r:id="rId10"/>
    <p:sldId id="267" r:id="rId11"/>
    <p:sldId id="271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F6E0B-B08E-45CC-B892-974F8A27092A}" type="doc">
      <dgm:prSet loTypeId="urn:microsoft.com/office/officeart/2005/8/layout/vProcess5" loCatId="process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F0E71E34-DFB4-4F64-93D0-D170DCD318CE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1668CED-B1E2-411C-8656-E519EA650122}" type="parTrans" cxnId="{CA31AC34-8D60-4572-A5DF-222467821632}">
      <dgm:prSet/>
      <dgm:spPr/>
      <dgm:t>
        <a:bodyPr/>
        <a:lstStyle/>
        <a:p>
          <a:endParaRPr lang="en-US"/>
        </a:p>
      </dgm:t>
    </dgm:pt>
    <dgm:pt modelId="{16A09032-1A79-4776-862E-934657C1E75F}" type="sibTrans" cxnId="{CA31AC34-8D60-4572-A5DF-222467821632}">
      <dgm:prSet/>
      <dgm:spPr/>
      <dgm:t>
        <a:bodyPr/>
        <a:lstStyle/>
        <a:p>
          <a:endParaRPr lang="en-US"/>
        </a:p>
      </dgm:t>
    </dgm:pt>
    <dgm:pt modelId="{A0CD3A60-2F1E-4314-8D11-17564C1F90EB}">
      <dgm:prSet/>
      <dgm:spPr/>
      <dgm:t>
        <a:bodyPr/>
        <a:lstStyle/>
        <a:p>
          <a:r>
            <a:rPr lang="en-US"/>
            <a:t>What is Big Data?</a:t>
          </a:r>
        </a:p>
      </dgm:t>
    </dgm:pt>
    <dgm:pt modelId="{FD5FB09A-3A1C-411C-B084-8E066AC58DEC}" type="parTrans" cxnId="{1FB0E869-B4EF-4F08-A4C9-B4FDD1C77410}">
      <dgm:prSet/>
      <dgm:spPr/>
      <dgm:t>
        <a:bodyPr/>
        <a:lstStyle/>
        <a:p>
          <a:endParaRPr lang="en-US"/>
        </a:p>
      </dgm:t>
    </dgm:pt>
    <dgm:pt modelId="{2B68BDEB-28CD-4E61-AA77-DC86E0E3909C}" type="sibTrans" cxnId="{1FB0E869-B4EF-4F08-A4C9-B4FDD1C77410}">
      <dgm:prSet/>
      <dgm:spPr/>
      <dgm:t>
        <a:bodyPr/>
        <a:lstStyle/>
        <a:p>
          <a:endParaRPr lang="en-US"/>
        </a:p>
      </dgm:t>
    </dgm:pt>
    <dgm:pt modelId="{F60CE637-CB85-4015-9F61-960A0ED6B601}">
      <dgm:prSet/>
      <dgm:spPr/>
      <dgm:t>
        <a:bodyPr/>
        <a:lstStyle/>
        <a:p>
          <a:r>
            <a:rPr lang="en-US" dirty="0"/>
            <a:t>What is Hadoop?</a:t>
          </a:r>
        </a:p>
      </dgm:t>
    </dgm:pt>
    <dgm:pt modelId="{2F16E0CB-408B-446A-8400-9ACB106845C3}" type="parTrans" cxnId="{E8201CF9-7AF2-48C2-AEE2-1C6A6F739C6B}">
      <dgm:prSet/>
      <dgm:spPr/>
      <dgm:t>
        <a:bodyPr/>
        <a:lstStyle/>
        <a:p>
          <a:endParaRPr lang="en-US"/>
        </a:p>
      </dgm:t>
    </dgm:pt>
    <dgm:pt modelId="{F344E6EF-0AED-4CA5-A699-194BE6D92260}" type="sibTrans" cxnId="{E8201CF9-7AF2-48C2-AEE2-1C6A6F739C6B}">
      <dgm:prSet/>
      <dgm:spPr/>
      <dgm:t>
        <a:bodyPr/>
        <a:lstStyle/>
        <a:p>
          <a:endParaRPr lang="en-US"/>
        </a:p>
      </dgm:t>
    </dgm:pt>
    <dgm:pt modelId="{B321F62A-FD77-4A78-8929-FA7BA4570703}">
      <dgm:prSet/>
      <dgm:spPr/>
      <dgm:t>
        <a:bodyPr/>
        <a:lstStyle/>
        <a:p>
          <a:r>
            <a:rPr lang="en-US" dirty="0"/>
            <a:t>Data warehouse vs  Hadoop</a:t>
          </a:r>
        </a:p>
      </dgm:t>
    </dgm:pt>
    <dgm:pt modelId="{1CECCC58-F0A8-4B9F-90F2-745A4E08EC8F}" type="parTrans" cxnId="{A0A9B3E6-8514-46A5-9B9A-A5BAB82206CF}">
      <dgm:prSet/>
      <dgm:spPr/>
      <dgm:t>
        <a:bodyPr/>
        <a:lstStyle/>
        <a:p>
          <a:endParaRPr lang="en-US"/>
        </a:p>
      </dgm:t>
    </dgm:pt>
    <dgm:pt modelId="{7D3414A3-D5B6-45E9-B05A-C3C4D69286D8}" type="sibTrans" cxnId="{A0A9B3E6-8514-46A5-9B9A-A5BAB82206CF}">
      <dgm:prSet/>
      <dgm:spPr/>
      <dgm:t>
        <a:bodyPr/>
        <a:lstStyle/>
        <a:p>
          <a:endParaRPr lang="en-US"/>
        </a:p>
      </dgm:t>
    </dgm:pt>
    <dgm:pt modelId="{FF62FC96-498F-4C49-9949-8B04F62BECA0}">
      <dgm:prSet/>
      <dgm:spPr/>
      <dgm:t>
        <a:bodyPr/>
        <a:lstStyle/>
        <a:p>
          <a:r>
            <a:rPr lang="en-US" dirty="0"/>
            <a:t>Importance of Azure in Big Data</a:t>
          </a:r>
        </a:p>
      </dgm:t>
    </dgm:pt>
    <dgm:pt modelId="{952049D1-D29C-4C55-981E-836B7B9FA691}" type="parTrans" cxnId="{16EC0B1D-D683-43C0-8CC4-E5B4B4285443}">
      <dgm:prSet/>
      <dgm:spPr/>
      <dgm:t>
        <a:bodyPr/>
        <a:lstStyle/>
        <a:p>
          <a:endParaRPr lang="en-US"/>
        </a:p>
      </dgm:t>
    </dgm:pt>
    <dgm:pt modelId="{D44A3BB6-9091-4C55-A752-994FA2AA7E65}" type="sibTrans" cxnId="{16EC0B1D-D683-43C0-8CC4-E5B4B4285443}">
      <dgm:prSet/>
      <dgm:spPr/>
      <dgm:t>
        <a:bodyPr/>
        <a:lstStyle/>
        <a:p>
          <a:endParaRPr lang="en-US"/>
        </a:p>
      </dgm:t>
    </dgm:pt>
    <dgm:pt modelId="{55AC6BEF-2C86-4A04-BFF4-1822F119FE72}">
      <dgm:prSet/>
      <dgm:spPr/>
      <dgm:t>
        <a:bodyPr/>
        <a:lstStyle/>
        <a:p>
          <a:r>
            <a:rPr lang="en-US" dirty="0"/>
            <a:t>And next</a:t>
          </a:r>
        </a:p>
      </dgm:t>
    </dgm:pt>
    <dgm:pt modelId="{C3670D3D-8B2D-4BCB-B3DE-954EC832A9D0}" type="parTrans" cxnId="{4A6F030C-5DA4-41A4-B0B2-16A410C93F9E}">
      <dgm:prSet/>
      <dgm:spPr/>
    </dgm:pt>
    <dgm:pt modelId="{53BCFDDC-A7D6-4D05-9C7C-FDF84A0ECE14}" type="sibTrans" cxnId="{4A6F030C-5DA4-41A4-B0B2-16A410C93F9E}">
      <dgm:prSet/>
      <dgm:spPr/>
      <dgm:t>
        <a:bodyPr/>
        <a:lstStyle/>
        <a:p>
          <a:endParaRPr lang="en-US"/>
        </a:p>
      </dgm:t>
    </dgm:pt>
    <dgm:pt modelId="{7A8FECB8-E6BC-459F-A87B-D0ECA5A20283}">
      <dgm:prSet/>
      <dgm:spPr/>
      <dgm:t>
        <a:bodyPr/>
        <a:lstStyle/>
        <a:p>
          <a:r>
            <a:rPr lang="en-US" dirty="0"/>
            <a:t>Hadoop Architecture</a:t>
          </a:r>
        </a:p>
      </dgm:t>
    </dgm:pt>
    <dgm:pt modelId="{D689B34E-03A3-4421-AB0C-0E1571626DB8}" type="parTrans" cxnId="{D534DEE6-74E6-41D5-AD8A-73484F4057AC}">
      <dgm:prSet/>
      <dgm:spPr/>
    </dgm:pt>
    <dgm:pt modelId="{C74D9203-FC71-4476-B17C-68BDC792B40C}" type="sibTrans" cxnId="{D534DEE6-74E6-41D5-AD8A-73484F4057AC}">
      <dgm:prSet/>
      <dgm:spPr/>
    </dgm:pt>
    <dgm:pt modelId="{2D57FC5D-11DF-4159-AEDE-983CA811435F}">
      <dgm:prSet/>
      <dgm:spPr/>
      <dgm:t>
        <a:bodyPr/>
        <a:lstStyle/>
        <a:p>
          <a:r>
            <a:rPr lang="en-US" dirty="0"/>
            <a:t>When do I need Big Data? </a:t>
          </a:r>
        </a:p>
      </dgm:t>
    </dgm:pt>
    <dgm:pt modelId="{6A6598A0-ECE1-4C70-B445-DE83502554A4}" type="parTrans" cxnId="{26C03134-8F33-4A0C-AD61-1DF61D60DB84}">
      <dgm:prSet/>
      <dgm:spPr/>
    </dgm:pt>
    <dgm:pt modelId="{DAD995CE-A2FA-4308-8B29-580A80977575}" type="sibTrans" cxnId="{26C03134-8F33-4A0C-AD61-1DF61D60DB84}">
      <dgm:prSet/>
      <dgm:spPr/>
    </dgm:pt>
    <dgm:pt modelId="{B79E3A7A-F61F-45B6-A688-E4EDC5223E03}">
      <dgm:prSet/>
      <dgm:spPr/>
      <dgm:t>
        <a:bodyPr/>
        <a:lstStyle/>
        <a:p>
          <a:r>
            <a:rPr lang="en-US" dirty="0"/>
            <a:t>Major improvements over Hadoop releases</a:t>
          </a:r>
        </a:p>
      </dgm:t>
    </dgm:pt>
    <dgm:pt modelId="{E1077F30-280A-4AC6-BCC5-14EBBF5242A3}" type="parTrans" cxnId="{03A6CF7A-B443-4560-B072-E3FA987180A8}">
      <dgm:prSet/>
      <dgm:spPr/>
    </dgm:pt>
    <dgm:pt modelId="{34F550BF-9B56-4DB5-BF43-AFFA929F13EE}" type="sibTrans" cxnId="{03A6CF7A-B443-4560-B072-E3FA987180A8}">
      <dgm:prSet/>
      <dgm:spPr/>
    </dgm:pt>
    <dgm:pt modelId="{11AD7524-5A4E-468B-98B3-3115380A2E38}" type="pres">
      <dgm:prSet presAssocID="{4B1F6E0B-B08E-45CC-B892-974F8A27092A}" presName="outerComposite" presStyleCnt="0">
        <dgm:presLayoutVars>
          <dgm:chMax val="5"/>
          <dgm:dir/>
          <dgm:resizeHandles val="exact"/>
        </dgm:presLayoutVars>
      </dgm:prSet>
      <dgm:spPr/>
    </dgm:pt>
    <dgm:pt modelId="{3AC2A292-8D42-4F28-9821-A1307CF77141}" type="pres">
      <dgm:prSet presAssocID="{4B1F6E0B-B08E-45CC-B892-974F8A27092A}" presName="dummyMaxCanvas" presStyleCnt="0">
        <dgm:presLayoutVars/>
      </dgm:prSet>
      <dgm:spPr/>
    </dgm:pt>
    <dgm:pt modelId="{49437644-6C3D-4124-8AA3-68940C5B6DD4}" type="pres">
      <dgm:prSet presAssocID="{4B1F6E0B-B08E-45CC-B892-974F8A27092A}" presName="TwoNodes_1" presStyleLbl="node1" presStyleIdx="0" presStyleCnt="2">
        <dgm:presLayoutVars>
          <dgm:bulletEnabled val="1"/>
        </dgm:presLayoutVars>
      </dgm:prSet>
      <dgm:spPr/>
    </dgm:pt>
    <dgm:pt modelId="{321D75C2-F404-4480-8EB0-573B1B4A7329}" type="pres">
      <dgm:prSet presAssocID="{4B1F6E0B-B08E-45CC-B892-974F8A27092A}" presName="TwoNodes_2" presStyleLbl="node1" presStyleIdx="1" presStyleCnt="2">
        <dgm:presLayoutVars>
          <dgm:bulletEnabled val="1"/>
        </dgm:presLayoutVars>
      </dgm:prSet>
      <dgm:spPr/>
    </dgm:pt>
    <dgm:pt modelId="{519E36AA-AAD6-4760-9CA4-9BBB613C5EBF}" type="pres">
      <dgm:prSet presAssocID="{4B1F6E0B-B08E-45CC-B892-974F8A27092A}" presName="TwoConn_1-2" presStyleLbl="fgAccFollowNode1" presStyleIdx="0" presStyleCnt="1">
        <dgm:presLayoutVars>
          <dgm:bulletEnabled val="1"/>
        </dgm:presLayoutVars>
      </dgm:prSet>
      <dgm:spPr/>
    </dgm:pt>
    <dgm:pt modelId="{E2A445EE-FD9F-4980-923C-CC331F23F982}" type="pres">
      <dgm:prSet presAssocID="{4B1F6E0B-B08E-45CC-B892-974F8A27092A}" presName="TwoNodes_1_text" presStyleLbl="node1" presStyleIdx="1" presStyleCnt="2">
        <dgm:presLayoutVars>
          <dgm:bulletEnabled val="1"/>
        </dgm:presLayoutVars>
      </dgm:prSet>
      <dgm:spPr/>
    </dgm:pt>
    <dgm:pt modelId="{5BABE610-8C4E-4204-BA10-81B438348B96}" type="pres">
      <dgm:prSet presAssocID="{4B1F6E0B-B08E-45CC-B892-974F8A27092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3FD707-3E9B-446B-A4B6-C3F22B6D7D7E}" type="presOf" srcId="{FF62FC96-498F-4C49-9949-8B04F62BECA0}" destId="{321D75C2-F404-4480-8EB0-573B1B4A7329}" srcOrd="0" destOrd="4" presId="urn:microsoft.com/office/officeart/2005/8/layout/vProcess5"/>
    <dgm:cxn modelId="{4A6F030C-5DA4-41A4-B0B2-16A410C93F9E}" srcId="{4B1F6E0B-B08E-45CC-B892-974F8A27092A}" destId="{55AC6BEF-2C86-4A04-BFF4-1822F119FE72}" srcOrd="1" destOrd="0" parTransId="{C3670D3D-8B2D-4BCB-B3DE-954EC832A9D0}" sibTransId="{53BCFDDC-A7D6-4D05-9C7C-FDF84A0ECE14}"/>
    <dgm:cxn modelId="{FFE64A1C-3342-47EB-9CD9-EBB7F7A083F3}" type="presOf" srcId="{B321F62A-FD77-4A78-8929-FA7BA4570703}" destId="{5BABE610-8C4E-4204-BA10-81B438348B96}" srcOrd="1" destOrd="1" presId="urn:microsoft.com/office/officeart/2005/8/layout/vProcess5"/>
    <dgm:cxn modelId="{16EC0B1D-D683-43C0-8CC4-E5B4B4285443}" srcId="{55AC6BEF-2C86-4A04-BFF4-1822F119FE72}" destId="{FF62FC96-498F-4C49-9949-8B04F62BECA0}" srcOrd="3" destOrd="0" parTransId="{952049D1-D29C-4C55-981E-836B7B9FA691}" sibTransId="{D44A3BB6-9091-4C55-A752-994FA2AA7E65}"/>
    <dgm:cxn modelId="{577EB326-4C4A-4AD3-A61E-022F8B8FE5F6}" type="presOf" srcId="{16A09032-1A79-4776-862E-934657C1E75F}" destId="{519E36AA-AAD6-4760-9CA4-9BBB613C5EBF}" srcOrd="0" destOrd="0" presId="urn:microsoft.com/office/officeart/2005/8/layout/vProcess5"/>
    <dgm:cxn modelId="{F2F4B326-D884-4BAD-B712-F3507845A8A2}" type="presOf" srcId="{FF62FC96-498F-4C49-9949-8B04F62BECA0}" destId="{5BABE610-8C4E-4204-BA10-81B438348B96}" srcOrd="1" destOrd="4" presId="urn:microsoft.com/office/officeart/2005/8/layout/vProcess5"/>
    <dgm:cxn modelId="{0E55EC2C-5788-40AA-9F32-F593FF7D28EB}" type="presOf" srcId="{F0E71E34-DFB4-4F64-93D0-D170DCD318CE}" destId="{E2A445EE-FD9F-4980-923C-CC331F23F982}" srcOrd="1" destOrd="0" presId="urn:microsoft.com/office/officeart/2005/8/layout/vProcess5"/>
    <dgm:cxn modelId="{26C03134-8F33-4A0C-AD61-1DF61D60DB84}" srcId="{F0E71E34-DFB4-4F64-93D0-D170DCD318CE}" destId="{2D57FC5D-11DF-4159-AEDE-983CA811435F}" srcOrd="2" destOrd="0" parTransId="{6A6598A0-ECE1-4C70-B445-DE83502554A4}" sibTransId="{DAD995CE-A2FA-4308-8B29-580A80977575}"/>
    <dgm:cxn modelId="{CA31AC34-8D60-4572-A5DF-222467821632}" srcId="{4B1F6E0B-B08E-45CC-B892-974F8A27092A}" destId="{F0E71E34-DFB4-4F64-93D0-D170DCD318CE}" srcOrd="0" destOrd="0" parTransId="{41668CED-B1E2-411C-8656-E519EA650122}" sibTransId="{16A09032-1A79-4776-862E-934657C1E75F}"/>
    <dgm:cxn modelId="{65F39736-1F5A-4D9E-86B4-47B928E7E494}" type="presOf" srcId="{4B1F6E0B-B08E-45CC-B892-974F8A27092A}" destId="{11AD7524-5A4E-468B-98B3-3115380A2E38}" srcOrd="0" destOrd="0" presId="urn:microsoft.com/office/officeart/2005/8/layout/vProcess5"/>
    <dgm:cxn modelId="{C3395F5E-42BC-4657-83CB-F7665EFECC26}" type="presOf" srcId="{55AC6BEF-2C86-4A04-BFF4-1822F119FE72}" destId="{321D75C2-F404-4480-8EB0-573B1B4A7329}" srcOrd="0" destOrd="0" presId="urn:microsoft.com/office/officeart/2005/8/layout/vProcess5"/>
    <dgm:cxn modelId="{1FB0E869-B4EF-4F08-A4C9-B4FDD1C77410}" srcId="{F0E71E34-DFB4-4F64-93D0-D170DCD318CE}" destId="{A0CD3A60-2F1E-4314-8D11-17564C1F90EB}" srcOrd="0" destOrd="0" parTransId="{FD5FB09A-3A1C-411C-B084-8E066AC58DEC}" sibTransId="{2B68BDEB-28CD-4E61-AA77-DC86E0E3909C}"/>
    <dgm:cxn modelId="{C1712A6C-D54A-46A8-9B4A-527E24B4FA2A}" type="presOf" srcId="{F60CE637-CB85-4015-9F61-960A0ED6B601}" destId="{49437644-6C3D-4124-8AA3-68940C5B6DD4}" srcOrd="0" destOrd="2" presId="urn:microsoft.com/office/officeart/2005/8/layout/vProcess5"/>
    <dgm:cxn modelId="{39AA644C-3C2F-4285-83AD-87034FD90B04}" type="presOf" srcId="{B79E3A7A-F61F-45B6-A688-E4EDC5223E03}" destId="{5BABE610-8C4E-4204-BA10-81B438348B96}" srcOrd="1" destOrd="3" presId="urn:microsoft.com/office/officeart/2005/8/layout/vProcess5"/>
    <dgm:cxn modelId="{03A6CF7A-B443-4560-B072-E3FA987180A8}" srcId="{55AC6BEF-2C86-4A04-BFF4-1822F119FE72}" destId="{B79E3A7A-F61F-45B6-A688-E4EDC5223E03}" srcOrd="2" destOrd="0" parTransId="{E1077F30-280A-4AC6-BCC5-14EBBF5242A3}" sibTransId="{34F550BF-9B56-4DB5-BF43-AFFA929F13EE}"/>
    <dgm:cxn modelId="{E8D0D18F-8D3A-4459-A1B4-8944DEB4649F}" type="presOf" srcId="{7A8FECB8-E6BC-459F-A87B-D0ECA5A20283}" destId="{321D75C2-F404-4480-8EB0-573B1B4A7329}" srcOrd="0" destOrd="2" presId="urn:microsoft.com/office/officeart/2005/8/layout/vProcess5"/>
    <dgm:cxn modelId="{661DBC95-3B60-4AC9-91B6-61EB831437AF}" type="presOf" srcId="{55AC6BEF-2C86-4A04-BFF4-1822F119FE72}" destId="{5BABE610-8C4E-4204-BA10-81B438348B96}" srcOrd="1" destOrd="0" presId="urn:microsoft.com/office/officeart/2005/8/layout/vProcess5"/>
    <dgm:cxn modelId="{DDFF8099-129F-4FDA-9B18-939E98983A51}" type="presOf" srcId="{B321F62A-FD77-4A78-8929-FA7BA4570703}" destId="{321D75C2-F404-4480-8EB0-573B1B4A7329}" srcOrd="0" destOrd="1" presId="urn:microsoft.com/office/officeart/2005/8/layout/vProcess5"/>
    <dgm:cxn modelId="{08FDDEA5-0DB0-4182-8BEA-81439F8C3B93}" type="presOf" srcId="{A0CD3A60-2F1E-4314-8D11-17564C1F90EB}" destId="{E2A445EE-FD9F-4980-923C-CC331F23F982}" srcOrd="1" destOrd="1" presId="urn:microsoft.com/office/officeart/2005/8/layout/vProcess5"/>
    <dgm:cxn modelId="{057F51AE-C801-40E1-BF52-3FB68745AF0A}" type="presOf" srcId="{F60CE637-CB85-4015-9F61-960A0ED6B601}" destId="{E2A445EE-FD9F-4980-923C-CC331F23F982}" srcOrd="1" destOrd="2" presId="urn:microsoft.com/office/officeart/2005/8/layout/vProcess5"/>
    <dgm:cxn modelId="{B30E13C8-EE7F-488D-A625-B4E3FF6A025B}" type="presOf" srcId="{7A8FECB8-E6BC-459F-A87B-D0ECA5A20283}" destId="{5BABE610-8C4E-4204-BA10-81B438348B96}" srcOrd="1" destOrd="2" presId="urn:microsoft.com/office/officeart/2005/8/layout/vProcess5"/>
    <dgm:cxn modelId="{EF5945D9-8BFD-4DD7-9F9F-7BC86DE3A336}" type="presOf" srcId="{B79E3A7A-F61F-45B6-A688-E4EDC5223E03}" destId="{321D75C2-F404-4480-8EB0-573B1B4A7329}" srcOrd="0" destOrd="3" presId="urn:microsoft.com/office/officeart/2005/8/layout/vProcess5"/>
    <dgm:cxn modelId="{660219E2-E811-4D51-A9A9-B6B433EB5689}" type="presOf" srcId="{2D57FC5D-11DF-4159-AEDE-983CA811435F}" destId="{49437644-6C3D-4124-8AA3-68940C5B6DD4}" srcOrd="0" destOrd="3" presId="urn:microsoft.com/office/officeart/2005/8/layout/vProcess5"/>
    <dgm:cxn modelId="{A0A9B3E6-8514-46A5-9B9A-A5BAB82206CF}" srcId="{55AC6BEF-2C86-4A04-BFF4-1822F119FE72}" destId="{B321F62A-FD77-4A78-8929-FA7BA4570703}" srcOrd="0" destOrd="0" parTransId="{1CECCC58-F0A8-4B9F-90F2-745A4E08EC8F}" sibTransId="{7D3414A3-D5B6-45E9-B05A-C3C4D69286D8}"/>
    <dgm:cxn modelId="{D534DEE6-74E6-41D5-AD8A-73484F4057AC}" srcId="{55AC6BEF-2C86-4A04-BFF4-1822F119FE72}" destId="{7A8FECB8-E6BC-459F-A87B-D0ECA5A20283}" srcOrd="1" destOrd="0" parTransId="{D689B34E-03A3-4421-AB0C-0E1571626DB8}" sibTransId="{C74D9203-FC71-4476-B17C-68BDC792B40C}"/>
    <dgm:cxn modelId="{FCDF40EF-8DDC-496D-AFC4-BA2D6FD9236E}" type="presOf" srcId="{F0E71E34-DFB4-4F64-93D0-D170DCD318CE}" destId="{49437644-6C3D-4124-8AA3-68940C5B6DD4}" srcOrd="0" destOrd="0" presId="urn:microsoft.com/office/officeart/2005/8/layout/vProcess5"/>
    <dgm:cxn modelId="{3ECB53EF-93BA-4B38-AA07-07BE9A201CC4}" type="presOf" srcId="{2D57FC5D-11DF-4159-AEDE-983CA811435F}" destId="{E2A445EE-FD9F-4980-923C-CC331F23F982}" srcOrd="1" destOrd="3" presId="urn:microsoft.com/office/officeart/2005/8/layout/vProcess5"/>
    <dgm:cxn modelId="{BF17C7F6-95C0-44B3-8283-94055502292F}" type="presOf" srcId="{A0CD3A60-2F1E-4314-8D11-17564C1F90EB}" destId="{49437644-6C3D-4124-8AA3-68940C5B6DD4}" srcOrd="0" destOrd="1" presId="urn:microsoft.com/office/officeart/2005/8/layout/vProcess5"/>
    <dgm:cxn modelId="{E8201CF9-7AF2-48C2-AEE2-1C6A6F739C6B}" srcId="{F0E71E34-DFB4-4F64-93D0-D170DCD318CE}" destId="{F60CE637-CB85-4015-9F61-960A0ED6B601}" srcOrd="1" destOrd="0" parTransId="{2F16E0CB-408B-446A-8400-9ACB106845C3}" sibTransId="{F344E6EF-0AED-4CA5-A699-194BE6D92260}"/>
    <dgm:cxn modelId="{B48A80FB-4E6A-43A1-9DA4-4F530B749C3C}" type="presParOf" srcId="{11AD7524-5A4E-468B-98B3-3115380A2E38}" destId="{3AC2A292-8D42-4F28-9821-A1307CF77141}" srcOrd="0" destOrd="0" presId="urn:microsoft.com/office/officeart/2005/8/layout/vProcess5"/>
    <dgm:cxn modelId="{204DA71D-648D-4F97-B09D-2DBA649CD7BA}" type="presParOf" srcId="{11AD7524-5A4E-468B-98B3-3115380A2E38}" destId="{49437644-6C3D-4124-8AA3-68940C5B6DD4}" srcOrd="1" destOrd="0" presId="urn:microsoft.com/office/officeart/2005/8/layout/vProcess5"/>
    <dgm:cxn modelId="{9A6F292A-A086-4821-A23E-718949C12E6D}" type="presParOf" srcId="{11AD7524-5A4E-468B-98B3-3115380A2E38}" destId="{321D75C2-F404-4480-8EB0-573B1B4A7329}" srcOrd="2" destOrd="0" presId="urn:microsoft.com/office/officeart/2005/8/layout/vProcess5"/>
    <dgm:cxn modelId="{32AB2C1E-43EE-4C52-9A3F-73935693CEAD}" type="presParOf" srcId="{11AD7524-5A4E-468B-98B3-3115380A2E38}" destId="{519E36AA-AAD6-4760-9CA4-9BBB613C5EBF}" srcOrd="3" destOrd="0" presId="urn:microsoft.com/office/officeart/2005/8/layout/vProcess5"/>
    <dgm:cxn modelId="{BC868F2F-59F3-4149-9B12-342FA910CEC7}" type="presParOf" srcId="{11AD7524-5A4E-468B-98B3-3115380A2E38}" destId="{E2A445EE-FD9F-4980-923C-CC331F23F982}" srcOrd="4" destOrd="0" presId="urn:microsoft.com/office/officeart/2005/8/layout/vProcess5"/>
    <dgm:cxn modelId="{7E1A7DAF-5CCE-4635-9E77-8249D08BA56F}" type="presParOf" srcId="{11AD7524-5A4E-468B-98B3-3115380A2E38}" destId="{5BABE610-8C4E-4204-BA10-81B438348B9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C7A6D-1861-4B66-B77B-97C841BC6192}" type="doc">
      <dgm:prSet loTypeId="urn:microsoft.com/office/officeart/2008/layout/LinedList" loCatId="list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D9F627-AEC2-4E44-BB0A-4A2E3B1C012F}">
      <dgm:prSet/>
      <dgm:spPr/>
      <dgm:t>
        <a:bodyPr/>
        <a:lstStyle/>
        <a:p>
          <a:r>
            <a:rPr lang="en-US" dirty="0"/>
            <a:t>Large data that is complex to handle.</a:t>
          </a:r>
        </a:p>
      </dgm:t>
    </dgm:pt>
    <dgm:pt modelId="{F090172F-D36D-4ADA-B48A-65F4D805D113}" type="parTrans" cxnId="{B7449FFB-C105-47A6-9279-6DDDDC38B5A4}">
      <dgm:prSet/>
      <dgm:spPr/>
      <dgm:t>
        <a:bodyPr/>
        <a:lstStyle/>
        <a:p>
          <a:endParaRPr lang="en-US"/>
        </a:p>
      </dgm:t>
    </dgm:pt>
    <dgm:pt modelId="{32048F58-0529-4F94-AFFC-ECC29722D773}" type="sibTrans" cxnId="{B7449FFB-C105-47A6-9279-6DDDDC38B5A4}">
      <dgm:prSet/>
      <dgm:spPr/>
      <dgm:t>
        <a:bodyPr/>
        <a:lstStyle/>
        <a:p>
          <a:endParaRPr lang="en-US"/>
        </a:p>
      </dgm:t>
    </dgm:pt>
    <dgm:pt modelId="{67C94070-24AA-4D67-A145-2CD9DBD32568}">
      <dgm:prSet/>
      <dgm:spPr/>
      <dgm:t>
        <a:bodyPr/>
        <a:lstStyle/>
        <a:p>
          <a:r>
            <a:rPr lang="en-US" dirty="0"/>
            <a:t>Increasing scale. (E.g. Smart phone)</a:t>
          </a:r>
        </a:p>
      </dgm:t>
    </dgm:pt>
    <dgm:pt modelId="{BB7B88E4-4D22-42EF-9989-906015689B72}" type="parTrans" cxnId="{A841BB49-9C36-4877-9D54-30FF90E5A007}">
      <dgm:prSet/>
      <dgm:spPr/>
      <dgm:t>
        <a:bodyPr/>
        <a:lstStyle/>
        <a:p>
          <a:endParaRPr lang="en-US"/>
        </a:p>
      </dgm:t>
    </dgm:pt>
    <dgm:pt modelId="{111A69DF-DE35-4C87-8CF6-12431EB576E4}" type="sibTrans" cxnId="{A841BB49-9C36-4877-9D54-30FF90E5A007}">
      <dgm:prSet/>
      <dgm:spPr/>
      <dgm:t>
        <a:bodyPr/>
        <a:lstStyle/>
        <a:p>
          <a:endParaRPr lang="en-US"/>
        </a:p>
      </dgm:t>
    </dgm:pt>
    <dgm:pt modelId="{E9AEAD8B-3800-40A8-AF0C-B10233D332A5}">
      <dgm:prSet/>
      <dgm:spPr/>
      <dgm:t>
        <a:bodyPr/>
        <a:lstStyle/>
        <a:p>
          <a:r>
            <a:rPr lang="en-US" b="1" dirty="0"/>
            <a:t>Source?</a:t>
          </a:r>
          <a:r>
            <a:rPr lang="en-US" dirty="0"/>
            <a:t> </a:t>
          </a:r>
        </a:p>
        <a:p>
          <a:endParaRPr lang="en-US" dirty="0"/>
        </a:p>
        <a:p>
          <a:r>
            <a:rPr lang="en-US" dirty="0"/>
            <a:t>Both</a:t>
          </a:r>
        </a:p>
        <a:p>
          <a:r>
            <a:rPr lang="en-US" dirty="0"/>
            <a:t>Internal </a:t>
          </a:r>
        </a:p>
        <a:p>
          <a:r>
            <a:rPr lang="en-US" dirty="0"/>
            <a:t>&amp; </a:t>
          </a:r>
        </a:p>
        <a:p>
          <a:r>
            <a:rPr lang="en-US" dirty="0"/>
            <a:t>External</a:t>
          </a:r>
        </a:p>
      </dgm:t>
    </dgm:pt>
    <dgm:pt modelId="{C5C53214-023C-4D18-8282-0DB0FEBD0E47}" type="parTrans" cxnId="{57843ADB-2530-40FF-A01A-708C8563CCC6}">
      <dgm:prSet/>
      <dgm:spPr/>
      <dgm:t>
        <a:bodyPr/>
        <a:lstStyle/>
        <a:p>
          <a:endParaRPr lang="en-US"/>
        </a:p>
      </dgm:t>
    </dgm:pt>
    <dgm:pt modelId="{E8B33438-9128-47E8-84E8-ED73643D5568}" type="sibTrans" cxnId="{57843ADB-2530-40FF-A01A-708C8563CCC6}">
      <dgm:prSet/>
      <dgm:spPr/>
      <dgm:t>
        <a:bodyPr/>
        <a:lstStyle/>
        <a:p>
          <a:endParaRPr lang="en-US"/>
        </a:p>
      </dgm:t>
    </dgm:pt>
    <dgm:pt modelId="{60938F1B-C7A4-4417-ADDD-77418999C56E}">
      <dgm:prSet/>
      <dgm:spPr/>
      <dgm:t>
        <a:bodyPr/>
        <a:lstStyle/>
        <a:p>
          <a:r>
            <a:rPr lang="en-US" dirty="0"/>
            <a:t>Industry oriented data – IOT, Sensors, Meters …</a:t>
          </a:r>
        </a:p>
      </dgm:t>
    </dgm:pt>
    <dgm:pt modelId="{BD365385-5E5E-4C29-A059-E0190E437012}" type="parTrans" cxnId="{4FC5341A-5FC9-4443-ABA4-F55A3B9275D9}">
      <dgm:prSet/>
      <dgm:spPr/>
      <dgm:t>
        <a:bodyPr/>
        <a:lstStyle/>
        <a:p>
          <a:endParaRPr lang="en-US"/>
        </a:p>
      </dgm:t>
    </dgm:pt>
    <dgm:pt modelId="{44042161-4E44-4407-BA78-34A92001C756}" type="sibTrans" cxnId="{4FC5341A-5FC9-4443-ABA4-F55A3B9275D9}">
      <dgm:prSet/>
      <dgm:spPr/>
      <dgm:t>
        <a:bodyPr/>
        <a:lstStyle/>
        <a:p>
          <a:endParaRPr lang="en-US"/>
        </a:p>
      </dgm:t>
    </dgm:pt>
    <dgm:pt modelId="{284436D9-D22E-4C00-8F64-BA441FE0F926}">
      <dgm:prSet/>
      <dgm:spPr/>
      <dgm:t>
        <a:bodyPr/>
        <a:lstStyle/>
        <a:p>
          <a:r>
            <a:rPr lang="en-US" dirty="0"/>
            <a:t>Web / Cloud – Wikipedia, GIT, Dropbox, Google drive…</a:t>
          </a:r>
        </a:p>
      </dgm:t>
    </dgm:pt>
    <dgm:pt modelId="{151C5D0F-E50D-4C75-AA3C-734266206320}" type="parTrans" cxnId="{BA46401B-E065-449E-BFC9-E7D306F84AE1}">
      <dgm:prSet/>
      <dgm:spPr/>
      <dgm:t>
        <a:bodyPr/>
        <a:lstStyle/>
        <a:p>
          <a:endParaRPr lang="en-US"/>
        </a:p>
      </dgm:t>
    </dgm:pt>
    <dgm:pt modelId="{548B0614-7A5B-487E-B11A-5CB066C2D7D9}" type="sibTrans" cxnId="{BA46401B-E065-449E-BFC9-E7D306F84AE1}">
      <dgm:prSet/>
      <dgm:spPr/>
      <dgm:t>
        <a:bodyPr/>
        <a:lstStyle/>
        <a:p>
          <a:endParaRPr lang="en-US"/>
        </a:p>
      </dgm:t>
    </dgm:pt>
    <dgm:pt modelId="{03439BAB-B547-4482-9ACB-A85704184790}">
      <dgm:prSet/>
      <dgm:spPr/>
      <dgm:t>
        <a:bodyPr/>
        <a:lstStyle/>
        <a:p>
          <a:r>
            <a:rPr lang="en-US" dirty="0"/>
            <a:t>Media – FB, Twitter…</a:t>
          </a:r>
        </a:p>
      </dgm:t>
    </dgm:pt>
    <dgm:pt modelId="{F596F8AE-FCF6-482A-9C21-816E795AD894}" type="parTrans" cxnId="{63391864-45D5-48C8-AAAC-5EAEC49A3521}">
      <dgm:prSet/>
      <dgm:spPr/>
      <dgm:t>
        <a:bodyPr/>
        <a:lstStyle/>
        <a:p>
          <a:endParaRPr lang="en-US"/>
        </a:p>
      </dgm:t>
    </dgm:pt>
    <dgm:pt modelId="{2CBC3C1B-DA25-4FE0-ABF9-3FA2B25EA1B3}" type="sibTrans" cxnId="{63391864-45D5-48C8-AAAC-5EAEC49A3521}">
      <dgm:prSet/>
      <dgm:spPr/>
      <dgm:t>
        <a:bodyPr/>
        <a:lstStyle/>
        <a:p>
          <a:endParaRPr lang="en-US"/>
        </a:p>
      </dgm:t>
    </dgm:pt>
    <dgm:pt modelId="{27740AD3-E128-47A5-9532-925DE36224FE}">
      <dgm:prSet/>
      <dgm:spPr/>
      <dgm:t>
        <a:bodyPr/>
        <a:lstStyle/>
        <a:p>
          <a:r>
            <a:rPr lang="en-US" dirty="0"/>
            <a:t>Unstructured data like Videos, Images..</a:t>
          </a:r>
        </a:p>
      </dgm:t>
    </dgm:pt>
    <dgm:pt modelId="{6984B94E-A3FA-4141-8F14-06A718755A61}" type="parTrans" cxnId="{679086F3-968C-49CC-87AC-517C4EAC643E}">
      <dgm:prSet/>
      <dgm:spPr/>
      <dgm:t>
        <a:bodyPr/>
        <a:lstStyle/>
        <a:p>
          <a:endParaRPr lang="en-US"/>
        </a:p>
      </dgm:t>
    </dgm:pt>
    <dgm:pt modelId="{8DC08716-85B0-486F-BCC2-C846FDC098AB}" type="sibTrans" cxnId="{679086F3-968C-49CC-87AC-517C4EAC643E}">
      <dgm:prSet/>
      <dgm:spPr/>
      <dgm:t>
        <a:bodyPr/>
        <a:lstStyle/>
        <a:p>
          <a:endParaRPr lang="en-US"/>
        </a:p>
      </dgm:t>
    </dgm:pt>
    <dgm:pt modelId="{77C1ECE8-E004-45D1-88F1-290FC91A77B4}">
      <dgm:prSet/>
      <dgm:spPr/>
      <dgm:t>
        <a:bodyPr/>
        <a:lstStyle/>
        <a:p>
          <a:r>
            <a:rPr lang="en-US" dirty="0"/>
            <a:t>Web sites – Shopping sites, Click stream analysis &amp; Event-driven programming (User behavior)… </a:t>
          </a:r>
        </a:p>
      </dgm:t>
    </dgm:pt>
    <dgm:pt modelId="{BD8A5181-F7B9-4C6F-9FDC-ECAA19189B85}" type="parTrans" cxnId="{378BF4E4-2A09-4F42-88FC-17D1F0A8F4BC}">
      <dgm:prSet/>
      <dgm:spPr/>
    </dgm:pt>
    <dgm:pt modelId="{B99FF4AA-BA1E-456F-B5BF-1151EDF179BB}" type="sibTrans" cxnId="{378BF4E4-2A09-4F42-88FC-17D1F0A8F4BC}">
      <dgm:prSet/>
      <dgm:spPr/>
    </dgm:pt>
    <dgm:pt modelId="{61C73CF7-181C-4195-9719-92868C0F7C9C}" type="pres">
      <dgm:prSet presAssocID="{C3CC7A6D-1861-4B66-B77B-97C841BC6192}" presName="vert0" presStyleCnt="0">
        <dgm:presLayoutVars>
          <dgm:dir/>
          <dgm:animOne val="branch"/>
          <dgm:animLvl val="lvl"/>
        </dgm:presLayoutVars>
      </dgm:prSet>
      <dgm:spPr/>
    </dgm:pt>
    <dgm:pt modelId="{3897228D-EF0A-4FA8-9062-42E15A04FFF5}" type="pres">
      <dgm:prSet presAssocID="{A7D9F627-AEC2-4E44-BB0A-4A2E3B1C012F}" presName="thickLine" presStyleLbl="alignNode1" presStyleIdx="0" presStyleCnt="3"/>
      <dgm:spPr/>
    </dgm:pt>
    <dgm:pt modelId="{0F8A098C-18FC-4D4E-BD94-37F636A95F50}" type="pres">
      <dgm:prSet presAssocID="{A7D9F627-AEC2-4E44-BB0A-4A2E3B1C012F}" presName="horz1" presStyleCnt="0"/>
      <dgm:spPr/>
    </dgm:pt>
    <dgm:pt modelId="{AC9937A4-67B0-49B6-8A3A-3675E7DDEDB3}" type="pres">
      <dgm:prSet presAssocID="{A7D9F627-AEC2-4E44-BB0A-4A2E3B1C012F}" presName="tx1" presStyleLbl="revTx" presStyleIdx="0" presStyleCnt="8" custScaleX="500000" custScaleY="20663"/>
      <dgm:spPr/>
    </dgm:pt>
    <dgm:pt modelId="{45CAEF26-BDF2-41D5-BF5B-F3B714346318}" type="pres">
      <dgm:prSet presAssocID="{A7D9F627-AEC2-4E44-BB0A-4A2E3B1C012F}" presName="vert1" presStyleCnt="0"/>
      <dgm:spPr/>
    </dgm:pt>
    <dgm:pt modelId="{A0F5F89E-8788-4D9E-8A0E-541DDC97A7F0}" type="pres">
      <dgm:prSet presAssocID="{67C94070-24AA-4D67-A145-2CD9DBD32568}" presName="thickLine" presStyleLbl="alignNode1" presStyleIdx="1" presStyleCnt="3"/>
      <dgm:spPr/>
    </dgm:pt>
    <dgm:pt modelId="{7D54A665-59E8-4984-9034-069B9CF1EBA0}" type="pres">
      <dgm:prSet presAssocID="{67C94070-24AA-4D67-A145-2CD9DBD32568}" presName="horz1" presStyleCnt="0"/>
      <dgm:spPr/>
    </dgm:pt>
    <dgm:pt modelId="{0A4347CE-4CC2-40BB-A434-4978BA5AC2CF}" type="pres">
      <dgm:prSet presAssocID="{67C94070-24AA-4D67-A145-2CD9DBD32568}" presName="tx1" presStyleLbl="revTx" presStyleIdx="1" presStyleCnt="8" custScaleX="500000" custScaleY="15614"/>
      <dgm:spPr/>
    </dgm:pt>
    <dgm:pt modelId="{A27EED37-5813-414F-9E2F-3271C9D66345}" type="pres">
      <dgm:prSet presAssocID="{67C94070-24AA-4D67-A145-2CD9DBD32568}" presName="vert1" presStyleCnt="0"/>
      <dgm:spPr/>
    </dgm:pt>
    <dgm:pt modelId="{9BFE686F-FE91-4216-AC45-3A3DB41473D8}" type="pres">
      <dgm:prSet presAssocID="{E9AEAD8B-3800-40A8-AF0C-B10233D332A5}" presName="thickLine" presStyleLbl="alignNode1" presStyleIdx="2" presStyleCnt="3"/>
      <dgm:spPr/>
    </dgm:pt>
    <dgm:pt modelId="{F7B58B99-57EC-4F69-94E7-0AD7513924C2}" type="pres">
      <dgm:prSet presAssocID="{E9AEAD8B-3800-40A8-AF0C-B10233D332A5}" presName="horz1" presStyleCnt="0"/>
      <dgm:spPr/>
    </dgm:pt>
    <dgm:pt modelId="{038DE701-9242-4B9B-BED2-D020D9C65197}" type="pres">
      <dgm:prSet presAssocID="{E9AEAD8B-3800-40A8-AF0C-B10233D332A5}" presName="tx1" presStyleLbl="revTx" presStyleIdx="2" presStyleCnt="8"/>
      <dgm:spPr/>
    </dgm:pt>
    <dgm:pt modelId="{CBC0B956-83A5-45CA-AF37-F946525B5609}" type="pres">
      <dgm:prSet presAssocID="{E9AEAD8B-3800-40A8-AF0C-B10233D332A5}" presName="vert1" presStyleCnt="0"/>
      <dgm:spPr/>
    </dgm:pt>
    <dgm:pt modelId="{108FF9EA-9AF9-4EDF-B6B5-04554C8FE4D2}" type="pres">
      <dgm:prSet presAssocID="{60938F1B-C7A4-4417-ADDD-77418999C56E}" presName="vertSpace2a" presStyleCnt="0"/>
      <dgm:spPr/>
    </dgm:pt>
    <dgm:pt modelId="{A5F9F84E-505B-4B26-93BA-DB841DA0EE90}" type="pres">
      <dgm:prSet presAssocID="{60938F1B-C7A4-4417-ADDD-77418999C56E}" presName="horz2" presStyleCnt="0"/>
      <dgm:spPr/>
    </dgm:pt>
    <dgm:pt modelId="{BB8F72F1-497E-4771-8FE7-1BBC8094218E}" type="pres">
      <dgm:prSet presAssocID="{60938F1B-C7A4-4417-ADDD-77418999C56E}" presName="horzSpace2" presStyleCnt="0"/>
      <dgm:spPr/>
    </dgm:pt>
    <dgm:pt modelId="{4A65EDB1-1773-4441-8C1D-50ED1B0AEE72}" type="pres">
      <dgm:prSet presAssocID="{60938F1B-C7A4-4417-ADDD-77418999C56E}" presName="tx2" presStyleLbl="revTx" presStyleIdx="3" presStyleCnt="8"/>
      <dgm:spPr/>
    </dgm:pt>
    <dgm:pt modelId="{11234B73-3379-49E3-BB2D-94E410E210AD}" type="pres">
      <dgm:prSet presAssocID="{60938F1B-C7A4-4417-ADDD-77418999C56E}" presName="vert2" presStyleCnt="0"/>
      <dgm:spPr/>
    </dgm:pt>
    <dgm:pt modelId="{C0A252D7-00D7-437B-8F92-1A0DC613AADC}" type="pres">
      <dgm:prSet presAssocID="{60938F1B-C7A4-4417-ADDD-77418999C56E}" presName="thinLine2b" presStyleLbl="callout" presStyleIdx="0" presStyleCnt="5"/>
      <dgm:spPr/>
    </dgm:pt>
    <dgm:pt modelId="{5E04D044-82F0-4A28-B247-7F5FDE5E0301}" type="pres">
      <dgm:prSet presAssocID="{60938F1B-C7A4-4417-ADDD-77418999C56E}" presName="vertSpace2b" presStyleCnt="0"/>
      <dgm:spPr/>
    </dgm:pt>
    <dgm:pt modelId="{BD4D9227-0B35-4E35-8D65-25909E9CB88B}" type="pres">
      <dgm:prSet presAssocID="{284436D9-D22E-4C00-8F64-BA441FE0F926}" presName="horz2" presStyleCnt="0"/>
      <dgm:spPr/>
    </dgm:pt>
    <dgm:pt modelId="{9EAC44D8-E7D3-4DBA-8C16-F595F4BD915E}" type="pres">
      <dgm:prSet presAssocID="{284436D9-D22E-4C00-8F64-BA441FE0F926}" presName="horzSpace2" presStyleCnt="0"/>
      <dgm:spPr/>
    </dgm:pt>
    <dgm:pt modelId="{24AC2863-D202-4EFE-9550-17C701291034}" type="pres">
      <dgm:prSet presAssocID="{284436D9-D22E-4C00-8F64-BA441FE0F926}" presName="tx2" presStyleLbl="revTx" presStyleIdx="4" presStyleCnt="8"/>
      <dgm:spPr/>
    </dgm:pt>
    <dgm:pt modelId="{80B08D06-BC85-457F-8403-322295AD9D10}" type="pres">
      <dgm:prSet presAssocID="{284436D9-D22E-4C00-8F64-BA441FE0F926}" presName="vert2" presStyleCnt="0"/>
      <dgm:spPr/>
    </dgm:pt>
    <dgm:pt modelId="{6150610A-35E4-4094-AA3C-47799D88ED53}" type="pres">
      <dgm:prSet presAssocID="{284436D9-D22E-4C00-8F64-BA441FE0F926}" presName="thinLine2b" presStyleLbl="callout" presStyleIdx="1" presStyleCnt="5"/>
      <dgm:spPr/>
    </dgm:pt>
    <dgm:pt modelId="{D21B903F-2B61-407E-8046-90AF4C43B511}" type="pres">
      <dgm:prSet presAssocID="{284436D9-D22E-4C00-8F64-BA441FE0F926}" presName="vertSpace2b" presStyleCnt="0"/>
      <dgm:spPr/>
    </dgm:pt>
    <dgm:pt modelId="{7773E464-5150-40DC-B6F5-D738BE849780}" type="pres">
      <dgm:prSet presAssocID="{03439BAB-B547-4482-9ACB-A85704184790}" presName="horz2" presStyleCnt="0"/>
      <dgm:spPr/>
    </dgm:pt>
    <dgm:pt modelId="{0415320A-E145-4F87-A545-105D8EC7A001}" type="pres">
      <dgm:prSet presAssocID="{03439BAB-B547-4482-9ACB-A85704184790}" presName="horzSpace2" presStyleCnt="0"/>
      <dgm:spPr/>
    </dgm:pt>
    <dgm:pt modelId="{482F4B54-7DE8-4527-BD4C-18367B2B5CBE}" type="pres">
      <dgm:prSet presAssocID="{03439BAB-B547-4482-9ACB-A85704184790}" presName="tx2" presStyleLbl="revTx" presStyleIdx="5" presStyleCnt="8"/>
      <dgm:spPr/>
    </dgm:pt>
    <dgm:pt modelId="{BDE79436-7792-442E-92C6-054AE3E5FEB5}" type="pres">
      <dgm:prSet presAssocID="{03439BAB-B547-4482-9ACB-A85704184790}" presName="vert2" presStyleCnt="0"/>
      <dgm:spPr/>
    </dgm:pt>
    <dgm:pt modelId="{D130184F-AB1D-40BD-AC6F-73EB7E05F0B5}" type="pres">
      <dgm:prSet presAssocID="{03439BAB-B547-4482-9ACB-A85704184790}" presName="thinLine2b" presStyleLbl="callout" presStyleIdx="2" presStyleCnt="5"/>
      <dgm:spPr/>
    </dgm:pt>
    <dgm:pt modelId="{E2FB332D-895E-421A-8885-6B98887B086A}" type="pres">
      <dgm:prSet presAssocID="{03439BAB-B547-4482-9ACB-A85704184790}" presName="vertSpace2b" presStyleCnt="0"/>
      <dgm:spPr/>
    </dgm:pt>
    <dgm:pt modelId="{D2E2756C-9823-423C-B3F4-BFA3A2CB9A58}" type="pres">
      <dgm:prSet presAssocID="{77C1ECE8-E004-45D1-88F1-290FC91A77B4}" presName="horz2" presStyleCnt="0"/>
      <dgm:spPr/>
    </dgm:pt>
    <dgm:pt modelId="{158721F9-15E8-46F1-AC82-24B8724D9861}" type="pres">
      <dgm:prSet presAssocID="{77C1ECE8-E004-45D1-88F1-290FC91A77B4}" presName="horzSpace2" presStyleCnt="0"/>
      <dgm:spPr/>
    </dgm:pt>
    <dgm:pt modelId="{0050CF5B-2A0D-4198-B6C5-90CC77C2348B}" type="pres">
      <dgm:prSet presAssocID="{77C1ECE8-E004-45D1-88F1-290FC91A77B4}" presName="tx2" presStyleLbl="revTx" presStyleIdx="6" presStyleCnt="8"/>
      <dgm:spPr/>
    </dgm:pt>
    <dgm:pt modelId="{C73CE6FC-0AF2-4DAE-8787-CFAA43EA5643}" type="pres">
      <dgm:prSet presAssocID="{77C1ECE8-E004-45D1-88F1-290FC91A77B4}" presName="vert2" presStyleCnt="0"/>
      <dgm:spPr/>
    </dgm:pt>
    <dgm:pt modelId="{34CD9672-D982-4D6E-A04C-29D7268262C0}" type="pres">
      <dgm:prSet presAssocID="{77C1ECE8-E004-45D1-88F1-290FC91A77B4}" presName="thinLine2b" presStyleLbl="callout" presStyleIdx="3" presStyleCnt="5"/>
      <dgm:spPr/>
    </dgm:pt>
    <dgm:pt modelId="{6BF97F9B-BAD7-4560-BB41-62CD566DC65A}" type="pres">
      <dgm:prSet presAssocID="{77C1ECE8-E004-45D1-88F1-290FC91A77B4}" presName="vertSpace2b" presStyleCnt="0"/>
      <dgm:spPr/>
    </dgm:pt>
    <dgm:pt modelId="{A26B2308-5689-4350-AABF-2CC71FBC9FC0}" type="pres">
      <dgm:prSet presAssocID="{27740AD3-E128-47A5-9532-925DE36224FE}" presName="horz2" presStyleCnt="0"/>
      <dgm:spPr/>
    </dgm:pt>
    <dgm:pt modelId="{54B22C48-1716-42F9-899B-BDF6C687F841}" type="pres">
      <dgm:prSet presAssocID="{27740AD3-E128-47A5-9532-925DE36224FE}" presName="horzSpace2" presStyleCnt="0"/>
      <dgm:spPr/>
    </dgm:pt>
    <dgm:pt modelId="{7FA06F37-A564-452B-9B1B-37D089A317FA}" type="pres">
      <dgm:prSet presAssocID="{27740AD3-E128-47A5-9532-925DE36224FE}" presName="tx2" presStyleLbl="revTx" presStyleIdx="7" presStyleCnt="8"/>
      <dgm:spPr/>
    </dgm:pt>
    <dgm:pt modelId="{B34D6B65-8F90-4A10-A306-812687A522BB}" type="pres">
      <dgm:prSet presAssocID="{27740AD3-E128-47A5-9532-925DE36224FE}" presName="vert2" presStyleCnt="0"/>
      <dgm:spPr/>
    </dgm:pt>
    <dgm:pt modelId="{3883B1EB-EB5D-4FCD-88CB-AB5A525C3C57}" type="pres">
      <dgm:prSet presAssocID="{27740AD3-E128-47A5-9532-925DE36224FE}" presName="thinLine2b" presStyleLbl="callout" presStyleIdx="4" presStyleCnt="5"/>
      <dgm:spPr/>
    </dgm:pt>
    <dgm:pt modelId="{1C6CEC7D-9895-4189-81CA-2BFDE09649A2}" type="pres">
      <dgm:prSet presAssocID="{27740AD3-E128-47A5-9532-925DE36224FE}" presName="vertSpace2b" presStyleCnt="0"/>
      <dgm:spPr/>
    </dgm:pt>
  </dgm:ptLst>
  <dgm:cxnLst>
    <dgm:cxn modelId="{24161402-27B2-454A-A15D-26F2E560B6A9}" type="presOf" srcId="{E9AEAD8B-3800-40A8-AF0C-B10233D332A5}" destId="{038DE701-9242-4B9B-BED2-D020D9C65197}" srcOrd="0" destOrd="0" presId="urn:microsoft.com/office/officeart/2008/layout/LinedList"/>
    <dgm:cxn modelId="{A61BAC06-E21B-4C38-8276-BCA0988B6AC4}" type="presOf" srcId="{03439BAB-B547-4482-9ACB-A85704184790}" destId="{482F4B54-7DE8-4527-BD4C-18367B2B5CBE}" srcOrd="0" destOrd="0" presId="urn:microsoft.com/office/officeart/2008/layout/LinedList"/>
    <dgm:cxn modelId="{3723C413-5926-48BF-ACE4-7D8989C7E12D}" type="presOf" srcId="{27740AD3-E128-47A5-9532-925DE36224FE}" destId="{7FA06F37-A564-452B-9B1B-37D089A317FA}" srcOrd="0" destOrd="0" presId="urn:microsoft.com/office/officeart/2008/layout/LinedList"/>
    <dgm:cxn modelId="{4FC5341A-5FC9-4443-ABA4-F55A3B9275D9}" srcId="{E9AEAD8B-3800-40A8-AF0C-B10233D332A5}" destId="{60938F1B-C7A4-4417-ADDD-77418999C56E}" srcOrd="0" destOrd="0" parTransId="{BD365385-5E5E-4C29-A059-E0190E437012}" sibTransId="{44042161-4E44-4407-BA78-34A92001C756}"/>
    <dgm:cxn modelId="{BA46401B-E065-449E-BFC9-E7D306F84AE1}" srcId="{E9AEAD8B-3800-40A8-AF0C-B10233D332A5}" destId="{284436D9-D22E-4C00-8F64-BA441FE0F926}" srcOrd="1" destOrd="0" parTransId="{151C5D0F-E50D-4C75-AA3C-734266206320}" sibTransId="{548B0614-7A5B-487E-B11A-5CB066C2D7D9}"/>
    <dgm:cxn modelId="{63391864-45D5-48C8-AAAC-5EAEC49A3521}" srcId="{E9AEAD8B-3800-40A8-AF0C-B10233D332A5}" destId="{03439BAB-B547-4482-9ACB-A85704184790}" srcOrd="2" destOrd="0" parTransId="{F596F8AE-FCF6-482A-9C21-816E795AD894}" sibTransId="{2CBC3C1B-DA25-4FE0-ABF9-3FA2B25EA1B3}"/>
    <dgm:cxn modelId="{B60F5E64-5D6C-4D4C-BDEC-CD9C1B3C45C8}" type="presOf" srcId="{A7D9F627-AEC2-4E44-BB0A-4A2E3B1C012F}" destId="{AC9937A4-67B0-49B6-8A3A-3675E7DDEDB3}" srcOrd="0" destOrd="0" presId="urn:microsoft.com/office/officeart/2008/layout/LinedList"/>
    <dgm:cxn modelId="{EFF9C948-5E63-4990-800F-D90642F0F2E2}" type="presOf" srcId="{77C1ECE8-E004-45D1-88F1-290FC91A77B4}" destId="{0050CF5B-2A0D-4198-B6C5-90CC77C2348B}" srcOrd="0" destOrd="0" presId="urn:microsoft.com/office/officeart/2008/layout/LinedList"/>
    <dgm:cxn modelId="{A841BB49-9C36-4877-9D54-30FF90E5A007}" srcId="{C3CC7A6D-1861-4B66-B77B-97C841BC6192}" destId="{67C94070-24AA-4D67-A145-2CD9DBD32568}" srcOrd="1" destOrd="0" parTransId="{BB7B88E4-4D22-42EF-9989-906015689B72}" sibTransId="{111A69DF-DE35-4C87-8CF6-12431EB576E4}"/>
    <dgm:cxn modelId="{64D2D96C-95B7-4551-99FA-8C86CA548309}" type="presOf" srcId="{284436D9-D22E-4C00-8F64-BA441FE0F926}" destId="{24AC2863-D202-4EFE-9550-17C701291034}" srcOrd="0" destOrd="0" presId="urn:microsoft.com/office/officeart/2008/layout/LinedList"/>
    <dgm:cxn modelId="{A7A2D085-835B-4577-AC78-BCAA5755F7AC}" type="presOf" srcId="{C3CC7A6D-1861-4B66-B77B-97C841BC6192}" destId="{61C73CF7-181C-4195-9719-92868C0F7C9C}" srcOrd="0" destOrd="0" presId="urn:microsoft.com/office/officeart/2008/layout/LinedList"/>
    <dgm:cxn modelId="{1DFE11D4-BBDA-4BF7-9EBD-7C707CD23B9A}" type="presOf" srcId="{60938F1B-C7A4-4417-ADDD-77418999C56E}" destId="{4A65EDB1-1773-4441-8C1D-50ED1B0AEE72}" srcOrd="0" destOrd="0" presId="urn:microsoft.com/office/officeart/2008/layout/LinedList"/>
    <dgm:cxn modelId="{57843ADB-2530-40FF-A01A-708C8563CCC6}" srcId="{C3CC7A6D-1861-4B66-B77B-97C841BC6192}" destId="{E9AEAD8B-3800-40A8-AF0C-B10233D332A5}" srcOrd="2" destOrd="0" parTransId="{C5C53214-023C-4D18-8282-0DB0FEBD0E47}" sibTransId="{E8B33438-9128-47E8-84E8-ED73643D5568}"/>
    <dgm:cxn modelId="{378BF4E4-2A09-4F42-88FC-17D1F0A8F4BC}" srcId="{E9AEAD8B-3800-40A8-AF0C-B10233D332A5}" destId="{77C1ECE8-E004-45D1-88F1-290FC91A77B4}" srcOrd="3" destOrd="0" parTransId="{BD8A5181-F7B9-4C6F-9FDC-ECAA19189B85}" sibTransId="{B99FF4AA-BA1E-456F-B5BF-1151EDF179BB}"/>
    <dgm:cxn modelId="{679086F3-968C-49CC-87AC-517C4EAC643E}" srcId="{E9AEAD8B-3800-40A8-AF0C-B10233D332A5}" destId="{27740AD3-E128-47A5-9532-925DE36224FE}" srcOrd="4" destOrd="0" parTransId="{6984B94E-A3FA-4141-8F14-06A718755A61}" sibTransId="{8DC08716-85B0-486F-BCC2-C846FDC098AB}"/>
    <dgm:cxn modelId="{B7449FFB-C105-47A6-9279-6DDDDC38B5A4}" srcId="{C3CC7A6D-1861-4B66-B77B-97C841BC6192}" destId="{A7D9F627-AEC2-4E44-BB0A-4A2E3B1C012F}" srcOrd="0" destOrd="0" parTransId="{F090172F-D36D-4ADA-B48A-65F4D805D113}" sibTransId="{32048F58-0529-4F94-AFFC-ECC29722D773}"/>
    <dgm:cxn modelId="{DD1A30FD-59C1-4759-82D7-F73A5D1E2372}" type="presOf" srcId="{67C94070-24AA-4D67-A145-2CD9DBD32568}" destId="{0A4347CE-4CC2-40BB-A434-4978BA5AC2CF}" srcOrd="0" destOrd="0" presId="urn:microsoft.com/office/officeart/2008/layout/LinedList"/>
    <dgm:cxn modelId="{FD7799F0-F309-4AB1-9D29-2D8D79BE4E30}" type="presParOf" srcId="{61C73CF7-181C-4195-9719-92868C0F7C9C}" destId="{3897228D-EF0A-4FA8-9062-42E15A04FFF5}" srcOrd="0" destOrd="0" presId="urn:microsoft.com/office/officeart/2008/layout/LinedList"/>
    <dgm:cxn modelId="{F8895CD1-5FBD-4E0E-A20A-F824D9828184}" type="presParOf" srcId="{61C73CF7-181C-4195-9719-92868C0F7C9C}" destId="{0F8A098C-18FC-4D4E-BD94-37F636A95F50}" srcOrd="1" destOrd="0" presId="urn:microsoft.com/office/officeart/2008/layout/LinedList"/>
    <dgm:cxn modelId="{9E8AA692-D0FC-460B-B989-E34263A4326E}" type="presParOf" srcId="{0F8A098C-18FC-4D4E-BD94-37F636A95F50}" destId="{AC9937A4-67B0-49B6-8A3A-3675E7DDEDB3}" srcOrd="0" destOrd="0" presId="urn:microsoft.com/office/officeart/2008/layout/LinedList"/>
    <dgm:cxn modelId="{4E144691-F1E5-45A6-997A-47B1E4426BB9}" type="presParOf" srcId="{0F8A098C-18FC-4D4E-BD94-37F636A95F50}" destId="{45CAEF26-BDF2-41D5-BF5B-F3B714346318}" srcOrd="1" destOrd="0" presId="urn:microsoft.com/office/officeart/2008/layout/LinedList"/>
    <dgm:cxn modelId="{5611C8E5-786F-4407-B7BF-583EC771217C}" type="presParOf" srcId="{61C73CF7-181C-4195-9719-92868C0F7C9C}" destId="{A0F5F89E-8788-4D9E-8A0E-541DDC97A7F0}" srcOrd="2" destOrd="0" presId="urn:microsoft.com/office/officeart/2008/layout/LinedList"/>
    <dgm:cxn modelId="{52F03887-E76D-4534-AF5C-AD92465BC0B4}" type="presParOf" srcId="{61C73CF7-181C-4195-9719-92868C0F7C9C}" destId="{7D54A665-59E8-4984-9034-069B9CF1EBA0}" srcOrd="3" destOrd="0" presId="urn:microsoft.com/office/officeart/2008/layout/LinedList"/>
    <dgm:cxn modelId="{8A5F9CFD-8330-49F6-8117-8CC3D8DBA4A8}" type="presParOf" srcId="{7D54A665-59E8-4984-9034-069B9CF1EBA0}" destId="{0A4347CE-4CC2-40BB-A434-4978BA5AC2CF}" srcOrd="0" destOrd="0" presId="urn:microsoft.com/office/officeart/2008/layout/LinedList"/>
    <dgm:cxn modelId="{8C093A82-E4BD-48BE-9966-A93ED5C5D8FB}" type="presParOf" srcId="{7D54A665-59E8-4984-9034-069B9CF1EBA0}" destId="{A27EED37-5813-414F-9E2F-3271C9D66345}" srcOrd="1" destOrd="0" presId="urn:microsoft.com/office/officeart/2008/layout/LinedList"/>
    <dgm:cxn modelId="{3FF0E81A-197B-44CF-80FE-891CFAD58ECC}" type="presParOf" srcId="{61C73CF7-181C-4195-9719-92868C0F7C9C}" destId="{9BFE686F-FE91-4216-AC45-3A3DB41473D8}" srcOrd="4" destOrd="0" presId="urn:microsoft.com/office/officeart/2008/layout/LinedList"/>
    <dgm:cxn modelId="{3D7FDF41-F309-47E4-AF57-EF8162A1D09D}" type="presParOf" srcId="{61C73CF7-181C-4195-9719-92868C0F7C9C}" destId="{F7B58B99-57EC-4F69-94E7-0AD7513924C2}" srcOrd="5" destOrd="0" presId="urn:microsoft.com/office/officeart/2008/layout/LinedList"/>
    <dgm:cxn modelId="{7177FD2C-EBA2-4667-8AE6-820FD08E095A}" type="presParOf" srcId="{F7B58B99-57EC-4F69-94E7-0AD7513924C2}" destId="{038DE701-9242-4B9B-BED2-D020D9C65197}" srcOrd="0" destOrd="0" presId="urn:microsoft.com/office/officeart/2008/layout/LinedList"/>
    <dgm:cxn modelId="{26BCFF1A-FE7F-452B-8E66-26172D4FCB52}" type="presParOf" srcId="{F7B58B99-57EC-4F69-94E7-0AD7513924C2}" destId="{CBC0B956-83A5-45CA-AF37-F946525B5609}" srcOrd="1" destOrd="0" presId="urn:microsoft.com/office/officeart/2008/layout/LinedList"/>
    <dgm:cxn modelId="{2C7111C9-5D9B-4CD4-A9D0-85A03DE01DF7}" type="presParOf" srcId="{CBC0B956-83A5-45CA-AF37-F946525B5609}" destId="{108FF9EA-9AF9-4EDF-B6B5-04554C8FE4D2}" srcOrd="0" destOrd="0" presId="urn:microsoft.com/office/officeart/2008/layout/LinedList"/>
    <dgm:cxn modelId="{7828AD7D-8702-4732-92F6-B2A327025F0E}" type="presParOf" srcId="{CBC0B956-83A5-45CA-AF37-F946525B5609}" destId="{A5F9F84E-505B-4B26-93BA-DB841DA0EE90}" srcOrd="1" destOrd="0" presId="urn:microsoft.com/office/officeart/2008/layout/LinedList"/>
    <dgm:cxn modelId="{E2F3C283-0456-4308-ADAC-342A30718481}" type="presParOf" srcId="{A5F9F84E-505B-4B26-93BA-DB841DA0EE90}" destId="{BB8F72F1-497E-4771-8FE7-1BBC8094218E}" srcOrd="0" destOrd="0" presId="urn:microsoft.com/office/officeart/2008/layout/LinedList"/>
    <dgm:cxn modelId="{0B31B85C-E26B-44D6-8ACD-283A869B7C15}" type="presParOf" srcId="{A5F9F84E-505B-4B26-93BA-DB841DA0EE90}" destId="{4A65EDB1-1773-4441-8C1D-50ED1B0AEE72}" srcOrd="1" destOrd="0" presId="urn:microsoft.com/office/officeart/2008/layout/LinedList"/>
    <dgm:cxn modelId="{2B71EC14-87AC-4B97-BBE1-2AC6FB7DE4DE}" type="presParOf" srcId="{A5F9F84E-505B-4B26-93BA-DB841DA0EE90}" destId="{11234B73-3379-49E3-BB2D-94E410E210AD}" srcOrd="2" destOrd="0" presId="urn:microsoft.com/office/officeart/2008/layout/LinedList"/>
    <dgm:cxn modelId="{FAF26D39-D2E1-4AD9-93F6-A5CF25E014FE}" type="presParOf" srcId="{CBC0B956-83A5-45CA-AF37-F946525B5609}" destId="{C0A252D7-00D7-437B-8F92-1A0DC613AADC}" srcOrd="2" destOrd="0" presId="urn:microsoft.com/office/officeart/2008/layout/LinedList"/>
    <dgm:cxn modelId="{3435EED1-6D36-4E95-8CDC-2BC04357E339}" type="presParOf" srcId="{CBC0B956-83A5-45CA-AF37-F946525B5609}" destId="{5E04D044-82F0-4A28-B247-7F5FDE5E0301}" srcOrd="3" destOrd="0" presId="urn:microsoft.com/office/officeart/2008/layout/LinedList"/>
    <dgm:cxn modelId="{BC19EE73-467E-4758-8458-A13E8931CC55}" type="presParOf" srcId="{CBC0B956-83A5-45CA-AF37-F946525B5609}" destId="{BD4D9227-0B35-4E35-8D65-25909E9CB88B}" srcOrd="4" destOrd="0" presId="urn:microsoft.com/office/officeart/2008/layout/LinedList"/>
    <dgm:cxn modelId="{C0200301-535E-4BC8-821A-5143AB2A6BFC}" type="presParOf" srcId="{BD4D9227-0B35-4E35-8D65-25909E9CB88B}" destId="{9EAC44D8-E7D3-4DBA-8C16-F595F4BD915E}" srcOrd="0" destOrd="0" presId="urn:microsoft.com/office/officeart/2008/layout/LinedList"/>
    <dgm:cxn modelId="{2C5B59A9-F55E-4429-8DF6-E1FADC959016}" type="presParOf" srcId="{BD4D9227-0B35-4E35-8D65-25909E9CB88B}" destId="{24AC2863-D202-4EFE-9550-17C701291034}" srcOrd="1" destOrd="0" presId="urn:microsoft.com/office/officeart/2008/layout/LinedList"/>
    <dgm:cxn modelId="{0C826B53-B239-4E71-ADCA-FE8F28BB972D}" type="presParOf" srcId="{BD4D9227-0B35-4E35-8D65-25909E9CB88B}" destId="{80B08D06-BC85-457F-8403-322295AD9D10}" srcOrd="2" destOrd="0" presId="urn:microsoft.com/office/officeart/2008/layout/LinedList"/>
    <dgm:cxn modelId="{F43214F9-952A-4EAB-81C3-882E0A1DD131}" type="presParOf" srcId="{CBC0B956-83A5-45CA-AF37-F946525B5609}" destId="{6150610A-35E4-4094-AA3C-47799D88ED53}" srcOrd="5" destOrd="0" presId="urn:microsoft.com/office/officeart/2008/layout/LinedList"/>
    <dgm:cxn modelId="{74218E71-B77B-4AA6-AD56-2F18907E084B}" type="presParOf" srcId="{CBC0B956-83A5-45CA-AF37-F946525B5609}" destId="{D21B903F-2B61-407E-8046-90AF4C43B511}" srcOrd="6" destOrd="0" presId="urn:microsoft.com/office/officeart/2008/layout/LinedList"/>
    <dgm:cxn modelId="{12666A9A-400B-4970-ADE6-CB9744630D95}" type="presParOf" srcId="{CBC0B956-83A5-45CA-AF37-F946525B5609}" destId="{7773E464-5150-40DC-B6F5-D738BE849780}" srcOrd="7" destOrd="0" presId="urn:microsoft.com/office/officeart/2008/layout/LinedList"/>
    <dgm:cxn modelId="{79101757-8674-4AD7-AF07-B92C2A658FBA}" type="presParOf" srcId="{7773E464-5150-40DC-B6F5-D738BE849780}" destId="{0415320A-E145-4F87-A545-105D8EC7A001}" srcOrd="0" destOrd="0" presId="urn:microsoft.com/office/officeart/2008/layout/LinedList"/>
    <dgm:cxn modelId="{62C0FAFB-9465-4B69-BECA-DD8F54BEC8D1}" type="presParOf" srcId="{7773E464-5150-40DC-B6F5-D738BE849780}" destId="{482F4B54-7DE8-4527-BD4C-18367B2B5CBE}" srcOrd="1" destOrd="0" presId="urn:microsoft.com/office/officeart/2008/layout/LinedList"/>
    <dgm:cxn modelId="{1C03F6BB-DC1F-486C-B10D-6C0646D69148}" type="presParOf" srcId="{7773E464-5150-40DC-B6F5-D738BE849780}" destId="{BDE79436-7792-442E-92C6-054AE3E5FEB5}" srcOrd="2" destOrd="0" presId="urn:microsoft.com/office/officeart/2008/layout/LinedList"/>
    <dgm:cxn modelId="{EF5043D6-F2C5-4502-B936-632CD8852329}" type="presParOf" srcId="{CBC0B956-83A5-45CA-AF37-F946525B5609}" destId="{D130184F-AB1D-40BD-AC6F-73EB7E05F0B5}" srcOrd="8" destOrd="0" presId="urn:microsoft.com/office/officeart/2008/layout/LinedList"/>
    <dgm:cxn modelId="{8D4A84D2-02AE-4354-9C07-9607C3F9796A}" type="presParOf" srcId="{CBC0B956-83A5-45CA-AF37-F946525B5609}" destId="{E2FB332D-895E-421A-8885-6B98887B086A}" srcOrd="9" destOrd="0" presId="urn:microsoft.com/office/officeart/2008/layout/LinedList"/>
    <dgm:cxn modelId="{6B0F640F-0969-44A4-BA7B-9963FEB2FFF0}" type="presParOf" srcId="{CBC0B956-83A5-45CA-AF37-F946525B5609}" destId="{D2E2756C-9823-423C-B3F4-BFA3A2CB9A58}" srcOrd="10" destOrd="0" presId="urn:microsoft.com/office/officeart/2008/layout/LinedList"/>
    <dgm:cxn modelId="{93A03976-2269-4925-85A1-F6DD6AE049CF}" type="presParOf" srcId="{D2E2756C-9823-423C-B3F4-BFA3A2CB9A58}" destId="{158721F9-15E8-46F1-AC82-24B8724D9861}" srcOrd="0" destOrd="0" presId="urn:microsoft.com/office/officeart/2008/layout/LinedList"/>
    <dgm:cxn modelId="{2FD77DA9-F3EA-4537-82FD-3B058C54621A}" type="presParOf" srcId="{D2E2756C-9823-423C-B3F4-BFA3A2CB9A58}" destId="{0050CF5B-2A0D-4198-B6C5-90CC77C2348B}" srcOrd="1" destOrd="0" presId="urn:microsoft.com/office/officeart/2008/layout/LinedList"/>
    <dgm:cxn modelId="{F48F057E-F326-4C59-AEE2-A95DAB825CFA}" type="presParOf" srcId="{D2E2756C-9823-423C-B3F4-BFA3A2CB9A58}" destId="{C73CE6FC-0AF2-4DAE-8787-CFAA43EA5643}" srcOrd="2" destOrd="0" presId="urn:microsoft.com/office/officeart/2008/layout/LinedList"/>
    <dgm:cxn modelId="{BCC5A1A7-D554-4883-B797-2B984A5BDDCD}" type="presParOf" srcId="{CBC0B956-83A5-45CA-AF37-F946525B5609}" destId="{34CD9672-D982-4D6E-A04C-29D7268262C0}" srcOrd="11" destOrd="0" presId="urn:microsoft.com/office/officeart/2008/layout/LinedList"/>
    <dgm:cxn modelId="{6B7F00AB-5F2A-453C-8611-051C29E929D4}" type="presParOf" srcId="{CBC0B956-83A5-45CA-AF37-F946525B5609}" destId="{6BF97F9B-BAD7-4560-BB41-62CD566DC65A}" srcOrd="12" destOrd="0" presId="urn:microsoft.com/office/officeart/2008/layout/LinedList"/>
    <dgm:cxn modelId="{7BEFA3F4-9AC6-4D7F-81D7-FCAF4ED83B1E}" type="presParOf" srcId="{CBC0B956-83A5-45CA-AF37-F946525B5609}" destId="{A26B2308-5689-4350-AABF-2CC71FBC9FC0}" srcOrd="13" destOrd="0" presId="urn:microsoft.com/office/officeart/2008/layout/LinedList"/>
    <dgm:cxn modelId="{FAE3F6C1-E898-4987-A45C-C3ED9B199304}" type="presParOf" srcId="{A26B2308-5689-4350-AABF-2CC71FBC9FC0}" destId="{54B22C48-1716-42F9-899B-BDF6C687F841}" srcOrd="0" destOrd="0" presId="urn:microsoft.com/office/officeart/2008/layout/LinedList"/>
    <dgm:cxn modelId="{62F4B960-D375-469A-A2D5-D469EDBDA980}" type="presParOf" srcId="{A26B2308-5689-4350-AABF-2CC71FBC9FC0}" destId="{7FA06F37-A564-452B-9B1B-37D089A317FA}" srcOrd="1" destOrd="0" presId="urn:microsoft.com/office/officeart/2008/layout/LinedList"/>
    <dgm:cxn modelId="{66AA3CFA-8BFA-4871-A393-CFC1A9E70802}" type="presParOf" srcId="{A26B2308-5689-4350-AABF-2CC71FBC9FC0}" destId="{B34D6B65-8F90-4A10-A306-812687A522BB}" srcOrd="2" destOrd="0" presId="urn:microsoft.com/office/officeart/2008/layout/LinedList"/>
    <dgm:cxn modelId="{9A213338-A1EA-4CB8-AF60-921DD86E1820}" type="presParOf" srcId="{CBC0B956-83A5-45CA-AF37-F946525B5609}" destId="{3883B1EB-EB5D-4FCD-88CB-AB5A525C3C57}" srcOrd="14" destOrd="0" presId="urn:microsoft.com/office/officeart/2008/layout/LinedList"/>
    <dgm:cxn modelId="{63CE9DC3-9E19-4B41-BD14-8535AFAA3B7B}" type="presParOf" srcId="{CBC0B956-83A5-45CA-AF37-F946525B5609}" destId="{1C6CEC7D-9895-4189-81CA-2BFDE09649A2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37644-6C3D-4124-8AA3-68940C5B6DD4}">
      <dsp:nvSpPr>
        <dsp:cNvPr id="0" name=""/>
        <dsp:cNvSpPr/>
      </dsp:nvSpPr>
      <dsp:spPr>
        <a:xfrm>
          <a:off x="0" y="0"/>
          <a:ext cx="5328682" cy="2507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is Big Data?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is Hadoop?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When do I need Big Data? </a:t>
          </a:r>
        </a:p>
      </dsp:txBody>
      <dsp:txXfrm>
        <a:off x="73441" y="73441"/>
        <a:ext cx="2737030" cy="2360574"/>
      </dsp:txXfrm>
    </dsp:sp>
    <dsp:sp modelId="{321D75C2-F404-4480-8EB0-573B1B4A7329}">
      <dsp:nvSpPr>
        <dsp:cNvPr id="0" name=""/>
        <dsp:cNvSpPr/>
      </dsp:nvSpPr>
      <dsp:spPr>
        <a:xfrm>
          <a:off x="940355" y="3064668"/>
          <a:ext cx="5328682" cy="2507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And next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 vs  Hadoop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Architecture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Major improvements over Hadoop releases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Importance of Azure in Big Data</a:t>
          </a:r>
        </a:p>
      </dsp:txBody>
      <dsp:txXfrm>
        <a:off x="1013796" y="3138109"/>
        <a:ext cx="2611598" cy="2360574"/>
      </dsp:txXfrm>
    </dsp:sp>
    <dsp:sp modelId="{519E36AA-AAD6-4760-9CA4-9BBB613C5EBF}">
      <dsp:nvSpPr>
        <dsp:cNvPr id="0" name=""/>
        <dsp:cNvSpPr/>
      </dsp:nvSpPr>
      <dsp:spPr>
        <a:xfrm>
          <a:off x="3698835" y="1971139"/>
          <a:ext cx="1629846" cy="1629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65550" y="1971139"/>
        <a:ext cx="896416" cy="1226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7228D-EF0A-4FA8-9062-42E15A04FFF5}">
      <dsp:nvSpPr>
        <dsp:cNvPr id="0" name=""/>
        <dsp:cNvSpPr/>
      </dsp:nvSpPr>
      <dsp:spPr>
        <a:xfrm>
          <a:off x="0" y="1522"/>
          <a:ext cx="705106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9937A4-67B0-49B6-8A3A-3675E7DDEDB3}">
      <dsp:nvSpPr>
        <dsp:cNvPr id="0" name=""/>
        <dsp:cNvSpPr/>
      </dsp:nvSpPr>
      <dsp:spPr>
        <a:xfrm>
          <a:off x="0" y="1522"/>
          <a:ext cx="7051063" cy="84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data that is complex to handle.</a:t>
          </a:r>
        </a:p>
      </dsp:txBody>
      <dsp:txXfrm>
        <a:off x="0" y="1522"/>
        <a:ext cx="7051063" cy="844411"/>
      </dsp:txXfrm>
    </dsp:sp>
    <dsp:sp modelId="{A0F5F89E-8788-4D9E-8A0E-541DDC97A7F0}">
      <dsp:nvSpPr>
        <dsp:cNvPr id="0" name=""/>
        <dsp:cNvSpPr/>
      </dsp:nvSpPr>
      <dsp:spPr>
        <a:xfrm>
          <a:off x="0" y="845934"/>
          <a:ext cx="705106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4347CE-4CC2-40BB-A434-4978BA5AC2CF}">
      <dsp:nvSpPr>
        <dsp:cNvPr id="0" name=""/>
        <dsp:cNvSpPr/>
      </dsp:nvSpPr>
      <dsp:spPr>
        <a:xfrm>
          <a:off x="0" y="845934"/>
          <a:ext cx="7051063" cy="63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Increasing scale. (E.g. Smart phone)</a:t>
          </a:r>
        </a:p>
      </dsp:txBody>
      <dsp:txXfrm>
        <a:off x="0" y="845934"/>
        <a:ext cx="7051063" cy="638079"/>
      </dsp:txXfrm>
    </dsp:sp>
    <dsp:sp modelId="{9BFE686F-FE91-4216-AC45-3A3DB41473D8}">
      <dsp:nvSpPr>
        <dsp:cNvPr id="0" name=""/>
        <dsp:cNvSpPr/>
      </dsp:nvSpPr>
      <dsp:spPr>
        <a:xfrm>
          <a:off x="0" y="1484014"/>
          <a:ext cx="705106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DE701-9242-4B9B-BED2-D020D9C65197}">
      <dsp:nvSpPr>
        <dsp:cNvPr id="0" name=""/>
        <dsp:cNvSpPr/>
      </dsp:nvSpPr>
      <dsp:spPr>
        <a:xfrm>
          <a:off x="0" y="1484014"/>
          <a:ext cx="1410212" cy="408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Source?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Both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Internal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&amp;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External</a:t>
          </a:r>
        </a:p>
      </dsp:txBody>
      <dsp:txXfrm>
        <a:off x="0" y="1484014"/>
        <a:ext cx="1410212" cy="4086587"/>
      </dsp:txXfrm>
    </dsp:sp>
    <dsp:sp modelId="{4A65EDB1-1773-4441-8C1D-50ED1B0AEE72}">
      <dsp:nvSpPr>
        <dsp:cNvPr id="0" name=""/>
        <dsp:cNvSpPr/>
      </dsp:nvSpPr>
      <dsp:spPr>
        <a:xfrm>
          <a:off x="1515978" y="1522525"/>
          <a:ext cx="5535084" cy="7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 oriented data – IOT, Sensors, Meters …</a:t>
          </a:r>
        </a:p>
      </dsp:txBody>
      <dsp:txXfrm>
        <a:off x="1515978" y="1522525"/>
        <a:ext cx="5535084" cy="770226"/>
      </dsp:txXfrm>
    </dsp:sp>
    <dsp:sp modelId="{C0A252D7-00D7-437B-8F92-1A0DC613AADC}">
      <dsp:nvSpPr>
        <dsp:cNvPr id="0" name=""/>
        <dsp:cNvSpPr/>
      </dsp:nvSpPr>
      <dsp:spPr>
        <a:xfrm>
          <a:off x="1410212" y="2292751"/>
          <a:ext cx="56408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AC2863-D202-4EFE-9550-17C701291034}">
      <dsp:nvSpPr>
        <dsp:cNvPr id="0" name=""/>
        <dsp:cNvSpPr/>
      </dsp:nvSpPr>
      <dsp:spPr>
        <a:xfrm>
          <a:off x="1515978" y="2331262"/>
          <a:ext cx="5535084" cy="7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 / Cloud – Wikipedia, GIT, Dropbox, Google drive…</a:t>
          </a:r>
        </a:p>
      </dsp:txBody>
      <dsp:txXfrm>
        <a:off x="1515978" y="2331262"/>
        <a:ext cx="5535084" cy="770226"/>
      </dsp:txXfrm>
    </dsp:sp>
    <dsp:sp modelId="{6150610A-35E4-4094-AA3C-47799D88ED53}">
      <dsp:nvSpPr>
        <dsp:cNvPr id="0" name=""/>
        <dsp:cNvSpPr/>
      </dsp:nvSpPr>
      <dsp:spPr>
        <a:xfrm>
          <a:off x="1410212" y="3101488"/>
          <a:ext cx="56408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2F4B54-7DE8-4527-BD4C-18367B2B5CBE}">
      <dsp:nvSpPr>
        <dsp:cNvPr id="0" name=""/>
        <dsp:cNvSpPr/>
      </dsp:nvSpPr>
      <dsp:spPr>
        <a:xfrm>
          <a:off x="1515978" y="3140000"/>
          <a:ext cx="5535084" cy="7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Media – FB, Twitter…</a:t>
          </a:r>
        </a:p>
      </dsp:txBody>
      <dsp:txXfrm>
        <a:off x="1515978" y="3140000"/>
        <a:ext cx="5535084" cy="770226"/>
      </dsp:txXfrm>
    </dsp:sp>
    <dsp:sp modelId="{D130184F-AB1D-40BD-AC6F-73EB7E05F0B5}">
      <dsp:nvSpPr>
        <dsp:cNvPr id="0" name=""/>
        <dsp:cNvSpPr/>
      </dsp:nvSpPr>
      <dsp:spPr>
        <a:xfrm>
          <a:off x="1410212" y="3910226"/>
          <a:ext cx="56408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50CF5B-2A0D-4198-B6C5-90CC77C2348B}">
      <dsp:nvSpPr>
        <dsp:cNvPr id="0" name=""/>
        <dsp:cNvSpPr/>
      </dsp:nvSpPr>
      <dsp:spPr>
        <a:xfrm>
          <a:off x="1515978" y="3948737"/>
          <a:ext cx="5535084" cy="7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 sites – Shopping sites, Click stream analysis &amp; Event-driven programming (User behavior)… </a:t>
          </a:r>
        </a:p>
      </dsp:txBody>
      <dsp:txXfrm>
        <a:off x="1515978" y="3948737"/>
        <a:ext cx="5535084" cy="770226"/>
      </dsp:txXfrm>
    </dsp:sp>
    <dsp:sp modelId="{34CD9672-D982-4D6E-A04C-29D7268262C0}">
      <dsp:nvSpPr>
        <dsp:cNvPr id="0" name=""/>
        <dsp:cNvSpPr/>
      </dsp:nvSpPr>
      <dsp:spPr>
        <a:xfrm>
          <a:off x="1410212" y="4718963"/>
          <a:ext cx="56408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A06F37-A564-452B-9B1B-37D089A317FA}">
      <dsp:nvSpPr>
        <dsp:cNvPr id="0" name=""/>
        <dsp:cNvSpPr/>
      </dsp:nvSpPr>
      <dsp:spPr>
        <a:xfrm>
          <a:off x="1515978" y="4757474"/>
          <a:ext cx="5535084" cy="7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Unstructured data like Videos, Images..</a:t>
          </a:r>
        </a:p>
      </dsp:txBody>
      <dsp:txXfrm>
        <a:off x="1515978" y="4757474"/>
        <a:ext cx="5535084" cy="770226"/>
      </dsp:txXfrm>
    </dsp:sp>
    <dsp:sp modelId="{3883B1EB-EB5D-4FCD-88CB-AB5A525C3C57}">
      <dsp:nvSpPr>
        <dsp:cNvPr id="0" name=""/>
        <dsp:cNvSpPr/>
      </dsp:nvSpPr>
      <dsp:spPr>
        <a:xfrm>
          <a:off x="1410212" y="5527700"/>
          <a:ext cx="56408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838-9F12-47FE-86D1-987E3B7A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DE3A-DD69-4667-B8CC-C0F9FCC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6332-0238-4D29-BFE9-B49B8CF7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DD52-B837-4294-81B6-80EB321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044D-148E-4C3E-86D0-01E3B3A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B9D-4264-4EB9-AD51-94D42BC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C956-D1C0-4FFA-B381-6C2571EA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9614-AF4D-4C53-A8EB-8FE4BCF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81F7-AB08-4A41-9859-EA3A2B24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18C2-E5E5-46DE-B525-8941306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7F10D-6C2D-4916-9978-0981B4F5E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1720D-CD97-4735-9CEC-58FE356E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530E-49FB-4FD4-970C-7F9F019B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6341-1104-4DD2-A81F-3D159D1A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9A6A-767F-4572-BAD4-94F48EA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3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E4-EC94-48B5-B64B-962E040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8684-CE16-4988-8D98-7B3F545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B38E-A857-4CEA-8A8D-69BA1DF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6506-42B6-46EB-AA98-F9CFD1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E62-4E35-4C83-8C1C-C80979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3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9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7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82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8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8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7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C43-ABF8-4C78-B8FF-B89609B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729E-A72D-4759-886E-FD60D31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DDB0-2087-403E-AD0A-37298B0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0143-92A8-4A5E-9893-122A941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F975-8130-4440-AA41-753CB925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E3F1-40C6-401C-8FD2-3B66363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BCD0-EFA7-4A77-B274-EED5BDF0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FC09-6B0B-4691-8EC6-6225E27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AC6E-B7B8-4CD7-9457-7BF62DE0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B01C-3AFE-4334-8856-60751765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F640-283F-4948-B595-49E93A9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9DC5-E82E-431A-A81C-343459F6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73DA-5325-42CE-A93B-F23CA723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75A1-2A2E-4E88-B42B-8EF8EA08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4907-078F-458C-97D9-78DA1387D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1FCB-8C69-4138-87EC-287453A17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B9FF6-AA5A-4AD4-92D4-647AB62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9B68D-E429-4A38-A5EE-BB171038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5F7E7-37B7-4777-870A-5CA3CC4E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14C-8780-4D21-8C3C-C6975AAE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DF11-DA80-44ED-837D-36657252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A470-FCBC-4C62-BD72-1866908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F55C7-0B32-4AE6-A5DF-8525ACFC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8099-5DAC-4E3F-BEC2-5C2042C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AEBD7-FFED-4AC9-BF1D-AE5C470F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08311-F7BF-408C-9ED0-4EBDC9E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804-D8C4-4EAC-AA57-C07684B6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A7E-8539-4540-B173-43985AB8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8718-C9AA-4838-92A2-FC4DCE54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EAAE-323B-4AE4-9A4C-B0FF794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CC994-4060-46AA-B777-C598187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0EF19-A8C9-4AD7-919D-FEF9F0A7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E35-F6A6-4F84-B15C-BF596E37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BEDF6-2DEB-45FB-ACF1-D4AA68C6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6801-C85D-4D9C-A720-C3547C3B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AD4D-DDCE-4933-B45C-A0F7EF3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5950-C271-42D5-BF9E-A44A4D51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DBE7-B61D-48E3-A5D8-D12CF4A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26A47-B992-4319-A3AC-EC409D0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F511-CA83-44A6-97FA-7EBA4214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E4EF-3297-467C-9D42-5BD82B20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858A-3B8E-493F-8B65-951105B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29C4-AC84-4610-B8A4-DFFF40CB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43D7BA-99BF-4038-8F6C-FBBEE1A9CE38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402CA90-165E-457E-A8AB-B15756AC2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3AAB7CA6-FDDF-46DC-8809-626B3FD9941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ACE7AC0-0978-404E-B48C-0237819BCA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D4FA28-20C9-471C-B9CD-132FEEF610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749875-58DD-4A43-A986-3D73FD069F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91F84-CCD9-4863-8730-6CC23CC278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E5065-CB4C-4F8C-AC62-9A5939FB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8271-6BB4-4797-88C2-87CEE7D1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One on One</a:t>
            </a:r>
          </a:p>
        </p:txBody>
      </p:sp>
    </p:spTree>
    <p:extLst>
      <p:ext uri="{BB962C8B-B14F-4D97-AF65-F5344CB8AC3E}">
        <p14:creationId xmlns:p14="http://schemas.microsoft.com/office/powerpoint/2010/main" val="7779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B34D-F361-4C5D-8169-2419593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improvements over Hadoop releases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CA594-7094-441C-80B4-831E2350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93119"/>
            <a:ext cx="5157787" cy="1812192"/>
          </a:xfrm>
        </p:spPr>
        <p:txBody>
          <a:bodyPr>
            <a:normAutofit/>
          </a:bodyPr>
          <a:lstStyle/>
          <a:p>
            <a:r>
              <a:rPr lang="en-US" sz="2000" b="0" dirty="0"/>
              <a:t>1. </a:t>
            </a:r>
            <a:r>
              <a:rPr lang="en-US" b="0" dirty="0"/>
              <a:t>Fault Tolerance</a:t>
            </a:r>
          </a:p>
          <a:p>
            <a:r>
              <a:rPr lang="en-US" b="0" dirty="0"/>
              <a:t>- Replication (200%) - 2</a:t>
            </a:r>
          </a:p>
          <a:p>
            <a:r>
              <a:rPr lang="en-US" b="0" dirty="0"/>
              <a:t>- Erasure coding (50%) - 3</a:t>
            </a:r>
          </a:p>
          <a:p>
            <a:endParaRPr lang="en-US" b="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ECD03A5-4B52-471D-AC3F-CF4664470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5" y="3568263"/>
            <a:ext cx="5843398" cy="18121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DF36-241C-491D-924D-3D6944D1D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2. Introduction of YARN - 2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2559D6B-7C93-49C6-9AE7-21A1120CD8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3175957"/>
            <a:ext cx="5735893" cy="2668662"/>
          </a:xfrm>
        </p:spPr>
      </p:pic>
    </p:spTree>
    <p:extLst>
      <p:ext uri="{BB962C8B-B14F-4D97-AF65-F5344CB8AC3E}">
        <p14:creationId xmlns:p14="http://schemas.microsoft.com/office/powerpoint/2010/main" val="353903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798C-DE74-44FE-810D-3070DE28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improvements over Hadoop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C511-DFDC-41FC-99D4-43D323CA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Data Balancing</a:t>
            </a:r>
          </a:p>
          <a:p>
            <a:pPr lvl="1"/>
            <a:r>
              <a:rPr lang="en-US" dirty="0"/>
              <a:t>HDFS Load Balancer - 2</a:t>
            </a:r>
          </a:p>
          <a:p>
            <a:pPr lvl="1"/>
            <a:r>
              <a:rPr lang="en-US" dirty="0"/>
              <a:t>HDFS Disk Balancer - 3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High Availability</a:t>
            </a:r>
          </a:p>
          <a:p>
            <a:pPr lvl="1"/>
            <a:r>
              <a:rPr lang="en-US" dirty="0"/>
              <a:t>2 Name nodes (1 Active &amp; 1 Standby) - 2</a:t>
            </a:r>
          </a:p>
          <a:p>
            <a:pPr lvl="1"/>
            <a:r>
              <a:rPr lang="en-US" dirty="0"/>
              <a:t>More than 2 Name nodes (1 Active &amp; multiple Standbys) - 3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Default port numbers</a:t>
            </a:r>
          </a:p>
          <a:p>
            <a:pPr lvl="1"/>
            <a:r>
              <a:rPr lang="en-US" dirty="0"/>
              <a:t>Changed due to Linux </a:t>
            </a:r>
            <a:r>
              <a:rPr lang="en-US" i="1" dirty="0"/>
              <a:t>ephemeral</a:t>
            </a:r>
            <a:r>
              <a:rPr lang="en-US" dirty="0"/>
              <a:t> port range (32768-61000) (E.g. 50070 -&gt; </a:t>
            </a:r>
            <a:r>
              <a:rPr lang="en-US"/>
              <a:t>4870) - 3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AA14-1EBD-4817-B4D8-657E4BF2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Azure in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B2A3-8516-4F8A-B6C2-181EE246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Dynamic scalability.</a:t>
            </a:r>
          </a:p>
          <a:p>
            <a:r>
              <a:rPr lang="en-US" dirty="0"/>
              <a:t>Go with perfectly sized cluster when needed, while not inducing any costs when not needed.</a:t>
            </a:r>
          </a:p>
          <a:p>
            <a:r>
              <a:rPr lang="en-US" dirty="0"/>
              <a:t>Clusters can be spun up on vendors like,</a:t>
            </a:r>
          </a:p>
          <a:p>
            <a:pPr lvl="1"/>
            <a:r>
              <a:rPr lang="en-US" dirty="0"/>
              <a:t>Microsoft Azure,</a:t>
            </a:r>
          </a:p>
          <a:p>
            <a:pPr lvl="1"/>
            <a:r>
              <a:rPr lang="en-US" dirty="0"/>
              <a:t>Amazon Web Services,</a:t>
            </a:r>
          </a:p>
          <a:p>
            <a:pPr lvl="1"/>
            <a:r>
              <a:rPr lang="en-US" dirty="0"/>
              <a:t>Google Cloud Platform </a:t>
            </a:r>
          </a:p>
          <a:p>
            <a:r>
              <a:rPr lang="en-US" dirty="0"/>
              <a:t>Supported Cloud file systems,</a:t>
            </a:r>
          </a:p>
          <a:p>
            <a:pPr lvl="1"/>
            <a:r>
              <a:rPr lang="en-US" dirty="0"/>
              <a:t>Azure Blob</a:t>
            </a:r>
          </a:p>
          <a:p>
            <a:pPr lvl="1"/>
            <a:r>
              <a:rPr lang="en-US" dirty="0"/>
              <a:t>Azure </a:t>
            </a:r>
            <a:r>
              <a:rPr lang="en-US"/>
              <a:t>Data Lake (3+)</a:t>
            </a:r>
            <a:endParaRPr lang="en-US" dirty="0"/>
          </a:p>
          <a:p>
            <a:pPr lvl="1"/>
            <a:r>
              <a:rPr lang="en-US" dirty="0"/>
              <a:t>Amazon S3</a:t>
            </a:r>
          </a:p>
          <a:p>
            <a:pPr lvl="1"/>
            <a:r>
              <a:rPr lang="en-US" dirty="0"/>
              <a:t>OpenStack</a:t>
            </a:r>
          </a:p>
        </p:txBody>
      </p:sp>
    </p:spTree>
    <p:extLst>
      <p:ext uri="{BB962C8B-B14F-4D97-AF65-F5344CB8AC3E}">
        <p14:creationId xmlns:p14="http://schemas.microsoft.com/office/powerpoint/2010/main" val="2452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511750-D262-4F72-BB54-10ABFAE0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7C342AA-0A33-40F6-B9FD-AC14C795C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9684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8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AA7DE5-DE64-46A8-9B82-DF59939A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Big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0DD040-9E32-4A03-B04E-FC06998B3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06018"/>
              </p:ext>
            </p:extLst>
          </p:nvPr>
        </p:nvGraphicFramePr>
        <p:xfrm>
          <a:off x="4939832" y="726954"/>
          <a:ext cx="7051063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8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DC8BF8-1567-4E8E-A15C-A127C499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306"/>
            <a:ext cx="10905066" cy="4743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ED0E16-8074-42A5-9659-56B814CC54D9}"/>
              </a:ext>
            </a:extLst>
          </p:cNvPr>
          <p:cNvSpPr/>
          <p:nvPr/>
        </p:nvSpPr>
        <p:spPr>
          <a:xfrm>
            <a:off x="3504867" y="5135500"/>
            <a:ext cx="5031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5400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 –&gt; Veracity </a:t>
            </a:r>
          </a:p>
        </p:txBody>
      </p:sp>
    </p:spTree>
    <p:extLst>
      <p:ext uri="{BB962C8B-B14F-4D97-AF65-F5344CB8AC3E}">
        <p14:creationId xmlns:p14="http://schemas.microsoft.com/office/powerpoint/2010/main" val="1555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07378-77AC-4FB4-8BA1-41C5C7C302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441F0-251E-4920-ACC0-09EAA0F551A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F0422D5-2659-4329-A58E-33E0F96FE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B80DF5-9D2C-4E42-B70E-726046FF3C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3125E9-2EAA-4443-BD21-A2C5F8AD28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A0328-FBF0-4A6C-A7A2-2D0C8E9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When do I need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9489-7747-4663-B041-58EF05E8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Not in all the case!!!</a:t>
            </a:r>
          </a:p>
          <a:p>
            <a:r>
              <a:rPr lang="en-US" sz="1800" dirty="0"/>
              <a:t>Big Data plays better only if it is Bigger Data. (4 V’s)</a:t>
            </a:r>
          </a:p>
          <a:p>
            <a:r>
              <a:rPr lang="en-US" sz="1800" dirty="0"/>
              <a:t>Every enterprise started to understand big data and the potential of </a:t>
            </a:r>
            <a:r>
              <a:rPr lang="en-US" sz="1800" b="1" i="1" dirty="0"/>
              <a:t>data-driven marketing</a:t>
            </a:r>
            <a:r>
              <a:rPr lang="en-US" sz="1800" i="1" dirty="0"/>
              <a:t>.</a:t>
            </a:r>
            <a:endParaRPr lang="en-US" sz="1800" dirty="0"/>
          </a:p>
          <a:p>
            <a:pPr lvl="1"/>
            <a:r>
              <a:rPr lang="en-US" sz="1800" dirty="0"/>
              <a:t>What data is to them?</a:t>
            </a:r>
          </a:p>
          <a:p>
            <a:pPr lvl="1"/>
            <a:r>
              <a:rPr lang="en-US" sz="1800" dirty="0"/>
              <a:t>What data does for them?</a:t>
            </a:r>
          </a:p>
          <a:p>
            <a:r>
              <a:rPr lang="en-US" sz="1800" dirty="0"/>
              <a:t>Hybrid - RDBMS + Hadoop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7351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38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450203-F2DB-4D38-8B01-394F030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So what is Hadoop?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846A-AACC-47CA-A69F-943C6373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PROCESS and STORE in a distributed computing environment (commodity hardware).</a:t>
            </a:r>
          </a:p>
          <a:p>
            <a:r>
              <a:rPr lang="en-US" sz="2400" dirty="0"/>
              <a:t>Open source – Apache License.</a:t>
            </a:r>
          </a:p>
          <a:p>
            <a:r>
              <a:rPr lang="en-US" sz="2400" dirty="0"/>
              <a:t>Fault tolerant (Data &amp; Processing)</a:t>
            </a:r>
          </a:p>
        </p:txBody>
      </p:sp>
    </p:spTree>
    <p:extLst>
      <p:ext uri="{BB962C8B-B14F-4D97-AF65-F5344CB8AC3E}">
        <p14:creationId xmlns:p14="http://schemas.microsoft.com/office/powerpoint/2010/main" val="40739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0203-F2DB-4D38-8B01-394F030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Which path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846A-AACC-47CA-A69F-943C6373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Big Data Developer</a:t>
            </a:r>
          </a:p>
          <a:p>
            <a:r>
              <a:rPr lang="en-US" sz="2400" dirty="0"/>
              <a:t>Big Data Admin</a:t>
            </a:r>
          </a:p>
          <a:p>
            <a:r>
              <a:rPr lang="en-US" sz="2400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91085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F8C7A-5F6F-491B-ACF4-2C533A0B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35593D-1537-4959-B928-CD12396D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warehouse vs Big Data</a:t>
            </a:r>
          </a:p>
        </p:txBody>
      </p:sp>
    </p:spTree>
    <p:extLst>
      <p:ext uri="{BB962C8B-B14F-4D97-AF65-F5344CB8AC3E}">
        <p14:creationId xmlns:p14="http://schemas.microsoft.com/office/powerpoint/2010/main" val="323371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06CB2-82AD-48CB-8C7A-8046ADD4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118003"/>
            <a:ext cx="5941068" cy="3683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388E4-1885-4274-B66A-DE2BB85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03030"/>
                </a:solidFill>
              </a:rPr>
              <a:t>Hadoop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4436-DF90-4B40-945C-99B9291A0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HDFS - Master/Slave architecture. (Not Client/Server)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9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381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Office Theme</vt:lpstr>
      <vt:lpstr>Depth</vt:lpstr>
      <vt:lpstr>Big Data</vt:lpstr>
      <vt:lpstr>Agenda</vt:lpstr>
      <vt:lpstr>What is Big Data?</vt:lpstr>
      <vt:lpstr>PowerPoint Presentation</vt:lpstr>
      <vt:lpstr>When do I need Big Data?</vt:lpstr>
      <vt:lpstr>So what is Hadoop?</vt:lpstr>
      <vt:lpstr>Which path to choose?</vt:lpstr>
      <vt:lpstr>Data warehouse vs Big Data</vt:lpstr>
      <vt:lpstr>Hadoop Architecture</vt:lpstr>
      <vt:lpstr>Major improvements over Hadoop releases</vt:lpstr>
      <vt:lpstr>Major improvements over Hadoop releases</vt:lpstr>
      <vt:lpstr>Importance of Azure in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Dinesh Kumar P.</dc:creator>
  <cp:lastModifiedBy>Dinesh Kumar P.</cp:lastModifiedBy>
  <cp:revision>150</cp:revision>
  <dcterms:created xsi:type="dcterms:W3CDTF">2018-04-15T14:22:17Z</dcterms:created>
  <dcterms:modified xsi:type="dcterms:W3CDTF">2018-04-22T14:30:36Z</dcterms:modified>
</cp:coreProperties>
</file>