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5" y="1255594"/>
            <a:ext cx="6728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 Data – Hadoop cluster with Azure Blob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615" y="3956126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Dinesh Kumar 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615" y="4555882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614" y="5155638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dinesarun@hotmail.com</a:t>
            </a:r>
          </a:p>
        </p:txBody>
      </p:sp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22492"/>
            <a:ext cx="97540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What is Big Data?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4 V’s.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Importance of Azure in Big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So what is Hadoop?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Hadoop Architecture.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Demo - Deploy a single node cluster in Windows with file system in Azure Blob.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Demo - Deploy a VM in Azure that is preconfigured with Hadoop and ecosystem.</a:t>
            </a:r>
          </a:p>
          <a:p>
            <a:pPr lvl="0"/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45933"/>
            <a:ext cx="24083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637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16623"/>
            <a:ext cx="71798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Large data that is complex to handle.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Unstructured data like Videos, Images..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IOT, Sensors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Web / Cloud – Wikipedia, GIT, Dropbox, Google drive…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Media – FB, Twitter…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Web sites – Shopping sites, Click stream analysis, Event-driven programming (User behavior)…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202209"/>
            <a:ext cx="42638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Big Data?</a:t>
            </a:r>
          </a:p>
        </p:txBody>
      </p:sp>
    </p:spTree>
    <p:extLst>
      <p:ext uri="{BB962C8B-B14F-4D97-AF65-F5344CB8AC3E}">
        <p14:creationId xmlns:p14="http://schemas.microsoft.com/office/powerpoint/2010/main" val="121848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16623"/>
            <a:ext cx="6728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91440"/>
            <a:ext cx="42638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V’s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842C5-4D1E-4049-8471-1E962EF4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47" y="1032489"/>
            <a:ext cx="8402323" cy="36550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683A8C-50CB-4E9D-9256-809133D768BB}"/>
              </a:ext>
            </a:extLst>
          </p:cNvPr>
          <p:cNvSpPr/>
          <p:nvPr/>
        </p:nvSpPr>
        <p:spPr>
          <a:xfrm>
            <a:off x="3246106" y="5161810"/>
            <a:ext cx="27176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3000" baseline="30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</a:t>
            </a:r>
            <a:r>
              <a:rPr lang="en-US" sz="3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 –&gt; Veracity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6" y="1016623"/>
            <a:ext cx="80047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PROCESS and STORE in a distributed computing environment that is easily scalable.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source – Apache License.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Fault tolerant (Data &amp; Processing)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Master/Slave architecture.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Datawarehouse </a:t>
            </a:r>
            <a:r>
              <a:rPr lang="en-US" sz="2000" dirty="0">
                <a:sym typeface="Wingdings" panose="05000000000000000000" pitchFamily="2" charset="2"/>
              </a:rPr>
              <a:t> Hadoop.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Hybrid - RDBMS + Hadoop environment.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50114"/>
            <a:ext cx="6096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So what is Hadoop?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86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6" y="6150114"/>
            <a:ext cx="85315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Importance of Azure in Big Data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542A8-D922-40CE-BA73-8A4B8367F87E}"/>
              </a:ext>
            </a:extLst>
          </p:cNvPr>
          <p:cNvSpPr txBox="1"/>
          <p:nvPr/>
        </p:nvSpPr>
        <p:spPr>
          <a:xfrm>
            <a:off x="403747" y="1016623"/>
            <a:ext cx="79252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Storage - Dynamic scalability </a:t>
            </a:r>
            <a:r>
              <a:rPr lang="en-US" sz="2000">
                <a:latin typeface="Calibri (Body)"/>
              </a:rPr>
              <a:t>of cluster / storage medium.</a:t>
            </a:r>
            <a:endParaRPr lang="en-US" sz="2000" dirty="0">
              <a:latin typeface="Calibr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Processing - Have perfectly sized cluster when needed and don’t incur cost when you don’t need the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Hadoop Clusters can be spun up with various options in Microsoft Azure,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 (Body)"/>
              </a:rPr>
              <a:t>Microsoft – </a:t>
            </a:r>
            <a:r>
              <a:rPr lang="en-US" sz="2000" dirty="0">
                <a:solidFill>
                  <a:schemeClr val="accent5"/>
                </a:solidFill>
                <a:latin typeface="Calibri (Body)"/>
              </a:rPr>
              <a:t>HDInsight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 (Body)"/>
              </a:rPr>
              <a:t>Syncfusion – </a:t>
            </a:r>
            <a:r>
              <a:rPr lang="en-US" sz="2000" dirty="0">
                <a:solidFill>
                  <a:schemeClr val="accent5"/>
                </a:solidFill>
                <a:latin typeface="Calibri (Body)"/>
              </a:rPr>
              <a:t>Cluster Manager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 (Body)"/>
              </a:rPr>
              <a:t>Cloudera – </a:t>
            </a:r>
            <a:r>
              <a:rPr lang="en-US" sz="2000" dirty="0">
                <a:solidFill>
                  <a:schemeClr val="accent5"/>
                </a:solidFill>
                <a:latin typeface="Calibri (Body)"/>
              </a:rPr>
              <a:t>Altus</a:t>
            </a:r>
            <a:endParaRPr lang="en-US" sz="2000" dirty="0">
              <a:latin typeface="Calibri (Body)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 (Body)"/>
              </a:rPr>
              <a:t>Hortonworks – </a:t>
            </a:r>
            <a:r>
              <a:rPr lang="en-US" sz="2000" dirty="0" err="1">
                <a:solidFill>
                  <a:schemeClr val="accent5"/>
                </a:solidFill>
                <a:latin typeface="Calibri (Body)"/>
              </a:rPr>
              <a:t>Cloudbreak</a:t>
            </a:r>
            <a:endParaRPr lang="en-US" sz="2000" dirty="0">
              <a:latin typeface="Calibr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Supported Azure file systems,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 (Body)"/>
              </a:rPr>
              <a:t>Azure Blob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 (Body)"/>
              </a:rPr>
              <a:t>Azure Data Lake (3+)</a:t>
            </a:r>
          </a:p>
        </p:txBody>
      </p:sp>
    </p:spTree>
    <p:extLst>
      <p:ext uri="{BB962C8B-B14F-4D97-AF65-F5344CB8AC3E}">
        <p14:creationId xmlns:p14="http://schemas.microsoft.com/office/powerpoint/2010/main" val="338486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6" y="6150114"/>
            <a:ext cx="85315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rgbClr val="303030"/>
                </a:solidFill>
              </a:rPr>
              <a:t>Hadoop Architecture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B2071-F980-46B2-9FF2-BD2C80091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2" y="1075052"/>
            <a:ext cx="7593378" cy="47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2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983358" y="2967335"/>
            <a:ext cx="2225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49575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277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Dinesh Kumar P.</cp:lastModifiedBy>
  <cp:revision>89</cp:revision>
  <dcterms:created xsi:type="dcterms:W3CDTF">2016-02-17T13:02:09Z</dcterms:created>
  <dcterms:modified xsi:type="dcterms:W3CDTF">2018-06-08T03:49:04Z</dcterms:modified>
</cp:coreProperties>
</file>