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5"/>
  </p:notesMasterIdLst>
  <p:sldIdLst>
    <p:sldId id="257" r:id="rId3"/>
    <p:sldId id="258" r:id="rId4"/>
    <p:sldId id="268" r:id="rId5"/>
    <p:sldId id="271" r:id="rId6"/>
    <p:sldId id="284" r:id="rId7"/>
    <p:sldId id="287" r:id="rId8"/>
    <p:sldId id="286" r:id="rId9"/>
    <p:sldId id="288" r:id="rId10"/>
    <p:sldId id="289" r:id="rId11"/>
    <p:sldId id="266" r:id="rId12"/>
    <p:sldId id="27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97" autoAdjust="0"/>
  </p:normalViewPr>
  <p:slideViewPr>
    <p:cSldViewPr snapToGrid="0">
      <p:cViewPr varScale="1">
        <p:scale>
          <a:sx n="51" d="100"/>
          <a:sy n="51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morning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webinar, you will learn to decide which database service can be used for your situation and when it can be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 comes as huge and changing fast. Hence the name change too. “Azure Data Lake Store” has been renamed to “Azure Data Lake Storage Gen1”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6F21-8BC4-401F-B657-87BD19AC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0DEF-B3D3-4514-9C54-2C9CE29913D1}"/>
              </a:ext>
            </a:extLst>
          </p:cNvPr>
          <p:cNvSpPr txBox="1"/>
          <p:nvPr userDrawn="1"/>
        </p:nvSpPr>
        <p:spPr>
          <a:xfrm>
            <a:off x="518614" y="936715"/>
            <a:ext cx="89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 Spark - What, Why and How?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3BA4A-1718-4657-83CB-70D84D387678}"/>
              </a:ext>
            </a:extLst>
          </p:cNvPr>
          <p:cNvSpPr txBox="1"/>
          <p:nvPr userDrawn="1"/>
        </p:nvSpPr>
        <p:spPr>
          <a:xfrm>
            <a:off x="518613" y="2016977"/>
            <a:ext cx="6728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</a:t>
            </a:r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.NET, Azure &amp; Big Data evangelist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31D0C-38CD-452A-A42D-F68F3CAE5EF9}"/>
              </a:ext>
            </a:extLst>
          </p:cNvPr>
          <p:cNvSpPr txBox="1"/>
          <p:nvPr userDrawn="1"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87D51-0D4D-41AD-88FB-ABC0F4F98A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7DF912-87F9-4517-BFA8-E2961ADEE2C4}"/>
              </a:ext>
            </a:extLst>
          </p:cNvPr>
          <p:cNvSpPr/>
          <p:nvPr userDrawn="1"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CD7D4-A067-4678-B50C-7A553EC0C248}"/>
              </a:ext>
            </a:extLst>
          </p:cNvPr>
          <p:cNvSpPr/>
          <p:nvPr userDrawn="1"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FEE35-7FCF-4861-97FA-6274EF9F7F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0275-076B-40B5-9222-52578B58C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Lake Storage Gen1 for BigData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Time!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Game controller">
            <a:extLst>
              <a:ext uri="{FF2B5EF4-FFF2-40B4-BE49-F238E27FC236}">
                <a16:creationId xmlns:a16="http://schemas.microsoft.com/office/drawing/2014/main" id="{BD5C9F0B-0710-4943-B1E7-10580408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+mn-lt"/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Database options in Azure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Why should I choose Data Lake?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Control v Business value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Agensss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C31FA86-3847-48D3-9F7C-CCA04A249F1A}"/>
              </a:ext>
            </a:extLst>
          </p:cNvPr>
          <p:cNvSpPr txBox="1">
            <a:spLocks/>
          </p:cNvSpPr>
          <p:nvPr/>
        </p:nvSpPr>
        <p:spPr>
          <a:xfrm>
            <a:off x="1490598" y="2590731"/>
            <a:ext cx="2647059" cy="167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US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options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9D47-43B9-401B-B302-53E330CE3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334"/>
                    </a14:imgEffect>
                    <a14:imgEffect>
                      <a14:saturation sat="264000"/>
                    </a14:imgEffect>
                    <a14:imgEffect>
                      <a14:brightnessContrast bright="11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781" y="307731"/>
            <a:ext cx="1045133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OLAP, OLTP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D2382-4398-4CAB-9665-3A387148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11" y="307731"/>
            <a:ext cx="8416079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745D-258C-40B9-87BB-E62B7BED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Why should I choose Azure Data Lake?...</a:t>
            </a: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43F18568-3874-468E-991F-67144FF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36936-A873-42CF-B54E-6F7B62A8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can I store?</a:t>
            </a: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Semi-structured (CSV, XML,)</a:t>
            </a: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Structured (Relational like SQL)</a:t>
            </a: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Un-structured (Image, Video, PDF, Document, Key/Value, Graph,..)</a:t>
            </a: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587F4DA6-CF5D-4C2E-8025-DF6EDCDF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AD85-94C4-4149-AF70-0C4AE5E4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analogy,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a car?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Buy a car?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Rent a car?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93A6CF94-D1C8-4533-BA41-6F3C78B9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1CDD3-5A9C-428D-97DE-C8E62C35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Control vs Business value</a:t>
            </a:r>
          </a:p>
        </p:txBody>
      </p:sp>
      <p:pic>
        <p:nvPicPr>
          <p:cNvPr id="11" name="Graphic 6" descr="Coins">
            <a:extLst>
              <a:ext uri="{FF2B5EF4-FFF2-40B4-BE49-F238E27FC236}">
                <a16:creationId xmlns:a16="http://schemas.microsoft.com/office/drawing/2014/main" id="{67C5BF20-EA86-4B5D-A1EF-E9772CA1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DD2619D-EBC2-4B3B-919E-2CFAC0BD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86" y="3702372"/>
            <a:ext cx="3662730" cy="2563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B2B53-80DE-4859-A624-C644A4AB9501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More the control, less business value.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Less the control, more business value.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F88513-78BD-44CB-9818-60D9D54F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9" descr="Checkmark">
            <a:extLst>
              <a:ext uri="{FF2B5EF4-FFF2-40B4-BE49-F238E27FC236}">
                <a16:creationId xmlns:a16="http://schemas.microsoft.com/office/drawing/2014/main" id="{A0646294-2E67-4734-9EE8-F03912F4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41854-34F0-4882-BE05-660AC137FDFB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Automatic Backups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 Recovery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High availability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Replica count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Geographic location – CosmosDB</a:t>
            </a:r>
          </a:p>
        </p:txBody>
      </p:sp>
    </p:spTree>
    <p:extLst>
      <p:ext uri="{BB962C8B-B14F-4D97-AF65-F5344CB8AC3E}">
        <p14:creationId xmlns:p14="http://schemas.microsoft.com/office/powerpoint/2010/main" val="330706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Agensss</vt:lpstr>
      <vt:lpstr>PowerPoint Presentation</vt:lpstr>
      <vt:lpstr>PowerPoint Presentation</vt:lpstr>
      <vt:lpstr>Why should I choose Azure Data Lake?...</vt:lpstr>
      <vt:lpstr>What can I store?  Semi-structured (CSV, XML,)  Structured (Relational like SQL)  Un-structured (Image, Video, PDF, Document, Key/Value, Graph,..) </vt:lpstr>
      <vt:lpstr>Simple analogy,  Build a car? Buy a car? Rent a car?</vt:lpstr>
      <vt:lpstr>Control vs Business value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3</cp:revision>
  <dcterms:created xsi:type="dcterms:W3CDTF">2019-01-24T14:49:19Z</dcterms:created>
  <dcterms:modified xsi:type="dcterms:W3CDTF">2019-01-24T14:50:07Z</dcterms:modified>
</cp:coreProperties>
</file>