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279" r:id="rId3"/>
    <p:sldId id="299" r:id="rId4"/>
    <p:sldId id="301" r:id="rId5"/>
    <p:sldId id="302" r:id="rId6"/>
    <p:sldId id="316" r:id="rId7"/>
    <p:sldId id="317" r:id="rId8"/>
    <p:sldId id="314" r:id="rId9"/>
    <p:sldId id="318" r:id="rId10"/>
    <p:sldId id="298" r:id="rId11"/>
    <p:sldId id="31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BA96DA-1335-4F46-8F46-8D3FC901A8F7}">
          <p14:sldIdLst>
            <p14:sldId id="296"/>
            <p14:sldId id="279"/>
            <p14:sldId id="299"/>
            <p14:sldId id="301"/>
            <p14:sldId id="302"/>
            <p14:sldId id="316"/>
            <p14:sldId id="317"/>
            <p14:sldId id="314"/>
            <p14:sldId id="318"/>
            <p14:sldId id="298"/>
            <p14:sldId id="31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074" autoAdjust="0"/>
  </p:normalViewPr>
  <p:slideViewPr>
    <p:cSldViewPr snapToGrid="0">
      <p:cViewPr varScale="1">
        <p:scale>
          <a:sx n="49" d="100"/>
          <a:sy n="49" d="100"/>
        </p:scale>
        <p:origin x="1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05B93-5A31-403B-9E7E-E5033D3FCE2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04A776-D171-4EF3-938E-825CDED98367}">
      <dgm:prSet/>
      <dgm:spPr/>
      <dgm:t>
        <a:bodyPr/>
        <a:lstStyle/>
        <a:p>
          <a:r>
            <a:rPr lang="en-US" sz="3200" dirty="0"/>
            <a:t>SQL</a:t>
          </a:r>
          <a:endParaRPr lang="en-IN" sz="3200" dirty="0"/>
        </a:p>
      </dgm:t>
    </dgm:pt>
    <dgm:pt modelId="{D6C65FB6-9E33-4007-B7E7-5004CA93C337}" type="parTrans" cxnId="{D4B3E68B-BB26-44EA-8DEA-168BA00950EE}">
      <dgm:prSet/>
      <dgm:spPr/>
      <dgm:t>
        <a:bodyPr/>
        <a:lstStyle/>
        <a:p>
          <a:endParaRPr lang="en-IN"/>
        </a:p>
      </dgm:t>
    </dgm:pt>
    <dgm:pt modelId="{9EE15769-31A9-464E-8207-879BCEE36688}" type="sibTrans" cxnId="{D4B3E68B-BB26-44EA-8DEA-168BA00950EE}">
      <dgm:prSet/>
      <dgm:spPr/>
      <dgm:t>
        <a:bodyPr/>
        <a:lstStyle/>
        <a:p>
          <a:endParaRPr lang="en-IN"/>
        </a:p>
      </dgm:t>
    </dgm:pt>
    <dgm:pt modelId="{0A50AA12-A717-4123-AEB7-1708BD5B4362}">
      <dgm:prSet custT="1"/>
      <dgm:spPr/>
      <dgm:t>
        <a:bodyPr/>
        <a:lstStyle/>
        <a:p>
          <a:r>
            <a:rPr lang="en-US" sz="2400" dirty="0"/>
            <a:t>Vertically Scalable.</a:t>
          </a:r>
          <a:endParaRPr lang="en-IN" sz="2400" dirty="0"/>
        </a:p>
      </dgm:t>
    </dgm:pt>
    <dgm:pt modelId="{50036CF1-431A-471A-943F-CA13D7D43E56}" type="parTrans" cxnId="{CD70C5CF-A60E-406F-B5BC-4E76EAE429EE}">
      <dgm:prSet/>
      <dgm:spPr/>
      <dgm:t>
        <a:bodyPr/>
        <a:lstStyle/>
        <a:p>
          <a:endParaRPr lang="en-IN"/>
        </a:p>
      </dgm:t>
    </dgm:pt>
    <dgm:pt modelId="{04CCFA9B-CE7D-4413-BCD3-AB15EAB525FB}" type="sibTrans" cxnId="{CD70C5CF-A60E-406F-B5BC-4E76EAE429EE}">
      <dgm:prSet/>
      <dgm:spPr/>
      <dgm:t>
        <a:bodyPr/>
        <a:lstStyle/>
        <a:p>
          <a:endParaRPr lang="en-IN"/>
        </a:p>
      </dgm:t>
    </dgm:pt>
    <dgm:pt modelId="{74336AA5-DFAF-492C-B7E0-07F603B704C2}">
      <dgm:prSet custT="1"/>
      <dgm:spPr/>
      <dgm:t>
        <a:bodyPr/>
        <a:lstStyle/>
        <a:p>
          <a:r>
            <a:rPr lang="en-US" sz="2400" dirty="0"/>
            <a:t>Increase the load on a single server by increasing things like CPU, RAM or SSD.</a:t>
          </a:r>
          <a:endParaRPr lang="en-IN" sz="2400" dirty="0"/>
        </a:p>
      </dgm:t>
    </dgm:pt>
    <dgm:pt modelId="{A82FC2B2-3BF3-4C16-A90E-AA475C91C195}" type="parTrans" cxnId="{F9045E01-3101-4CFC-A18E-FF268D50DC9A}">
      <dgm:prSet/>
      <dgm:spPr/>
      <dgm:t>
        <a:bodyPr/>
        <a:lstStyle/>
        <a:p>
          <a:endParaRPr lang="en-IN"/>
        </a:p>
      </dgm:t>
    </dgm:pt>
    <dgm:pt modelId="{F5D94270-2078-4EBD-B15E-1BF8962DFFFA}" type="sibTrans" cxnId="{F9045E01-3101-4CFC-A18E-FF268D50DC9A}">
      <dgm:prSet/>
      <dgm:spPr/>
      <dgm:t>
        <a:bodyPr/>
        <a:lstStyle/>
        <a:p>
          <a:endParaRPr lang="en-IN"/>
        </a:p>
      </dgm:t>
    </dgm:pt>
    <dgm:pt modelId="{8B42DE8A-B89A-4824-87C7-0FD2B27D7BDD}">
      <dgm:prSet custT="1"/>
      <dgm:spPr/>
      <dgm:t>
        <a:bodyPr/>
        <a:lstStyle/>
        <a:p>
          <a:r>
            <a:rPr lang="en-US" sz="2400" dirty="0"/>
            <a:t>Adding more floors to the same building. </a:t>
          </a:r>
          <a:endParaRPr lang="en-IN" sz="2400" dirty="0"/>
        </a:p>
      </dgm:t>
    </dgm:pt>
    <dgm:pt modelId="{FB3D365E-A481-4C28-8B62-84DE86AE28C0}" type="parTrans" cxnId="{E6529622-F6DE-4721-A7F9-AD5C877D6A72}">
      <dgm:prSet/>
      <dgm:spPr/>
      <dgm:t>
        <a:bodyPr/>
        <a:lstStyle/>
        <a:p>
          <a:endParaRPr lang="en-IN"/>
        </a:p>
      </dgm:t>
    </dgm:pt>
    <dgm:pt modelId="{72D94C5C-7061-4126-B7DC-E0E4E427575E}" type="sibTrans" cxnId="{E6529622-F6DE-4721-A7F9-AD5C877D6A72}">
      <dgm:prSet/>
      <dgm:spPr/>
      <dgm:t>
        <a:bodyPr/>
        <a:lstStyle/>
        <a:p>
          <a:endParaRPr lang="en-IN"/>
        </a:p>
      </dgm:t>
    </dgm:pt>
    <dgm:pt modelId="{90C7AAEF-DFE7-4E59-A612-BEB6A8E83F69}">
      <dgm:prSet/>
      <dgm:spPr/>
      <dgm:t>
        <a:bodyPr/>
        <a:lstStyle/>
        <a:p>
          <a:r>
            <a:rPr lang="en-US" sz="3300"/>
            <a:t>NoSQL</a:t>
          </a:r>
          <a:endParaRPr lang="en-IN" sz="3300"/>
        </a:p>
      </dgm:t>
    </dgm:pt>
    <dgm:pt modelId="{9DC7CD8B-C4B6-4EF6-8C24-BEDB9A926C5A}" type="parTrans" cxnId="{D62AA0E5-6F6E-4941-881D-DF4A29CA67DB}">
      <dgm:prSet/>
      <dgm:spPr/>
      <dgm:t>
        <a:bodyPr/>
        <a:lstStyle/>
        <a:p>
          <a:endParaRPr lang="en-IN"/>
        </a:p>
      </dgm:t>
    </dgm:pt>
    <dgm:pt modelId="{150814B4-C4AB-4EFC-97E7-950EA7FF3316}" type="sibTrans" cxnId="{D62AA0E5-6F6E-4941-881D-DF4A29CA67DB}">
      <dgm:prSet/>
      <dgm:spPr/>
      <dgm:t>
        <a:bodyPr/>
        <a:lstStyle/>
        <a:p>
          <a:endParaRPr lang="en-IN"/>
        </a:p>
      </dgm:t>
    </dgm:pt>
    <dgm:pt modelId="{03E01C74-8468-49ED-B017-D6C108348F89}">
      <dgm:prSet custT="1"/>
      <dgm:spPr/>
      <dgm:t>
        <a:bodyPr/>
        <a:lstStyle/>
        <a:p>
          <a:r>
            <a:rPr lang="en-US" sz="2400" dirty="0"/>
            <a:t>Horizontally Scalable.</a:t>
          </a:r>
          <a:endParaRPr lang="en-IN" sz="2400" dirty="0"/>
        </a:p>
      </dgm:t>
    </dgm:pt>
    <dgm:pt modelId="{D48591F1-9F43-4DE5-94F7-7C4ABC5F701F}" type="parTrans" cxnId="{856F0315-CE2C-42F5-8716-953A455491FF}">
      <dgm:prSet/>
      <dgm:spPr/>
      <dgm:t>
        <a:bodyPr/>
        <a:lstStyle/>
        <a:p>
          <a:endParaRPr lang="en-IN"/>
        </a:p>
      </dgm:t>
    </dgm:pt>
    <dgm:pt modelId="{08AC386D-0EC7-4E5B-9959-A595BE16E42E}" type="sibTrans" cxnId="{856F0315-CE2C-42F5-8716-953A455491FF}">
      <dgm:prSet/>
      <dgm:spPr/>
      <dgm:t>
        <a:bodyPr/>
        <a:lstStyle/>
        <a:p>
          <a:endParaRPr lang="en-IN"/>
        </a:p>
      </dgm:t>
    </dgm:pt>
    <dgm:pt modelId="{AD4687CB-6BD2-4059-9799-A5CEDDD88B7F}">
      <dgm:prSet custT="1"/>
      <dgm:spPr/>
      <dgm:t>
        <a:bodyPr/>
        <a:lstStyle/>
        <a:p>
          <a:r>
            <a:rPr lang="en-US" sz="2400" dirty="0"/>
            <a:t>Can handle more traffic by </a:t>
          </a:r>
          <a:r>
            <a:rPr lang="en-US" sz="2400" dirty="0" err="1"/>
            <a:t>sharding</a:t>
          </a:r>
          <a:r>
            <a:rPr lang="en-US" sz="2400" dirty="0"/>
            <a:t>, adding more servers. </a:t>
          </a:r>
          <a:endParaRPr lang="en-IN" sz="2400" dirty="0"/>
        </a:p>
      </dgm:t>
    </dgm:pt>
    <dgm:pt modelId="{A033C384-5839-4E45-A518-B7151118E64A}" type="parTrans" cxnId="{4BCBB80C-8554-4CE8-AD3E-BBEEB08AB12C}">
      <dgm:prSet/>
      <dgm:spPr/>
      <dgm:t>
        <a:bodyPr/>
        <a:lstStyle/>
        <a:p>
          <a:endParaRPr lang="en-IN"/>
        </a:p>
      </dgm:t>
    </dgm:pt>
    <dgm:pt modelId="{B1E58AC0-52CA-4A46-AE2C-48CA9C16B66C}" type="sibTrans" cxnId="{4BCBB80C-8554-4CE8-AD3E-BBEEB08AB12C}">
      <dgm:prSet/>
      <dgm:spPr/>
      <dgm:t>
        <a:bodyPr/>
        <a:lstStyle/>
        <a:p>
          <a:endParaRPr lang="en-IN"/>
        </a:p>
      </dgm:t>
    </dgm:pt>
    <dgm:pt modelId="{7F6CFCF5-6640-4024-A47C-1548FDFBB66A}">
      <dgm:prSet custT="1"/>
      <dgm:spPr/>
      <dgm:t>
        <a:bodyPr/>
        <a:lstStyle/>
        <a:p>
          <a:r>
            <a:rPr lang="en-US" sz="2400" dirty="0"/>
            <a:t>Adding more buildings to the neighborhood.</a:t>
          </a:r>
          <a:endParaRPr lang="en-IN" sz="2400" dirty="0"/>
        </a:p>
      </dgm:t>
    </dgm:pt>
    <dgm:pt modelId="{C8983D58-D7C5-460B-8E85-4F99453FD32F}" type="parTrans" cxnId="{D0057B7B-BE6D-4072-B15D-B045DFD5B956}">
      <dgm:prSet/>
      <dgm:spPr/>
      <dgm:t>
        <a:bodyPr/>
        <a:lstStyle/>
        <a:p>
          <a:endParaRPr lang="en-IN"/>
        </a:p>
      </dgm:t>
    </dgm:pt>
    <dgm:pt modelId="{D3F59C5D-EECB-44CB-B35B-37A81C9179F6}" type="sibTrans" cxnId="{D0057B7B-BE6D-4072-B15D-B045DFD5B956}">
      <dgm:prSet/>
      <dgm:spPr/>
      <dgm:t>
        <a:bodyPr/>
        <a:lstStyle/>
        <a:p>
          <a:endParaRPr lang="en-IN"/>
        </a:p>
      </dgm:t>
    </dgm:pt>
    <dgm:pt modelId="{EF316A97-48F3-43BF-92DF-1B058AB35835}" type="pres">
      <dgm:prSet presAssocID="{84D05B93-5A31-403B-9E7E-E5033D3FCE22}" presName="linearFlow" presStyleCnt="0">
        <dgm:presLayoutVars>
          <dgm:dir/>
          <dgm:resizeHandles val="exact"/>
        </dgm:presLayoutVars>
      </dgm:prSet>
      <dgm:spPr/>
    </dgm:pt>
    <dgm:pt modelId="{9498BB77-81FD-4626-AD93-D365C10276CE}" type="pres">
      <dgm:prSet presAssocID="{C104A776-D171-4EF3-938E-825CDED98367}" presName="composite" presStyleCnt="0"/>
      <dgm:spPr/>
    </dgm:pt>
    <dgm:pt modelId="{A5E3BF1F-9E22-4EF9-875C-DEFE3CA5FDA3}" type="pres">
      <dgm:prSet presAssocID="{C104A776-D171-4EF3-938E-825CDED983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E601CCB-4164-49F3-A229-D39DAD14D715}" type="pres">
      <dgm:prSet presAssocID="{C104A776-D171-4EF3-938E-825CDED98367}" presName="txShp" presStyleLbl="node1" presStyleIdx="0" presStyleCnt="2" custScaleX="112555">
        <dgm:presLayoutVars>
          <dgm:bulletEnabled val="1"/>
        </dgm:presLayoutVars>
      </dgm:prSet>
      <dgm:spPr/>
    </dgm:pt>
    <dgm:pt modelId="{A402B147-148A-4121-857C-64B1400EEDBD}" type="pres">
      <dgm:prSet presAssocID="{9EE15769-31A9-464E-8207-879BCEE36688}" presName="spacing" presStyleCnt="0"/>
      <dgm:spPr/>
    </dgm:pt>
    <dgm:pt modelId="{8D954328-5902-4C5F-905F-26B7799BACD9}" type="pres">
      <dgm:prSet presAssocID="{90C7AAEF-DFE7-4E59-A612-BEB6A8E83F69}" presName="composite" presStyleCnt="0"/>
      <dgm:spPr/>
    </dgm:pt>
    <dgm:pt modelId="{02830AB4-7889-4C3D-8A67-F45B0B17CB74}" type="pres">
      <dgm:prSet presAssocID="{90C7AAEF-DFE7-4E59-A612-BEB6A8E83F69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DC8CB7C-2C87-4B3C-B644-DCA92503F37D}" type="pres">
      <dgm:prSet presAssocID="{90C7AAEF-DFE7-4E59-A612-BEB6A8E83F69}" presName="txShp" presStyleLbl="node1" presStyleIdx="1" presStyleCnt="2" custScaleX="111714">
        <dgm:presLayoutVars>
          <dgm:bulletEnabled val="1"/>
        </dgm:presLayoutVars>
      </dgm:prSet>
      <dgm:spPr/>
    </dgm:pt>
  </dgm:ptLst>
  <dgm:cxnLst>
    <dgm:cxn modelId="{F9045E01-3101-4CFC-A18E-FF268D50DC9A}" srcId="{C104A776-D171-4EF3-938E-825CDED98367}" destId="{74336AA5-DFAF-492C-B7E0-07F603B704C2}" srcOrd="1" destOrd="0" parTransId="{A82FC2B2-3BF3-4C16-A90E-AA475C91C195}" sibTransId="{F5D94270-2078-4EBD-B15E-1BF8962DFFFA}"/>
    <dgm:cxn modelId="{4BCBB80C-8554-4CE8-AD3E-BBEEB08AB12C}" srcId="{90C7AAEF-DFE7-4E59-A612-BEB6A8E83F69}" destId="{AD4687CB-6BD2-4059-9799-A5CEDDD88B7F}" srcOrd="1" destOrd="0" parTransId="{A033C384-5839-4E45-A518-B7151118E64A}" sibTransId="{B1E58AC0-52CA-4A46-AE2C-48CA9C16B66C}"/>
    <dgm:cxn modelId="{2FF6B010-19E0-409B-B4F0-E4A21DD96083}" type="presOf" srcId="{90C7AAEF-DFE7-4E59-A612-BEB6A8E83F69}" destId="{7DC8CB7C-2C87-4B3C-B644-DCA92503F37D}" srcOrd="0" destOrd="0" presId="urn:microsoft.com/office/officeart/2005/8/layout/vList3"/>
    <dgm:cxn modelId="{44258213-B89C-401D-99F0-B1635331EE07}" type="presOf" srcId="{7F6CFCF5-6640-4024-A47C-1548FDFBB66A}" destId="{7DC8CB7C-2C87-4B3C-B644-DCA92503F37D}" srcOrd="0" destOrd="3" presId="urn:microsoft.com/office/officeart/2005/8/layout/vList3"/>
    <dgm:cxn modelId="{856F0315-CE2C-42F5-8716-953A455491FF}" srcId="{90C7AAEF-DFE7-4E59-A612-BEB6A8E83F69}" destId="{03E01C74-8468-49ED-B017-D6C108348F89}" srcOrd="0" destOrd="0" parTransId="{D48591F1-9F43-4DE5-94F7-7C4ABC5F701F}" sibTransId="{08AC386D-0EC7-4E5B-9959-A595BE16E42E}"/>
    <dgm:cxn modelId="{E6529622-F6DE-4721-A7F9-AD5C877D6A72}" srcId="{C104A776-D171-4EF3-938E-825CDED98367}" destId="{8B42DE8A-B89A-4824-87C7-0FD2B27D7BDD}" srcOrd="2" destOrd="0" parTransId="{FB3D365E-A481-4C28-8B62-84DE86AE28C0}" sibTransId="{72D94C5C-7061-4126-B7DC-E0E4E427575E}"/>
    <dgm:cxn modelId="{8C1CD323-12AA-4317-9031-888CDFEE225B}" type="presOf" srcId="{C104A776-D171-4EF3-938E-825CDED98367}" destId="{3E601CCB-4164-49F3-A229-D39DAD14D715}" srcOrd="0" destOrd="0" presId="urn:microsoft.com/office/officeart/2005/8/layout/vList3"/>
    <dgm:cxn modelId="{144CBA58-8768-4F8A-8D85-00D1A992AFBC}" type="presOf" srcId="{AD4687CB-6BD2-4059-9799-A5CEDDD88B7F}" destId="{7DC8CB7C-2C87-4B3C-B644-DCA92503F37D}" srcOrd="0" destOrd="2" presId="urn:microsoft.com/office/officeart/2005/8/layout/vList3"/>
    <dgm:cxn modelId="{D0057B7B-BE6D-4072-B15D-B045DFD5B956}" srcId="{90C7AAEF-DFE7-4E59-A612-BEB6A8E83F69}" destId="{7F6CFCF5-6640-4024-A47C-1548FDFBB66A}" srcOrd="2" destOrd="0" parTransId="{C8983D58-D7C5-460B-8E85-4F99453FD32F}" sibTransId="{D3F59C5D-EECB-44CB-B35B-37A81C9179F6}"/>
    <dgm:cxn modelId="{33D81287-A6A9-4355-955E-89E7A5291F0D}" type="presOf" srcId="{03E01C74-8468-49ED-B017-D6C108348F89}" destId="{7DC8CB7C-2C87-4B3C-B644-DCA92503F37D}" srcOrd="0" destOrd="1" presId="urn:microsoft.com/office/officeart/2005/8/layout/vList3"/>
    <dgm:cxn modelId="{D4B3E68B-BB26-44EA-8DEA-168BA00950EE}" srcId="{84D05B93-5A31-403B-9E7E-E5033D3FCE22}" destId="{C104A776-D171-4EF3-938E-825CDED98367}" srcOrd="0" destOrd="0" parTransId="{D6C65FB6-9E33-4007-B7E7-5004CA93C337}" sibTransId="{9EE15769-31A9-464E-8207-879BCEE36688}"/>
    <dgm:cxn modelId="{35F0CF8C-4778-44D8-A018-B26DD48F2535}" type="presOf" srcId="{84D05B93-5A31-403B-9E7E-E5033D3FCE22}" destId="{EF316A97-48F3-43BF-92DF-1B058AB35835}" srcOrd="0" destOrd="0" presId="urn:microsoft.com/office/officeart/2005/8/layout/vList3"/>
    <dgm:cxn modelId="{B278FFA6-9895-461F-89C9-D136D701C316}" type="presOf" srcId="{8B42DE8A-B89A-4824-87C7-0FD2B27D7BDD}" destId="{3E601CCB-4164-49F3-A229-D39DAD14D715}" srcOrd="0" destOrd="3" presId="urn:microsoft.com/office/officeart/2005/8/layout/vList3"/>
    <dgm:cxn modelId="{D455F2BB-7C01-4D38-B842-2A6B12958ECB}" type="presOf" srcId="{0A50AA12-A717-4123-AEB7-1708BD5B4362}" destId="{3E601CCB-4164-49F3-A229-D39DAD14D715}" srcOrd="0" destOrd="1" presId="urn:microsoft.com/office/officeart/2005/8/layout/vList3"/>
    <dgm:cxn modelId="{CD70C5CF-A60E-406F-B5BC-4E76EAE429EE}" srcId="{C104A776-D171-4EF3-938E-825CDED98367}" destId="{0A50AA12-A717-4123-AEB7-1708BD5B4362}" srcOrd="0" destOrd="0" parTransId="{50036CF1-431A-471A-943F-CA13D7D43E56}" sibTransId="{04CCFA9B-CE7D-4413-BCD3-AB15EAB525FB}"/>
    <dgm:cxn modelId="{D62AA0E5-6F6E-4941-881D-DF4A29CA67DB}" srcId="{84D05B93-5A31-403B-9E7E-E5033D3FCE22}" destId="{90C7AAEF-DFE7-4E59-A612-BEB6A8E83F69}" srcOrd="1" destOrd="0" parTransId="{9DC7CD8B-C4B6-4EF6-8C24-BEDB9A926C5A}" sibTransId="{150814B4-C4AB-4EFC-97E7-950EA7FF3316}"/>
    <dgm:cxn modelId="{294F25F4-5375-4B8E-A922-92B0EE510E0E}" type="presOf" srcId="{74336AA5-DFAF-492C-B7E0-07F603B704C2}" destId="{3E601CCB-4164-49F3-A229-D39DAD14D715}" srcOrd="0" destOrd="2" presId="urn:microsoft.com/office/officeart/2005/8/layout/vList3"/>
    <dgm:cxn modelId="{0A57FC69-1B36-4AF6-9212-2AE91102A495}" type="presParOf" srcId="{EF316A97-48F3-43BF-92DF-1B058AB35835}" destId="{9498BB77-81FD-4626-AD93-D365C10276CE}" srcOrd="0" destOrd="0" presId="urn:microsoft.com/office/officeart/2005/8/layout/vList3"/>
    <dgm:cxn modelId="{5FE312D1-1417-4CF6-B048-D089F3B44055}" type="presParOf" srcId="{9498BB77-81FD-4626-AD93-D365C10276CE}" destId="{A5E3BF1F-9E22-4EF9-875C-DEFE3CA5FDA3}" srcOrd="0" destOrd="0" presId="urn:microsoft.com/office/officeart/2005/8/layout/vList3"/>
    <dgm:cxn modelId="{8C9B9B2B-6B00-4B27-925C-77CC54A29164}" type="presParOf" srcId="{9498BB77-81FD-4626-AD93-D365C10276CE}" destId="{3E601CCB-4164-49F3-A229-D39DAD14D715}" srcOrd="1" destOrd="0" presId="urn:microsoft.com/office/officeart/2005/8/layout/vList3"/>
    <dgm:cxn modelId="{F44D5BC2-CE9A-4100-8FC6-59DA013EAB97}" type="presParOf" srcId="{EF316A97-48F3-43BF-92DF-1B058AB35835}" destId="{A402B147-148A-4121-857C-64B1400EEDBD}" srcOrd="1" destOrd="0" presId="urn:microsoft.com/office/officeart/2005/8/layout/vList3"/>
    <dgm:cxn modelId="{35D71CFB-8123-4B56-8B94-D10A374CC3C7}" type="presParOf" srcId="{EF316A97-48F3-43BF-92DF-1B058AB35835}" destId="{8D954328-5902-4C5F-905F-26B7799BACD9}" srcOrd="2" destOrd="0" presId="urn:microsoft.com/office/officeart/2005/8/layout/vList3"/>
    <dgm:cxn modelId="{3734E1BF-CD34-4678-8F8C-4FD605B4BC73}" type="presParOf" srcId="{8D954328-5902-4C5F-905F-26B7799BACD9}" destId="{02830AB4-7889-4C3D-8A67-F45B0B17CB74}" srcOrd="0" destOrd="0" presId="urn:microsoft.com/office/officeart/2005/8/layout/vList3"/>
    <dgm:cxn modelId="{C9E973CD-4088-41BB-9058-025BFC6F5C10}" type="presParOf" srcId="{8D954328-5902-4C5F-905F-26B7799BACD9}" destId="{7DC8CB7C-2C87-4B3C-B644-DCA92503F37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01CCB-4164-49F3-A229-D39DAD14D715}">
      <dsp:nvSpPr>
        <dsp:cNvPr id="0" name=""/>
        <dsp:cNvSpPr/>
      </dsp:nvSpPr>
      <dsp:spPr>
        <a:xfrm rot="10800000">
          <a:off x="1810851" y="1851"/>
          <a:ext cx="8243409" cy="2622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666" tIns="91440" rIns="170688" bIns="9144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SQL</a:t>
          </a:r>
          <a:endParaRPr lang="en-IN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Vertically Scalable.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Increase the load on a single server by increasing things like CPU, RAM or SSD.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Adding more floors to the same building. </a:t>
          </a:r>
          <a:endParaRPr lang="en-IN" sz="2400" kern="1200" dirty="0"/>
        </a:p>
      </dsp:txBody>
      <dsp:txXfrm rot="10800000">
        <a:off x="2466598" y="1851"/>
        <a:ext cx="7587662" cy="2622990"/>
      </dsp:txXfrm>
    </dsp:sp>
    <dsp:sp modelId="{A5E3BF1F-9E22-4EF9-875C-DEFE3CA5FDA3}">
      <dsp:nvSpPr>
        <dsp:cNvPr id="0" name=""/>
        <dsp:cNvSpPr/>
      </dsp:nvSpPr>
      <dsp:spPr>
        <a:xfrm>
          <a:off x="959114" y="1851"/>
          <a:ext cx="2622990" cy="26229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8CB7C-2C87-4B3C-B644-DCA92503F37D}">
      <dsp:nvSpPr>
        <dsp:cNvPr id="0" name=""/>
        <dsp:cNvSpPr/>
      </dsp:nvSpPr>
      <dsp:spPr>
        <a:xfrm rot="10800000">
          <a:off x="1857047" y="3407824"/>
          <a:ext cx="8181815" cy="2622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666" tIns="91440" rIns="170688" bIns="9144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NoSQL</a:t>
          </a:r>
          <a:endParaRPr lang="en-IN" sz="33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Horizontally Scalable.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Can handle more traffic by </a:t>
          </a:r>
          <a:r>
            <a:rPr lang="en-US" sz="2400" kern="1200" dirty="0" err="1"/>
            <a:t>sharding</a:t>
          </a:r>
          <a:r>
            <a:rPr lang="en-US" sz="2400" kern="1200" dirty="0"/>
            <a:t>, adding more servers. 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Adding more buildings to the neighborhood.</a:t>
          </a:r>
          <a:endParaRPr lang="en-IN" sz="2400" kern="1200" dirty="0"/>
        </a:p>
      </dsp:txBody>
      <dsp:txXfrm rot="10800000">
        <a:off x="2512794" y="3407824"/>
        <a:ext cx="7526068" cy="2622990"/>
      </dsp:txXfrm>
    </dsp:sp>
    <dsp:sp modelId="{02830AB4-7889-4C3D-8A67-F45B0B17CB74}">
      <dsp:nvSpPr>
        <dsp:cNvPr id="0" name=""/>
        <dsp:cNvSpPr/>
      </dsp:nvSpPr>
      <dsp:spPr>
        <a:xfrm>
          <a:off x="974512" y="3407824"/>
          <a:ext cx="2622990" cy="26229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B178-3028-4C1B-8414-716CE395AD88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1FFD-C3E2-4BAD-AD4D-09A605F1B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2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background things happen behind the APIs we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Splits large data sets into small data sets across multiple MongoDB instances.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Hadoop’s distributed cluster architecture.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High availability means – Eliminates single point of failure. E.g. Apache Hadoop 1 vs 2</a:t>
            </a:r>
          </a:p>
          <a:p>
            <a:endParaRPr lang="en-IN" dirty="0"/>
          </a:p>
          <a:p>
            <a:r>
              <a:rPr lang="en-IN" dirty="0"/>
              <a:t>A characteristic of a system which ensure an agreed level of operational performance, for a higher than normal period.</a:t>
            </a:r>
          </a:p>
          <a:p>
            <a:endParaRPr lang="en-IN" dirty="0"/>
          </a:p>
          <a:p>
            <a:r>
              <a:rPr lang="en-IN" dirty="0"/>
              <a:t>Modernization has resulted in an increased reliance on these systems. For e.g. Hospitals, Data </a:t>
            </a:r>
            <a:r>
              <a:rPr lang="en-IN" dirty="0" err="1"/>
              <a:t>Centers</a:t>
            </a:r>
            <a:r>
              <a:rPr lang="en-IN" dirty="0"/>
              <a:t>, Military,…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4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Ity</a:t>
            </a:r>
            <a:r>
              <a:rPr lang="en-IN" dirty="0"/>
              <a:t> 2t552w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11FFD-C3E2-4BAD-AD4D-09A605F1B0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880A-6885-4774-9363-68C21BD4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4E6B-309E-4155-9E6C-34E400B6F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B354-A843-4433-A9B3-4F7A3AE2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E500-3CF5-4CEF-90D8-C076A9B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BF9A-4C2B-442D-96F2-AF01BF72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E09E-9016-4445-AA3B-984C4ABC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320C-6EDD-4E1D-B9D7-B26E200F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F6EA-FBAE-4BAD-9509-36F38740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F7EC-8F1C-4A32-BBA1-488B3E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B2B2-2296-42A4-B864-6E957FAF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77D9C-538E-45F6-8CAD-C9A97E5E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AAD8-661B-4806-AD5D-F4BC1E62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F621-6138-4693-93E1-52800FA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4FA4-BC54-4FE0-A99D-A4EB7DC6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953-453A-41B2-B6EC-81D2121E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DFCA-BE9A-4098-9D1F-B441B4F7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04DF-D466-487E-9B83-F2547BF6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E21B-0AA2-479F-AEFC-6A8D91E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BC10-36FC-4268-BD73-4B3D52C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5AC7-735B-4ED6-B8DB-2BE5260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676-2E7A-4BEF-85B4-D07EF1C6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334F-2420-4782-9815-147F4F91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A97-FAF6-4C98-B5FC-DE42344F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7E76-13FB-4CC1-A0D4-231C8937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03FBA-EAA2-4F82-A5EC-5FEAA6C4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92AE-EE9F-4EA8-A2AC-9223432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965-F4B7-434B-AA01-7B902E76C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CC3B-00DF-46F2-8C65-CD4F4A09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19B9-C2A9-4C97-A737-C2FF43A8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77989-F3F3-4C44-9D17-61B2167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0FCC-4DB6-44D6-914C-3B5ABFF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9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35F5-3B35-467C-A8A0-2023C19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CFA7-C250-4597-94A4-0DB0497A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4459-C2D8-4A8A-8558-2276C119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9FDD-C330-46EC-882F-91113EFF5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E007-034A-4C4B-8C45-9689CE9C8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47D4D-C3B8-4E7B-863A-7E26797C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08747-B1CE-4E39-918E-1C30B1B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8B0E-7011-4707-A77F-022F133E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5A9D-C68B-43E3-971F-CC857F30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C4B70-1405-440A-A0D4-2DD482A8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985F6-1DF6-471C-B040-CB315668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16589-64FF-4EAF-A789-0585FB5B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B397-1C99-49AC-ACFD-45BCE3ED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C84C9-C36A-479B-A3B8-D5C474FA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94731-9281-4278-92FF-B1AFF6E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4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060C-9685-4A6A-AA2C-0525E37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10E4-9579-4850-AD1B-501757AA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9CB6-40B6-42F4-A3A4-CC0BD2F1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3DB1-95F1-4256-B054-557721FC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F7A5-5233-4C5F-9324-3318A987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9208-8C30-4021-A3ED-E3FD1E19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6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19B1-C987-4786-92EF-40BEDEEC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C5131-9156-45A3-AA33-931ECC3CC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26CE8-2F10-4B0A-82DA-E5FBCF6A8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BF51-0042-409F-8A7A-282E8A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0DAE6-9BD9-43B9-81E6-060EC9FA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FF34-AEFC-42BF-950B-AC93C0C9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E24EE-4415-4139-B409-4BACD2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0B5E-D6E1-4400-BAE1-9891F437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E3F1-80DB-4F91-AF91-3C0CAD92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3D74-9AFB-4052-97F7-7A3915B4376A}" type="datetimeFigureOut">
              <a:rPr lang="en-IN" smtClean="0"/>
              <a:t>07-05-2019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463B-2617-4E39-AE7A-9219195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8462-DED0-4CED-9778-A5B1DAD3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2C1-B0F0-4FA0-9183-91FBF3830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www.c-sharpcorner.com/article/querying-azure-cosmos-db-in-azure-databricks-using-cosmos-db-spark-connec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-sharpcorner.com/article/stored-procedures-in-azure-cosmos-db/" TargetMode="External"/><Relationship Id="rId5" Type="http://schemas.openxmlformats.org/officeDocument/2006/relationships/hyperlink" Target="https://docs.microsoft.com/en-us/azure/cosmos-db/how-to-use-stored-procedures-triggers-udfs" TargetMode="External"/><Relationship Id="rId4" Type="http://schemas.openxmlformats.org/officeDocument/2006/relationships/hyperlink" Target="https://docs.microsoft.com/en-us/azure/cosmos-db/sql-api-get-start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XMonkeys360/events/25896581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github.com/dinesarun/azurevidyapeeth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cosmos-db/sql-api-get-starte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amples/documentdb-dotnet-todo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Azure Cosmos DB - End to End - </a:t>
            </a:r>
            <a:r>
              <a:rPr lang="en-US" sz="4000">
                <a:solidFill>
                  <a:srgbClr val="FFFFFF"/>
                </a:solidFill>
              </a:rPr>
              <a:t>Part 2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C#’s </a:t>
            </a:r>
            <a:r>
              <a:rPr lang="en-US" sz="2800" dirty="0" err="1"/>
              <a:t>sdk</a:t>
            </a:r>
            <a:r>
              <a:rPr lang="en-US" sz="2800" dirty="0"/>
              <a:t> for SQL API - </a:t>
            </a:r>
            <a:r>
              <a:rPr lang="en-US" sz="2800" dirty="0">
                <a:hlinkClick r:id="rId4"/>
              </a:rPr>
              <a:t>https://docs.microsoft.com/en-us/azure/cosmos-db/sql-api-get-started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Stored Procedure 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hlinkClick r:id="rId5"/>
              </a:rPr>
              <a:t>https://docs.microsoft.com/en-us/azure/cosmos-db/how-to-use-stored-procedures-triggers-udfs</a:t>
            </a:r>
            <a:endParaRPr lang="en-I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>
                <a:hlinkClick r:id="rId6"/>
              </a:rPr>
              <a:t>https://www.c-sharpcorner.com/article/stored-procedures-in-azure-cosmos-db/</a:t>
            </a:r>
            <a:endParaRPr lang="en-IN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Spark (Azure Databricks) + Cosmos DB - </a:t>
            </a:r>
            <a:r>
              <a:rPr lang="en-IN" sz="2800" dirty="0">
                <a:hlinkClick r:id="rId7"/>
              </a:rPr>
              <a:t>https://www.c-sharpcorner.com/article/querying-azure-cosmos-db-in-azure-databricks-using-cosmos-db-spark-connector/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1480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B9882D-1CF5-4EDB-87FA-2BF359A0E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5C29D-B23A-4FBB-8266-1511D616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23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https://www.meetup.com/XMonkeys360/events/258965812/</a:t>
            </a:r>
            <a:br>
              <a:rPr lang="en-IN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Chennai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1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147053" y="1026522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B69F6C-E75C-4C2B-B650-D04154C658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" y="4446550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874676"/>
            <a:ext cx="9754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Provide NoSQL data to your users with high availability.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SQL actions like Stored Procedure with data present in Cosmos.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400" dirty="0"/>
              <a:t>BigData analytics jobs with Azure Cosmos DB and Apache Spark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848564"/>
            <a:ext cx="975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9760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73C672-3F6A-41B4-98C5-D1E953A4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8511"/>
              </p:ext>
            </p:extLst>
          </p:nvPr>
        </p:nvGraphicFramePr>
        <p:xfrm>
          <a:off x="589312" y="412667"/>
          <a:ext cx="11013375" cy="603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48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F433-7FD3-46FF-BDAC-F0B38AD9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Azure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FFCF-B227-4B23-8435-E0ABCDE9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86293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 word “Cosmos” means a well-ordered universe,</a:t>
            </a:r>
          </a:p>
          <a:p>
            <a:r>
              <a:rPr lang="en-IN" sz="2400" dirty="0"/>
              <a:t>Simply mean,</a:t>
            </a:r>
          </a:p>
          <a:p>
            <a:pPr lvl="1"/>
            <a:r>
              <a:rPr lang="en-IN" dirty="0"/>
              <a:t>No SQL</a:t>
            </a:r>
          </a:p>
          <a:p>
            <a:pPr lvl="1"/>
            <a:r>
              <a:rPr lang="en-IN" dirty="0"/>
              <a:t>Planet Scale</a:t>
            </a:r>
          </a:p>
          <a:p>
            <a:pPr lvl="1"/>
            <a:r>
              <a:rPr lang="en-IN" dirty="0"/>
              <a:t>JSON database</a:t>
            </a:r>
          </a:p>
          <a:p>
            <a:pPr lvl="1"/>
            <a:r>
              <a:rPr lang="en-IN" dirty="0"/>
              <a:t>Multi – API</a:t>
            </a:r>
          </a:p>
          <a:p>
            <a:r>
              <a:rPr lang="en-IN" sz="2400" dirty="0"/>
              <a:t>Improvised version of Azure ‘</a:t>
            </a:r>
            <a:r>
              <a:rPr lang="en-IN" sz="2400" dirty="0" err="1"/>
              <a:t>DocumentDB</a:t>
            </a:r>
            <a:r>
              <a:rPr lang="en-IN" sz="2400" dirty="0"/>
              <a:t>’.</a:t>
            </a:r>
          </a:p>
          <a:p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8AAED89-90E7-43A3-9757-CC7A242E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95D-0E36-4734-8B56-694AE920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NoSQL data to your users with high availability</a:t>
            </a: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CF0-40E8-4FBA-8334-3C4E1EA6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/>
              <a:t>What is high availability in lay man term?</a:t>
            </a:r>
          </a:p>
          <a:p>
            <a:r>
              <a:rPr lang="en-IN" sz="2000" dirty="0"/>
              <a:t>Auto sync between all Read / Write regions when we write in a Write region once.</a:t>
            </a:r>
          </a:p>
          <a:p>
            <a:r>
              <a:rPr lang="en-IN" sz="2000" dirty="0"/>
              <a:t>Easy to set Write database(s) and Read database(s).</a:t>
            </a:r>
          </a:p>
          <a:p>
            <a:r>
              <a:rPr lang="en-US" sz="2000" dirty="0"/>
              <a:t>A</a:t>
            </a:r>
            <a:r>
              <a:rPr lang="en-IN" sz="2000" dirty="0" err="1"/>
              <a:t>utomatic</a:t>
            </a:r>
            <a:r>
              <a:rPr lang="en-IN" sz="2000" dirty="0"/>
              <a:t> Failover for regions.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lanet scale database - azure cosmos world map">
            <a:extLst>
              <a:ext uri="{FF2B5EF4-FFF2-40B4-BE49-F238E27FC236}">
                <a16:creationId xmlns:a16="http://schemas.microsoft.com/office/drawing/2014/main" id="{5F464B5B-9B80-4A9A-AEEA-C1A503CC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19" y="1148568"/>
            <a:ext cx="5614835" cy="44076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340-5292-4F38-9421-30E8203A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Procedures – Cosmos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942E-4683-4781-BC72-40A7A21F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in java script.</a:t>
            </a:r>
          </a:p>
          <a:p>
            <a:r>
              <a:rPr lang="en-IN" dirty="0"/>
              <a:t>Can create, update, read, query, and delete items inside an Azure Cosmos container.</a:t>
            </a:r>
          </a:p>
          <a:p>
            <a:r>
              <a:rPr lang="en-IN" dirty="0"/>
              <a:t>Registered per collection and can operate on any document exist in it.</a:t>
            </a:r>
          </a:p>
          <a:p>
            <a:r>
              <a:rPr lang="en-IN" dirty="0"/>
              <a:t>NoSQL database to have Stored Procedure.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0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CF5C7-65F3-41FD-A1D0-AE16C8D6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800">
                <a:solidFill>
                  <a:schemeClr val="bg1"/>
                </a:solidFill>
              </a:rPr>
              <a:t>Apache Spark + Azure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5A7C-1670-4342-AE01-C5CE88D3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Apache Spark used as a processing layer to process  data stored in Cosmos DB.</a:t>
            </a:r>
          </a:p>
          <a:p>
            <a:r>
              <a:rPr lang="en-IN" sz="2000" dirty="0">
                <a:solidFill>
                  <a:schemeClr val="bg1"/>
                </a:solidFill>
              </a:rPr>
              <a:t>Multiple ways to connect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Fast connectivity – Spark in cloud like HDInsight, Azure Databricks.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Scenarios 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IOT</a:t>
            </a:r>
          </a:p>
          <a:p>
            <a:pPr lvl="1"/>
            <a:r>
              <a:rPr lang="en-IN" sz="2000" dirty="0">
                <a:solidFill>
                  <a:schemeClr val="bg1"/>
                </a:solidFill>
              </a:rPr>
              <a:t>Spark Streaming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github.com/Azure/azure-documentdb-spark/raw/master/docs/images/Azure-DocumentDB-Spark_Connector.png">
            <a:extLst>
              <a:ext uri="{FF2B5EF4-FFF2-40B4-BE49-F238E27FC236}">
                <a16:creationId xmlns:a16="http://schemas.microsoft.com/office/drawing/2014/main" id="{167E2163-6583-4C1E-8DE0-8628AA17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965584"/>
            <a:ext cx="6250769" cy="27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3A1C-CE76-4654-AC67-DA33824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Cosmos DB with just </a:t>
            </a:r>
            <a:r>
              <a:rPr lang="en-IN" b="1" dirty="0"/>
              <a:t>an </a:t>
            </a:r>
            <a:r>
              <a:rPr lang="en-IN" b="1"/>
              <a:t>email ID !!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DD83-CB3C-4F8F-9579-E17EB6436DB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hlinkClick r:id="rId2"/>
              </a:rPr>
              <a:t>https://docs.microsoft.com/en-us/azure/cosmos-db/sql-api-get-started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039B8-EB20-46AC-A721-5A0815B0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86" y="2824398"/>
            <a:ext cx="6756747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5C7-65F3-41FD-A1D0-AE16C8D6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5A7C-1670-4342-AE01-C5CE88D3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SDK for Azure Cosmos DB </a:t>
            </a:r>
          </a:p>
          <a:p>
            <a:pPr lvl="1"/>
            <a:r>
              <a:rPr lang="en-IN" dirty="0"/>
              <a:t>‘</a:t>
            </a:r>
            <a:r>
              <a:rPr lang="en-IN" dirty="0" err="1"/>
              <a:t>ToDo</a:t>
            </a:r>
            <a:r>
              <a:rPr lang="en-IN" dirty="0"/>
              <a:t> list’ application to create, edit, delete and list the </a:t>
            </a:r>
            <a:r>
              <a:rPr lang="en-IN" dirty="0" err="1"/>
              <a:t>todo</a:t>
            </a:r>
            <a:r>
              <a:rPr lang="en-IN" dirty="0"/>
              <a:t> items - </a:t>
            </a:r>
            <a:r>
              <a:rPr lang="en-IN" dirty="0">
                <a:hlinkClick r:id="rId2"/>
              </a:rPr>
              <a:t>https://github.com/Azure-Samples/documentdb-dotnet-todo-app</a:t>
            </a:r>
            <a:endParaRPr lang="en-IN" dirty="0"/>
          </a:p>
          <a:p>
            <a:pPr lvl="1"/>
            <a:r>
              <a:rPr lang="en-IN" dirty="0"/>
              <a:t>Execute a Stored Procedure from C# sample.</a:t>
            </a:r>
          </a:p>
          <a:p>
            <a:pPr lvl="1"/>
            <a:endParaRPr lang="en-IN" dirty="0"/>
          </a:p>
          <a:p>
            <a:r>
              <a:rPr lang="en-IN" dirty="0"/>
              <a:t>Apache Spark with Cosmos DB</a:t>
            </a:r>
          </a:p>
          <a:p>
            <a:pPr lvl="1"/>
            <a:r>
              <a:rPr lang="en-IN" dirty="0"/>
              <a:t>Azure Databricks cluster</a:t>
            </a:r>
          </a:p>
          <a:p>
            <a:pPr lvl="1"/>
            <a:r>
              <a:rPr lang="en-IN" dirty="0"/>
              <a:t>Read the data from Cosmos </a:t>
            </a:r>
            <a:r>
              <a:rPr lang="en-IN" dirty="0" err="1"/>
              <a:t>db</a:t>
            </a:r>
            <a:r>
              <a:rPr lang="en-IN" dirty="0"/>
              <a:t>, process using Spark (Azure Databricks cluster) and store the result back to Cosmos DB.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67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631</Words>
  <Application>Microsoft Office PowerPoint</Application>
  <PresentationFormat>Widescreen</PresentationFormat>
  <Paragraphs>81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Azure Cosmos DB</vt:lpstr>
      <vt:lpstr>NoSQL data to your users with high availability</vt:lpstr>
      <vt:lpstr>Stored Procedures – Cosmos Data</vt:lpstr>
      <vt:lpstr>Apache Spark + Azure Cosmos DB</vt:lpstr>
      <vt:lpstr>Try Cosmos DB with just an email ID !!</vt:lpstr>
      <vt:lpstr>Demo</vt:lpstr>
      <vt:lpstr>PowerPoint Presentation</vt:lpstr>
      <vt:lpstr>https://www.meetup.com/XMonkeys360/events/258965812/ at Chennai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Kumar P</dc:creator>
  <cp:lastModifiedBy>Dinesh Kumar P</cp:lastModifiedBy>
  <cp:revision>6</cp:revision>
  <dcterms:created xsi:type="dcterms:W3CDTF">2019-05-07T09:05:36Z</dcterms:created>
  <dcterms:modified xsi:type="dcterms:W3CDTF">2019-05-07T09:13:47Z</dcterms:modified>
</cp:coreProperties>
</file>