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71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nlp.github.io/CoreNLP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services/cognitive-services/text-analytic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-packages.org/package/databricks/spark-corenl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park.apache.org/streaming/" TargetMode="External"/><Relationship Id="rId4" Type="http://schemas.openxmlformats.org/officeDocument/2006/relationships/hyperlink" Target="https://stanfordnlp.github.io/CoreNL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55594"/>
            <a:ext cx="6728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Sentiment analysis </a:t>
            </a:r>
          </a:p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Data – Apache Spark</a:t>
            </a:r>
          </a:p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– Cognitive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Prabakaran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615" y="4555882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@dinuswt22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4" y="5155638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dinesarun@hotmail.com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C959-AD48-4508-B770-25DCA9F8F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" y="4553075"/>
            <a:ext cx="405725" cy="4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22492"/>
            <a:ext cx="97540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Apache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Stanford NLP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Azure Cognitive Service – Text analytics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Sentiment analysis Demo using ‘Stanford NLP’ with Apache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Sentiment analysis Demo using Azure Text analytics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45933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6" y="1016623"/>
            <a:ext cx="10062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Unified analytics engine.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Spark runs on Hadoop, Apache Mesos, Kubernetes, standalone, or in the cloud (Azure Databricks).</a:t>
            </a:r>
          </a:p>
          <a:p>
            <a:pPr lvl="0"/>
            <a:endParaRPr lang="en-US" sz="3000" dirty="0"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202209"/>
            <a:ext cx="42638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B8785-5A4D-45D9-B89D-E2BE00A1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7" y="2422473"/>
            <a:ext cx="8333323" cy="28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10529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Has a document processing pipeline in terms of annotators, which extract the words, phrases and perform different linguistic analysis based on the input parameters.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>
                <a:ln w="0"/>
                <a:latin typeface="Calibri (Body)"/>
              </a:rPr>
              <a:t>Stanford core NLP wrapper for Apache Spark,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 w</a:t>
            </a:r>
            <a:r>
              <a:rPr lang="en-US" sz="3000" dirty="0">
                <a:latin typeface="Calibri (Body)"/>
              </a:rPr>
              <a:t>raps </a:t>
            </a:r>
            <a:r>
              <a:rPr lang="en-US" sz="3000" dirty="0">
                <a:latin typeface="Calibri (Body)"/>
                <a:hlinkClick r:id="rId3"/>
              </a:rPr>
              <a:t>Stanford </a:t>
            </a:r>
            <a:r>
              <a:rPr lang="en-US" sz="3000" dirty="0" err="1">
                <a:latin typeface="Calibri (Body)"/>
                <a:hlinkClick r:id="rId3"/>
              </a:rPr>
              <a:t>CoreNLP</a:t>
            </a:r>
            <a:r>
              <a:rPr lang="en-US" sz="3000" dirty="0">
                <a:latin typeface="Calibri (Body)"/>
              </a:rPr>
              <a:t> annotators as Spark </a:t>
            </a:r>
            <a:r>
              <a:rPr lang="en-US" sz="3000" dirty="0" err="1">
                <a:latin typeface="Calibri (Body)"/>
              </a:rPr>
              <a:t>DataFrame</a:t>
            </a:r>
            <a:r>
              <a:rPr lang="en-US" sz="3000" dirty="0">
                <a:latin typeface="Calibri (Body)"/>
              </a:rPr>
              <a:t> functions.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Reads a string column representing documents, and applies </a:t>
            </a:r>
            <a:r>
              <a:rPr lang="en-US" sz="3000" dirty="0" err="1">
                <a:latin typeface="Calibri (Body)"/>
              </a:rPr>
              <a:t>CoreNLP</a:t>
            </a:r>
            <a:r>
              <a:rPr lang="en-US" sz="3000" dirty="0">
                <a:latin typeface="Calibri (Body)"/>
              </a:rPr>
              <a:t> annotators to each document. The output column contains annotations from </a:t>
            </a:r>
            <a:r>
              <a:rPr lang="en-US" sz="3000" dirty="0" err="1">
                <a:latin typeface="Calibri (Body)"/>
              </a:rPr>
              <a:t>CoreNLP</a:t>
            </a:r>
            <a:r>
              <a:rPr lang="en-US" sz="3000" dirty="0">
                <a:latin typeface="Calibri (Body)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202209"/>
            <a:ext cx="78656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Stanford core NLP wrapper for Spark</a:t>
            </a:r>
          </a:p>
        </p:txBody>
      </p:sp>
    </p:spTree>
    <p:extLst>
      <p:ext uri="{BB962C8B-B14F-4D97-AF65-F5344CB8AC3E}">
        <p14:creationId xmlns:p14="http://schemas.microsoft.com/office/powerpoint/2010/main" val="1573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202209"/>
            <a:ext cx="78656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Stanford core NLP Annotators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59B17A-6C08-4E57-85A3-45A6BFFBF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7796"/>
              </p:ext>
            </p:extLst>
          </p:nvPr>
        </p:nvGraphicFramePr>
        <p:xfrm>
          <a:off x="403747" y="815105"/>
          <a:ext cx="9707218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4323">
                  <a:extLst>
                    <a:ext uri="{9D8B030D-6E8A-4147-A177-3AD203B41FA5}">
                      <a16:colId xmlns:a16="http://schemas.microsoft.com/office/drawing/2014/main" val="1869256408"/>
                    </a:ext>
                  </a:extLst>
                </a:gridCol>
                <a:gridCol w="3810133">
                  <a:extLst>
                    <a:ext uri="{9D8B030D-6E8A-4147-A177-3AD203B41FA5}">
                      <a16:colId xmlns:a16="http://schemas.microsoft.com/office/drawing/2014/main" val="2930084450"/>
                    </a:ext>
                  </a:extLst>
                </a:gridCol>
                <a:gridCol w="4352762">
                  <a:extLst>
                    <a:ext uri="{9D8B030D-6E8A-4147-A177-3AD203B41FA5}">
                      <a16:colId xmlns:a16="http://schemas.microsoft.com/office/drawing/2014/main" val="3867554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Annotator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333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tokenize  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Divides text into a sequence of words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481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ssplit</a:t>
                      </a:r>
                      <a:r>
                        <a:rPr lang="en-US" sz="2000" dirty="0">
                          <a:effectLst/>
                        </a:rPr>
                        <a:t>       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Split the text into sentence. Identify full stop, exclamation etc. and split sentences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Wow!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look great!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is a simple sentence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856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Reads the text and assigns parts of speech to each word such as noun, verb, adjective, etc.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"This is a simple sentence" will be tagged as "This/DT is/VBZ a/DT sample/NN sentence/NN"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396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lemma     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Forms of a word are grouped together so that they can be analyzed as a single item.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Wow! You look great!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02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parse       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Provides syntactic analysis. Relationship among words.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school goes to boy” is rejected.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829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sentiment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Provides model for sentiment analysis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74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45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1035039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Uses classification techniques that include features generated from part-of-speech tags and word embeddings.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The API does everything and returns a numeric score between 0 and 1.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Scores close to 1 indicate positive sentiment and scores close to 0 indicate negative sentiment.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Online demo - </a:t>
            </a:r>
            <a:r>
              <a:rPr lang="en-US" sz="2500" dirty="0">
                <a:hlinkClick r:id="rId3"/>
              </a:rPr>
              <a:t>https://azure.microsoft.com/en-in/services/cognitive-services/text-analytics/</a:t>
            </a: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lvl="0"/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202209"/>
            <a:ext cx="94161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Azure Cognitive Service – Text analytics API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34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899867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https://spark-packages.org/package/databricks/spark-corenlp</a:t>
            </a:r>
            <a:r>
              <a:rPr lang="en-US" sz="25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u="sng" dirty="0">
                <a:hlinkClick r:id="rId4"/>
              </a:rPr>
              <a:t>https://stanfordnlp.github.io/CoreNLP/</a:t>
            </a:r>
            <a:r>
              <a:rPr lang="en-IN" sz="2500" dirty="0"/>
              <a:t>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u="sng" dirty="0">
                <a:hlinkClick r:id="rId5"/>
              </a:rPr>
              <a:t>https://spark.apache.org/streaming/</a:t>
            </a: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lvl="0"/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202209"/>
            <a:ext cx="27027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References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8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983358" y="2967335"/>
            <a:ext cx="2225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373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Dinesh Kumar P.</cp:lastModifiedBy>
  <cp:revision>154</cp:revision>
  <dcterms:created xsi:type="dcterms:W3CDTF">2016-02-17T13:02:09Z</dcterms:created>
  <dcterms:modified xsi:type="dcterms:W3CDTF">2018-07-22T16:43:55Z</dcterms:modified>
</cp:coreProperties>
</file>