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3"/>
  </p:notesMasterIdLst>
  <p:sldIdLst>
    <p:sldId id="257" r:id="rId3"/>
    <p:sldId id="258" r:id="rId4"/>
    <p:sldId id="259" r:id="rId5"/>
    <p:sldId id="271" r:id="rId6"/>
    <p:sldId id="272" r:id="rId7"/>
    <p:sldId id="270" r:id="rId8"/>
    <p:sldId id="266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8" autoAdjust="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20-Nov-18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Folks. A very good afternoon to one and all connected to this Vidyapeeth webinar.</a:t>
            </a:r>
          </a:p>
          <a:p>
            <a:endParaRPr lang="en-US" dirty="0"/>
          </a:p>
          <a:p>
            <a:r>
              <a:rPr lang="en-US" dirty="0" err="1"/>
              <a:t>Ya</a:t>
            </a:r>
            <a:r>
              <a:rPr lang="en-US" dirty="0"/>
              <a:t>. I am Dinesh Kumar. Product Manager for Data Platform team at Syncfusion Software. Am pretty happy to present this Webinar.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Local mode Spark uses CPU – Respective JAVA process turns higher then decreases.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Standalone Spark uses CPU – Respective JAVA process turns higher then decreases.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Spark based analytics service.</a:t>
            </a:r>
          </a:p>
          <a:p>
            <a:r>
              <a:rPr lang="en-US" dirty="0"/>
              <a:t>Create Spark cluster in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Syncfusion Cluster Manager</a:t>
            </a:r>
          </a:p>
          <a:p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create and deploy Syncfusion Hadoop cluster in Microsoft Azure virtual machines </a:t>
            </a:r>
            <a:endParaRPr lang="en-US" dirty="0"/>
          </a:p>
          <a:p>
            <a:r>
              <a:rPr lang="en-US" dirty="0"/>
              <a:t>– Pre-requisites in https://help.syncfusion.com/bigdata/cluster-manager/azure#create-cluster-on-azure</a:t>
            </a:r>
          </a:p>
          <a:p>
            <a:endParaRPr lang="en-US" dirty="0"/>
          </a:p>
          <a:p>
            <a:r>
              <a:rPr lang="en-US" dirty="0"/>
              <a:t>Microsoft PowerBI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from data to insights in minutes. Any data, any way, anywhere. And all in one view.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https://powerbi.microsoft.com/en-us/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20-Nov-18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syncfusion.com/bigdata/cluster-manager/performance-improvements#spa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visualizing-data-with-azure-databricks-and-power-bi-desktop-845b0e317dc6" TargetMode="External"/><Relationship Id="rId3" Type="http://schemas.openxmlformats.org/officeDocument/2006/relationships/hyperlink" Target="https://help.syncfusion.com/bigdata/cluster-manager/azure#create-cluster-on-azure" TargetMode="External"/><Relationship Id="rId7" Type="http://schemas.openxmlformats.org/officeDocument/2006/relationships/hyperlink" Target="https://docs.azuredatabricks.net/api/latest/authenticatio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zuredatabricks.net/user-guide/bi/power-bi.html" TargetMode="External"/><Relationship Id="rId5" Type="http://schemas.openxmlformats.org/officeDocument/2006/relationships/hyperlink" Target="https://docs.microsoft.com/en-us/azure/azure-databricks/databricks-extract-load-sql-data-warehouse" TargetMode="External"/><Relationship Id="rId4" Type="http://schemas.openxmlformats.org/officeDocument/2006/relationships/hyperlink" Target="https://docs.databricks.com/spark/latest/data-sources/azure/azure-stor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385900" y="1026522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Data science project &amp; Spark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Install Spark – local mode in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Spark in a distributed environment using Syncfusion Cluster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Deploy “Azure Databricks”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Execute some workloads.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Visualize using </a:t>
            </a:r>
            <a:r>
              <a:rPr lang="en-US" sz="3000" dirty="0" err="1"/>
              <a:t>PowerBI</a:t>
            </a:r>
            <a:r>
              <a:rPr lang="en-US" sz="3000" dirty="0"/>
              <a:t>.</a:t>
            </a:r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1963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101728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Apache Spark in a Big Data or Data science projects,</a:t>
            </a:r>
            <a:endParaRPr lang="en-US" sz="3600" dirty="0"/>
          </a:p>
          <a:p>
            <a:endParaRPr lang="en-US" sz="3600" dirty="0"/>
          </a:p>
          <a:p>
            <a:pPr marL="914400" lvl="1" indent="-457200">
              <a:buAutoNum type="arabicPeriod"/>
            </a:pPr>
            <a:r>
              <a:rPr lang="en-US" sz="3600" dirty="0"/>
              <a:t>Storage &amp;</a:t>
            </a:r>
            <a:r>
              <a:rPr lang="en-US" sz="3200" dirty="0"/>
              <a:t> Access </a:t>
            </a:r>
            <a:r>
              <a:rPr lang="en-US" sz="3600" dirty="0"/>
              <a:t>– </a:t>
            </a:r>
            <a:r>
              <a:rPr lang="en-US" sz="3200" dirty="0"/>
              <a:t>Initial / Processing / Final.</a:t>
            </a:r>
          </a:p>
          <a:p>
            <a:pPr marL="914400" lvl="1" indent="-457200">
              <a:buAutoNum type="arabicPeriod"/>
            </a:pPr>
            <a:r>
              <a:rPr lang="en-US" sz="3600" b="1" dirty="0"/>
              <a:t>Processing – </a:t>
            </a:r>
            <a:r>
              <a:rPr lang="en-US" sz="3200" b="1" dirty="0"/>
              <a:t>ETL, Analytics.</a:t>
            </a:r>
            <a:endParaRPr lang="en-US" sz="3600" b="1" dirty="0"/>
          </a:p>
          <a:p>
            <a:pPr marL="914400" lvl="1" indent="-457200">
              <a:buAutoNum type="arabicPeriod"/>
            </a:pPr>
            <a:r>
              <a:rPr lang="en-US" sz="3600" dirty="0"/>
              <a:t>Visualization – </a:t>
            </a:r>
            <a:r>
              <a:rPr lang="en-US" sz="3200" dirty="0"/>
              <a:t>BI tools for business decisions.</a:t>
            </a:r>
            <a:endParaRPr lang="en-US" sz="3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0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769"/>
            <a:ext cx="7155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/ Big Data </a:t>
            </a:r>
            <a:r>
              <a:rPr lang="en-US" sz="4000" dirty="0"/>
              <a:t>projects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3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In-memory data analytics 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Lazy execution (Only when Action triggered)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19634"/>
            <a:ext cx="61799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- Goodness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444F8-D04E-4BA2-A59E-822406B3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359" y="1050256"/>
            <a:ext cx="3573893" cy="3069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9FE01-6B2C-41BE-A721-F483D0348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115398"/>
            <a:ext cx="6324600" cy="37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3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Manual Cluster Optimization.</a:t>
            </a:r>
          </a:p>
          <a:p>
            <a:r>
              <a:rPr lang="en-US" sz="3000" dirty="0">
                <a:hlinkClick r:id="rId4"/>
              </a:rPr>
              <a:t>https://help.syncfusion.com/bigdata/cluster-manager/performance-improvements#spark</a:t>
            </a:r>
            <a:r>
              <a:rPr lang="en-US" sz="3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Debugging.</a:t>
            </a:r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19634"/>
            <a:ext cx="75058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– Can get improved</a:t>
            </a:r>
          </a:p>
        </p:txBody>
      </p:sp>
    </p:spTree>
    <p:extLst>
      <p:ext uri="{BB962C8B-B14F-4D97-AF65-F5344CB8AC3E}">
        <p14:creationId xmlns:p14="http://schemas.microsoft.com/office/powerpoint/2010/main" val="37957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19634"/>
            <a:ext cx="69571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Databricks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E955B-78BF-4A5A-9589-A80A1588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7" y="1022492"/>
            <a:ext cx="10249427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540129" y="2967335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Time!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03746" y="900760"/>
            <a:ext cx="539243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</a:t>
            </a:r>
          </a:p>
          <a:p>
            <a:endParaRPr 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Syncfusion Cluster Manager</a:t>
            </a:r>
          </a:p>
          <a:p>
            <a:endParaRPr 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Blob</a:t>
            </a:r>
          </a:p>
          <a:p>
            <a:endParaRPr 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Databricks</a:t>
            </a:r>
          </a:p>
          <a:p>
            <a:endParaRPr 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</a:t>
            </a:r>
            <a:r>
              <a:rPr lang="en-U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PowerBI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037C9-2336-4F06-927A-B779A825079C}"/>
              </a:ext>
            </a:extLst>
          </p:cNvPr>
          <p:cNvSpPr/>
          <p:nvPr/>
        </p:nvSpPr>
        <p:spPr>
          <a:xfrm>
            <a:off x="403746" y="6150769"/>
            <a:ext cx="7155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saw today</a:t>
            </a:r>
          </a:p>
        </p:txBody>
      </p:sp>
    </p:spTree>
    <p:extLst>
      <p:ext uri="{BB962C8B-B14F-4D97-AF65-F5344CB8AC3E}">
        <p14:creationId xmlns:p14="http://schemas.microsoft.com/office/powerpoint/2010/main" val="29349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References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42A8-D922-40CE-BA73-8A4B8367F87E}"/>
              </a:ext>
            </a:extLst>
          </p:cNvPr>
          <p:cNvSpPr txBox="1"/>
          <p:nvPr/>
        </p:nvSpPr>
        <p:spPr>
          <a:xfrm>
            <a:off x="403747" y="1016623"/>
            <a:ext cx="792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94B82-005C-4DAB-886C-03A4CC1D3BCC}"/>
              </a:ext>
            </a:extLst>
          </p:cNvPr>
          <p:cNvSpPr txBox="1"/>
          <p:nvPr/>
        </p:nvSpPr>
        <p:spPr>
          <a:xfrm>
            <a:off x="403746" y="1148426"/>
            <a:ext cx="102032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https://help.syncfusion.com/bigdata/cluster-manager/azure#create-cluster-on-azure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hlinkClick r:id="rId4"/>
              </a:rPr>
              <a:t>https://docs.databricks.com/spark/latest/data-sources/azure/azure-storage.html</a:t>
            </a:r>
            <a:r>
              <a:rPr lang="en-US" sz="240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https://docs.microsoft.com/en-us/azure/azure-databricks/databricks-extract-load-sql-data-warehouse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https://docs.azuredatabricks.net/user-guide/bi/power-bi.html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https://docs.azuredatabricks.net/api/latest/authentication.html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https://towardsdatascience.com/visualizing-data-with-azure-databricks-and-power-bi-desktop-845b0e317dc6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2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378</Words>
  <Application>Microsoft Office PowerPoint</Application>
  <PresentationFormat>Widescreen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</cp:lastModifiedBy>
  <cp:revision>264</cp:revision>
  <dcterms:created xsi:type="dcterms:W3CDTF">2016-02-17T13:02:09Z</dcterms:created>
  <dcterms:modified xsi:type="dcterms:W3CDTF">2018-11-20T02:48:28Z</dcterms:modified>
</cp:coreProperties>
</file>