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2" r:id="rId4"/>
    <p:sldId id="259" r:id="rId5"/>
    <p:sldId id="269" r:id="rId6"/>
    <p:sldId id="273" r:id="rId7"/>
    <p:sldId id="274" r:id="rId8"/>
    <p:sldId id="267" r:id="rId9"/>
    <p:sldId id="271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40" autoAdjust="0"/>
  </p:normalViewPr>
  <p:slideViewPr>
    <p:cSldViewPr snapToGrid="0">
      <p:cViewPr varScale="1"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D3AAF-8EB1-4298-A4F9-89B7439F5560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7D16-8435-4B05-8E43-C2961010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microsoft.com/IN-AZUREPLAT-WBNR-FY19-07Jul-23-Sentimentanalysisdemonstration-MCW0007805_02OnDemandRegistration-ForminBody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nfo.microsoft.com/IN-AZUREPLAT-WBNR-FY18-06Jun-08-AboutBigDataandinstallHadoop-MCW0007235_02OnDemandRegistration-ForminBody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a general-purpose programming language and platform that provides a rich ecosystem of powerful features and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my opinion, it is </a:t>
            </a:r>
            <a:r>
              <a:rPr lang="en-US" i="1" dirty="0"/>
              <a:t>not </a:t>
            </a:r>
            <a:r>
              <a:rPr lang="en-US" dirty="0"/>
              <a:t>necessary to become proficient at building good software in Python to be able to productively perform data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97D16-8435-4B05-8E43-C29610107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 kernel is still young, so miss a lot of feature, but can still display inline </a:t>
            </a:r>
            <a:r>
              <a:rPr lang="en-US" dirty="0" err="1"/>
              <a:t>graphincs</a:t>
            </a:r>
            <a:r>
              <a:rPr lang="en-US" dirty="0"/>
              <a:t> in notebooks.</a:t>
            </a:r>
          </a:p>
          <a:p>
            <a:r>
              <a:rPr lang="en-US" dirty="0"/>
              <a:t>F# - A functional language. Immutable.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97D16-8435-4B05-8E43-C29610107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Sentiment analysis - on demand link - </a:t>
            </a:r>
            <a:r>
              <a:rPr lang="x-none" dirty="0">
                <a:hlinkClick r:id="rId3"/>
              </a:rPr>
              <a:t>https://info.microsoft.com/IN-AZUREPLAT-WBNR-FY19-07Jul-23-Sentimentanalysisdemonstration-MCW0007805_02OnDemandRegistration-ForminBody.html</a:t>
            </a:r>
            <a:endParaRPr lang="x-none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Data, Hadoop basics - on demand link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https://info.microsoft.com/IN-AZUREPLAT-WBNR-FY18-06Jun-08-AboutBigDataandinstallHadoop-MCW0007235_02OnDemandRegistration-ForminBody.html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97D16-8435-4B05-8E43-C29610107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Projects will be use case specific. So its far better and interesting to learn. E.g. Azure ML – Body temperature use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and 3 – Both are based on Azure ML using a python package ‘</a:t>
            </a:r>
            <a:r>
              <a:rPr lang="en-US" dirty="0" err="1"/>
              <a:t>azureml</a:t>
            </a:r>
            <a:r>
              <a:rPr lang="en-US" dirty="0"/>
              <a:t>’ deployed to online Azure 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97D16-8435-4B05-8E43-C29610107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Pydoop</a:t>
            </a:r>
            <a:r>
              <a:rPr lang="en-US" dirty="0"/>
              <a:t> - </a:t>
            </a:r>
            <a:r>
              <a:rPr lang="en-US" sz="1200" dirty="0"/>
              <a:t>Still it says officially that fully tested  only in CentOS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specific for MR job, can choose JAVA itself.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library Snakebite to access HDFS programmatically from within Python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best results can check with alternate solution like </a:t>
            </a:r>
            <a:r>
              <a:rPr lang="en-US" dirty="0" err="1"/>
              <a:t>pySpark</a:t>
            </a:r>
            <a:r>
              <a:rPr lang="en-US" dirty="0"/>
              <a:t>, which gives better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97D16-8435-4B05-8E43-C29610107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basic/tutorial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Microsoft/libraries/samples/html/Getting%20to%20your%20Data%20in%20Azure%20Notebooks.ipynb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tebooks.azure.com/help/jupyter-notebooks/package-installation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Python in Big Data &amp; About </a:t>
            </a:r>
            <a:r>
              <a:rPr lang="en-US"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Notebooks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63" y="3571082"/>
            <a:ext cx="672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Prabakaran,</a:t>
            </a:r>
          </a:p>
          <a:p>
            <a:r>
              <a:rPr lang="en-US" sz="20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en-US" sz="20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@dinuswt22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4" y="5155638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dinesarun@hotmail.com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C959-AD48-4508-B770-25DCA9F8F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" y="4553075"/>
            <a:ext cx="405725" cy="4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89986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https://notebooks.azure.com/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http://scikit-learn.org/stable/tutorial/basic/tutorial.html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2702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References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8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983358" y="2967335"/>
            <a:ext cx="2225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About Azure </a:t>
            </a:r>
            <a:r>
              <a:rPr lang="en-US" sz="3000" dirty="0" err="1">
                <a:latin typeface="Calibri (Body)"/>
              </a:rPr>
              <a:t>NoteBooks</a:t>
            </a:r>
            <a:r>
              <a:rPr lang="en-US" sz="3000" dirty="0">
                <a:latin typeface="Calibri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Industry standard samples in different streams.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Workout samples with libraries used for data science.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Calibri (Body)"/>
              </a:rPr>
              <a:t>Samples like </a:t>
            </a:r>
            <a:r>
              <a:rPr lang="en-US" sz="3000" dirty="0" err="1">
                <a:latin typeface="Calibri (Body)"/>
              </a:rPr>
              <a:t>WordCount</a:t>
            </a:r>
            <a:r>
              <a:rPr lang="en-US" sz="3000" dirty="0">
                <a:latin typeface="Calibri (Body)"/>
              </a:rPr>
              <a:t> executed using ‘</a:t>
            </a:r>
            <a:r>
              <a:rPr lang="en-US" sz="3000" dirty="0" err="1">
                <a:latin typeface="Calibri (Body)"/>
              </a:rPr>
              <a:t>pySpark</a:t>
            </a:r>
            <a:r>
              <a:rPr lang="en-US" sz="3000" dirty="0">
                <a:latin typeface="Calibri (Body)"/>
              </a:rPr>
              <a:t>’ over a Hadoop cluster.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45933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350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 is a major player in the Big Data game along with R and Scala.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Python’s success in the world of ‘data-science’ makes it a great ‘second language’ for any </a:t>
            </a:r>
            <a:r>
              <a:rPr lang="en-US" sz="2800" dirty="0" err="1"/>
              <a:t>.Net</a:t>
            </a:r>
            <a:r>
              <a:rPr lang="en-US" sz="2800" dirty="0"/>
              <a:t> developer.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Lot of learning options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0"/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94161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Python in Big Data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5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6" y="1016623"/>
            <a:ext cx="1006215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https://notebooks.azure.com/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Interactive online coding</a:t>
            </a:r>
            <a:endParaRPr lang="en-US" sz="3200" dirty="0"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Getting to your Data in Azure Notebooks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GitHub, Azure Blob, Azure Tables, Azure SQL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On-Demand – Use “Data” menu “Upload”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Package installation</a:t>
            </a:r>
            <a:endParaRPr lang="en-US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Use </a:t>
            </a:r>
            <a:r>
              <a:rPr lang="en-US" sz="3000" b="1" dirty="0"/>
              <a:t>! </a:t>
            </a:r>
            <a:r>
              <a:rPr lang="en-US" sz="3000" dirty="0"/>
              <a:t>Symbol before the command,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highlight>
                  <a:srgbClr val="FFFF00"/>
                </a:highlight>
              </a:rPr>
              <a:t>!</a:t>
            </a:r>
            <a:r>
              <a:rPr lang="en-US" sz="3000" dirty="0"/>
              <a:t>pip install &lt;</a:t>
            </a:r>
            <a:r>
              <a:rPr lang="en-US" sz="3000" dirty="0" err="1"/>
              <a:t>packageName</a:t>
            </a:r>
            <a:r>
              <a:rPr lang="en-US" sz="3000" dirty="0"/>
              <a:t>&gt;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highlight>
                  <a:srgbClr val="FFFF00"/>
                </a:highlight>
              </a:rPr>
              <a:t>!</a:t>
            </a:r>
            <a:r>
              <a:rPr lang="en-US" sz="3000" dirty="0" err="1"/>
              <a:t>conda</a:t>
            </a:r>
            <a:r>
              <a:rPr lang="en-US" sz="3000" dirty="0"/>
              <a:t> install &lt;</a:t>
            </a:r>
            <a:r>
              <a:rPr lang="en-US" sz="3000" dirty="0" err="1"/>
              <a:t>packageName</a:t>
            </a:r>
            <a:r>
              <a:rPr lang="en-US" sz="3000" dirty="0"/>
              <a:t>&gt; -y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42638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12184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3503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0"/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94161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Featured projects in ANB (libraries)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49EF4-8F22-499F-AD42-CE491122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9" y="1542953"/>
            <a:ext cx="11119421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3503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0"/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94161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Featured projects in ANB (libraries)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1E405-706B-424D-B857-A932A72AE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14" y="1574704"/>
            <a:ext cx="11125772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3503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0"/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94161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Featured projects in ANB (libraries)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A788-C299-43E3-8BC9-C1A4AE23A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8" y="1558829"/>
            <a:ext cx="11144823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16623"/>
            <a:ext cx="105292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Numpy</a:t>
            </a:r>
            <a:r>
              <a:rPr lang="en-US" sz="3200" dirty="0"/>
              <a:t> (Numerical data manipulation)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Pandas (Data analysis and cleansing)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matplotlib, </a:t>
            </a:r>
            <a:r>
              <a:rPr lang="en-US" sz="3200" dirty="0" err="1"/>
              <a:t>plottly</a:t>
            </a:r>
            <a:r>
              <a:rPr lang="en-US" sz="3200" dirty="0"/>
              <a:t> (visualization)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pyspark</a:t>
            </a:r>
            <a:r>
              <a:rPr lang="en-US" sz="3200" b="1" dirty="0"/>
              <a:t> (Big Data Analysis)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dask</a:t>
            </a:r>
            <a:r>
              <a:rPr lang="en-US" sz="3200" dirty="0"/>
              <a:t>, (Data Analysis for large data)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scikit</a:t>
            </a:r>
            <a:r>
              <a:rPr lang="en-US" sz="3200" dirty="0"/>
              <a:t>-learn (Machine Learning)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seaborn (Statistical plots)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114"/>
            <a:ext cx="84520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Libraries used in Big Data , Data Science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50769"/>
            <a:ext cx="78656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Python Hadoop interfaces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2A24A-DA0C-458B-8F11-C99415B0F0D1}"/>
              </a:ext>
            </a:extLst>
          </p:cNvPr>
          <p:cNvSpPr/>
          <p:nvPr/>
        </p:nvSpPr>
        <p:spPr>
          <a:xfrm>
            <a:off x="496957" y="966217"/>
            <a:ext cx="86470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Hadoop Streaming</a:t>
            </a:r>
            <a:r>
              <a:rPr lang="en-US" sz="3000" dirty="0"/>
              <a:t> – </a:t>
            </a:r>
            <a:r>
              <a:rPr lang="en-US" sz="3200" dirty="0"/>
              <a:t>Canonical way of supplying any executable to Hadoop as a mapper or reducer, including standard Unix tools or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 err="1"/>
              <a:t>mrjob</a:t>
            </a:r>
            <a:r>
              <a:rPr lang="en-US" sz="3200" b="1" dirty="0"/>
              <a:t>, </a:t>
            </a:r>
            <a:r>
              <a:rPr lang="en-US" sz="3200" b="1" dirty="0" err="1"/>
              <a:t>dumbo</a:t>
            </a:r>
            <a:r>
              <a:rPr lang="en-US" sz="3200" b="1" dirty="0"/>
              <a:t>, </a:t>
            </a:r>
            <a:r>
              <a:rPr lang="en-US" sz="3200" b="1" dirty="0" err="1"/>
              <a:t>hadoopy</a:t>
            </a:r>
            <a:r>
              <a:rPr lang="en-US" sz="3200" b="1" dirty="0"/>
              <a:t> </a:t>
            </a:r>
            <a:r>
              <a:rPr lang="en-US" sz="3200" dirty="0"/>
              <a:t>are packages that wraps Hadoop Streaming.</a:t>
            </a:r>
            <a:endParaRPr lang="en-US" sz="3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u="sng" dirty="0" err="1"/>
              <a:t>pydoop</a:t>
            </a:r>
            <a:r>
              <a:rPr lang="en-US" sz="3000" dirty="0"/>
              <a:t>  - Wraps ‘Hadoop Pipes’ which is a C++ API into Hadoop.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And still many others </a:t>
            </a:r>
            <a:r>
              <a:rPr lang="en-US" sz="3000" dirty="0">
                <a:sym typeface="Wingdings" panose="05000000000000000000" pitchFamily="2" charset="2"/>
              </a:rPr>
              <a:t>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745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555</Words>
  <Application>Microsoft Office PowerPoint</Application>
  <PresentationFormat>Widescreen</PresentationFormat>
  <Paragraphs>88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 Kumar P.</cp:lastModifiedBy>
  <cp:revision>250</cp:revision>
  <dcterms:created xsi:type="dcterms:W3CDTF">2016-02-17T13:02:09Z</dcterms:created>
  <dcterms:modified xsi:type="dcterms:W3CDTF">2018-08-19T19:41:08Z</dcterms:modified>
</cp:coreProperties>
</file>