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6" r:id="rId2"/>
    <p:sldId id="279" r:id="rId3"/>
    <p:sldId id="299" r:id="rId4"/>
    <p:sldId id="315" r:id="rId5"/>
    <p:sldId id="301" r:id="rId6"/>
    <p:sldId id="302" r:id="rId7"/>
    <p:sldId id="303" r:id="rId8"/>
    <p:sldId id="313" r:id="rId9"/>
    <p:sldId id="310" r:id="rId10"/>
    <p:sldId id="304" r:id="rId11"/>
    <p:sldId id="305" r:id="rId12"/>
    <p:sldId id="306" r:id="rId13"/>
    <p:sldId id="311" r:id="rId14"/>
    <p:sldId id="307" r:id="rId15"/>
    <p:sldId id="312" r:id="rId16"/>
    <p:sldId id="309" r:id="rId17"/>
    <p:sldId id="314" r:id="rId18"/>
    <p:sldId id="300" r:id="rId19"/>
    <p:sldId id="298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0186" autoAdjust="0"/>
  </p:normalViewPr>
  <p:slideViewPr>
    <p:cSldViewPr snapToGrid="0">
      <p:cViewPr varScale="1">
        <p:scale>
          <a:sx n="54" d="100"/>
          <a:sy n="54" d="100"/>
        </p:scale>
        <p:origin x="4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D05B93-5A31-403B-9E7E-E5033D3FCE2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04A776-D171-4EF3-938E-825CDED98367}">
      <dgm:prSet/>
      <dgm:spPr/>
      <dgm:t>
        <a:bodyPr/>
        <a:lstStyle/>
        <a:p>
          <a:r>
            <a:rPr lang="en-US" dirty="0"/>
            <a:t>SQL</a:t>
          </a:r>
          <a:endParaRPr lang="en-IN" dirty="0"/>
        </a:p>
      </dgm:t>
    </dgm:pt>
    <dgm:pt modelId="{D6C65FB6-9E33-4007-B7E7-5004CA93C337}" type="parTrans" cxnId="{D4B3E68B-BB26-44EA-8DEA-168BA00950EE}">
      <dgm:prSet/>
      <dgm:spPr/>
      <dgm:t>
        <a:bodyPr/>
        <a:lstStyle/>
        <a:p>
          <a:endParaRPr lang="en-IN"/>
        </a:p>
      </dgm:t>
    </dgm:pt>
    <dgm:pt modelId="{9EE15769-31A9-464E-8207-879BCEE36688}" type="sibTrans" cxnId="{D4B3E68B-BB26-44EA-8DEA-168BA00950EE}">
      <dgm:prSet/>
      <dgm:spPr/>
      <dgm:t>
        <a:bodyPr/>
        <a:lstStyle/>
        <a:p>
          <a:endParaRPr lang="en-IN"/>
        </a:p>
      </dgm:t>
    </dgm:pt>
    <dgm:pt modelId="{0A50AA12-A717-4123-AEB7-1708BD5B4362}">
      <dgm:prSet/>
      <dgm:spPr/>
      <dgm:t>
        <a:bodyPr/>
        <a:lstStyle/>
        <a:p>
          <a:r>
            <a:rPr lang="en-US"/>
            <a:t>Vertically Scalable.</a:t>
          </a:r>
          <a:endParaRPr lang="en-IN"/>
        </a:p>
      </dgm:t>
    </dgm:pt>
    <dgm:pt modelId="{50036CF1-431A-471A-943F-CA13D7D43E56}" type="parTrans" cxnId="{CD70C5CF-A60E-406F-B5BC-4E76EAE429EE}">
      <dgm:prSet/>
      <dgm:spPr/>
      <dgm:t>
        <a:bodyPr/>
        <a:lstStyle/>
        <a:p>
          <a:endParaRPr lang="en-IN"/>
        </a:p>
      </dgm:t>
    </dgm:pt>
    <dgm:pt modelId="{04CCFA9B-CE7D-4413-BCD3-AB15EAB525FB}" type="sibTrans" cxnId="{CD70C5CF-A60E-406F-B5BC-4E76EAE429EE}">
      <dgm:prSet/>
      <dgm:spPr/>
      <dgm:t>
        <a:bodyPr/>
        <a:lstStyle/>
        <a:p>
          <a:endParaRPr lang="en-IN"/>
        </a:p>
      </dgm:t>
    </dgm:pt>
    <dgm:pt modelId="{74336AA5-DFAF-492C-B7E0-07F603B704C2}">
      <dgm:prSet/>
      <dgm:spPr/>
      <dgm:t>
        <a:bodyPr/>
        <a:lstStyle/>
        <a:p>
          <a:r>
            <a:rPr lang="en-US"/>
            <a:t>Increase the load on a single server by increasing things like CPU, RAM or SSD</a:t>
          </a:r>
          <a:endParaRPr lang="en-IN"/>
        </a:p>
      </dgm:t>
    </dgm:pt>
    <dgm:pt modelId="{A82FC2B2-3BF3-4C16-A90E-AA475C91C195}" type="parTrans" cxnId="{F9045E01-3101-4CFC-A18E-FF268D50DC9A}">
      <dgm:prSet/>
      <dgm:spPr/>
      <dgm:t>
        <a:bodyPr/>
        <a:lstStyle/>
        <a:p>
          <a:endParaRPr lang="en-IN"/>
        </a:p>
      </dgm:t>
    </dgm:pt>
    <dgm:pt modelId="{F5D94270-2078-4EBD-B15E-1BF8962DFFFA}" type="sibTrans" cxnId="{F9045E01-3101-4CFC-A18E-FF268D50DC9A}">
      <dgm:prSet/>
      <dgm:spPr/>
      <dgm:t>
        <a:bodyPr/>
        <a:lstStyle/>
        <a:p>
          <a:endParaRPr lang="en-IN"/>
        </a:p>
      </dgm:t>
    </dgm:pt>
    <dgm:pt modelId="{8B42DE8A-B89A-4824-87C7-0FD2B27D7BDD}">
      <dgm:prSet/>
      <dgm:spPr/>
      <dgm:t>
        <a:bodyPr/>
        <a:lstStyle/>
        <a:p>
          <a:r>
            <a:rPr lang="en-US"/>
            <a:t>Adding more floors to the same building </a:t>
          </a:r>
          <a:endParaRPr lang="en-IN"/>
        </a:p>
      </dgm:t>
    </dgm:pt>
    <dgm:pt modelId="{FB3D365E-A481-4C28-8B62-84DE86AE28C0}" type="parTrans" cxnId="{E6529622-F6DE-4721-A7F9-AD5C877D6A72}">
      <dgm:prSet/>
      <dgm:spPr/>
      <dgm:t>
        <a:bodyPr/>
        <a:lstStyle/>
        <a:p>
          <a:endParaRPr lang="en-IN"/>
        </a:p>
      </dgm:t>
    </dgm:pt>
    <dgm:pt modelId="{72D94C5C-7061-4126-B7DC-E0E4E427575E}" type="sibTrans" cxnId="{E6529622-F6DE-4721-A7F9-AD5C877D6A72}">
      <dgm:prSet/>
      <dgm:spPr/>
      <dgm:t>
        <a:bodyPr/>
        <a:lstStyle/>
        <a:p>
          <a:endParaRPr lang="en-IN"/>
        </a:p>
      </dgm:t>
    </dgm:pt>
    <dgm:pt modelId="{90C7AAEF-DFE7-4E59-A612-BEB6A8E83F69}">
      <dgm:prSet/>
      <dgm:spPr/>
      <dgm:t>
        <a:bodyPr/>
        <a:lstStyle/>
        <a:p>
          <a:r>
            <a:rPr lang="en-US"/>
            <a:t>NoSQL</a:t>
          </a:r>
          <a:endParaRPr lang="en-IN"/>
        </a:p>
      </dgm:t>
    </dgm:pt>
    <dgm:pt modelId="{9DC7CD8B-C4B6-4EF6-8C24-BEDB9A926C5A}" type="parTrans" cxnId="{D62AA0E5-6F6E-4941-881D-DF4A29CA67DB}">
      <dgm:prSet/>
      <dgm:spPr/>
      <dgm:t>
        <a:bodyPr/>
        <a:lstStyle/>
        <a:p>
          <a:endParaRPr lang="en-IN"/>
        </a:p>
      </dgm:t>
    </dgm:pt>
    <dgm:pt modelId="{150814B4-C4AB-4EFC-97E7-950EA7FF3316}" type="sibTrans" cxnId="{D62AA0E5-6F6E-4941-881D-DF4A29CA67DB}">
      <dgm:prSet/>
      <dgm:spPr/>
      <dgm:t>
        <a:bodyPr/>
        <a:lstStyle/>
        <a:p>
          <a:endParaRPr lang="en-IN"/>
        </a:p>
      </dgm:t>
    </dgm:pt>
    <dgm:pt modelId="{03E01C74-8468-49ED-B017-D6C108348F89}">
      <dgm:prSet/>
      <dgm:spPr/>
      <dgm:t>
        <a:bodyPr/>
        <a:lstStyle/>
        <a:p>
          <a:r>
            <a:rPr lang="en-US" dirty="0"/>
            <a:t>Horizontally Scalable.</a:t>
          </a:r>
          <a:endParaRPr lang="en-IN" dirty="0"/>
        </a:p>
      </dgm:t>
    </dgm:pt>
    <dgm:pt modelId="{D48591F1-9F43-4DE5-94F7-7C4ABC5F701F}" type="parTrans" cxnId="{856F0315-CE2C-42F5-8716-953A455491FF}">
      <dgm:prSet/>
      <dgm:spPr/>
      <dgm:t>
        <a:bodyPr/>
        <a:lstStyle/>
        <a:p>
          <a:endParaRPr lang="en-IN"/>
        </a:p>
      </dgm:t>
    </dgm:pt>
    <dgm:pt modelId="{08AC386D-0EC7-4E5B-9959-A595BE16E42E}" type="sibTrans" cxnId="{856F0315-CE2C-42F5-8716-953A455491FF}">
      <dgm:prSet/>
      <dgm:spPr/>
      <dgm:t>
        <a:bodyPr/>
        <a:lstStyle/>
        <a:p>
          <a:endParaRPr lang="en-IN"/>
        </a:p>
      </dgm:t>
    </dgm:pt>
    <dgm:pt modelId="{AD4687CB-6BD2-4059-9799-A5CEDDD88B7F}">
      <dgm:prSet/>
      <dgm:spPr/>
      <dgm:t>
        <a:bodyPr/>
        <a:lstStyle/>
        <a:p>
          <a:r>
            <a:rPr lang="en-US"/>
            <a:t>Can handle more traffic by sharding, or adding more servers. </a:t>
          </a:r>
          <a:endParaRPr lang="en-IN"/>
        </a:p>
      </dgm:t>
    </dgm:pt>
    <dgm:pt modelId="{A033C384-5839-4E45-A518-B7151118E64A}" type="parTrans" cxnId="{4BCBB80C-8554-4CE8-AD3E-BBEEB08AB12C}">
      <dgm:prSet/>
      <dgm:spPr/>
      <dgm:t>
        <a:bodyPr/>
        <a:lstStyle/>
        <a:p>
          <a:endParaRPr lang="en-IN"/>
        </a:p>
      </dgm:t>
    </dgm:pt>
    <dgm:pt modelId="{B1E58AC0-52CA-4A46-AE2C-48CA9C16B66C}" type="sibTrans" cxnId="{4BCBB80C-8554-4CE8-AD3E-BBEEB08AB12C}">
      <dgm:prSet/>
      <dgm:spPr/>
      <dgm:t>
        <a:bodyPr/>
        <a:lstStyle/>
        <a:p>
          <a:endParaRPr lang="en-IN"/>
        </a:p>
      </dgm:t>
    </dgm:pt>
    <dgm:pt modelId="{7F6CFCF5-6640-4024-A47C-1548FDFBB66A}">
      <dgm:prSet/>
      <dgm:spPr/>
      <dgm:t>
        <a:bodyPr/>
        <a:lstStyle/>
        <a:p>
          <a:r>
            <a:rPr lang="en-US"/>
            <a:t>Adding more buildings to the neighborhood</a:t>
          </a:r>
          <a:endParaRPr lang="en-IN"/>
        </a:p>
      </dgm:t>
    </dgm:pt>
    <dgm:pt modelId="{C8983D58-D7C5-460B-8E85-4F99453FD32F}" type="parTrans" cxnId="{D0057B7B-BE6D-4072-B15D-B045DFD5B956}">
      <dgm:prSet/>
      <dgm:spPr/>
      <dgm:t>
        <a:bodyPr/>
        <a:lstStyle/>
        <a:p>
          <a:endParaRPr lang="en-IN"/>
        </a:p>
      </dgm:t>
    </dgm:pt>
    <dgm:pt modelId="{D3F59C5D-EECB-44CB-B35B-37A81C9179F6}" type="sibTrans" cxnId="{D0057B7B-BE6D-4072-B15D-B045DFD5B956}">
      <dgm:prSet/>
      <dgm:spPr/>
      <dgm:t>
        <a:bodyPr/>
        <a:lstStyle/>
        <a:p>
          <a:endParaRPr lang="en-IN"/>
        </a:p>
      </dgm:t>
    </dgm:pt>
    <dgm:pt modelId="{EF316A97-48F3-43BF-92DF-1B058AB35835}" type="pres">
      <dgm:prSet presAssocID="{84D05B93-5A31-403B-9E7E-E5033D3FCE22}" presName="linearFlow" presStyleCnt="0">
        <dgm:presLayoutVars>
          <dgm:dir/>
          <dgm:resizeHandles val="exact"/>
        </dgm:presLayoutVars>
      </dgm:prSet>
      <dgm:spPr/>
    </dgm:pt>
    <dgm:pt modelId="{9498BB77-81FD-4626-AD93-D365C10276CE}" type="pres">
      <dgm:prSet presAssocID="{C104A776-D171-4EF3-938E-825CDED98367}" presName="composite" presStyleCnt="0"/>
      <dgm:spPr/>
    </dgm:pt>
    <dgm:pt modelId="{A5E3BF1F-9E22-4EF9-875C-DEFE3CA5FDA3}" type="pres">
      <dgm:prSet presAssocID="{C104A776-D171-4EF3-938E-825CDED98367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3E601CCB-4164-49F3-A229-D39DAD14D715}" type="pres">
      <dgm:prSet presAssocID="{C104A776-D171-4EF3-938E-825CDED98367}" presName="txShp" presStyleLbl="node1" presStyleIdx="0" presStyleCnt="2" custScaleX="112555">
        <dgm:presLayoutVars>
          <dgm:bulletEnabled val="1"/>
        </dgm:presLayoutVars>
      </dgm:prSet>
      <dgm:spPr/>
    </dgm:pt>
    <dgm:pt modelId="{A402B147-148A-4121-857C-64B1400EEDBD}" type="pres">
      <dgm:prSet presAssocID="{9EE15769-31A9-464E-8207-879BCEE36688}" presName="spacing" presStyleCnt="0"/>
      <dgm:spPr/>
    </dgm:pt>
    <dgm:pt modelId="{8D954328-5902-4C5F-905F-26B7799BACD9}" type="pres">
      <dgm:prSet presAssocID="{90C7AAEF-DFE7-4E59-A612-BEB6A8E83F69}" presName="composite" presStyleCnt="0"/>
      <dgm:spPr/>
    </dgm:pt>
    <dgm:pt modelId="{02830AB4-7889-4C3D-8A67-F45B0B17CB74}" type="pres">
      <dgm:prSet presAssocID="{90C7AAEF-DFE7-4E59-A612-BEB6A8E83F69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7DC8CB7C-2C87-4B3C-B644-DCA92503F37D}" type="pres">
      <dgm:prSet presAssocID="{90C7AAEF-DFE7-4E59-A612-BEB6A8E83F69}" presName="txShp" presStyleLbl="node1" presStyleIdx="1" presStyleCnt="2" custScaleX="111714">
        <dgm:presLayoutVars>
          <dgm:bulletEnabled val="1"/>
        </dgm:presLayoutVars>
      </dgm:prSet>
      <dgm:spPr/>
    </dgm:pt>
  </dgm:ptLst>
  <dgm:cxnLst>
    <dgm:cxn modelId="{F9045E01-3101-4CFC-A18E-FF268D50DC9A}" srcId="{C104A776-D171-4EF3-938E-825CDED98367}" destId="{74336AA5-DFAF-492C-B7E0-07F603B704C2}" srcOrd="1" destOrd="0" parTransId="{A82FC2B2-3BF3-4C16-A90E-AA475C91C195}" sibTransId="{F5D94270-2078-4EBD-B15E-1BF8962DFFFA}"/>
    <dgm:cxn modelId="{4BCBB80C-8554-4CE8-AD3E-BBEEB08AB12C}" srcId="{90C7AAEF-DFE7-4E59-A612-BEB6A8E83F69}" destId="{AD4687CB-6BD2-4059-9799-A5CEDDD88B7F}" srcOrd="1" destOrd="0" parTransId="{A033C384-5839-4E45-A518-B7151118E64A}" sibTransId="{B1E58AC0-52CA-4A46-AE2C-48CA9C16B66C}"/>
    <dgm:cxn modelId="{2FF6B010-19E0-409B-B4F0-E4A21DD96083}" type="presOf" srcId="{90C7AAEF-DFE7-4E59-A612-BEB6A8E83F69}" destId="{7DC8CB7C-2C87-4B3C-B644-DCA92503F37D}" srcOrd="0" destOrd="0" presId="urn:microsoft.com/office/officeart/2005/8/layout/vList3"/>
    <dgm:cxn modelId="{44258213-B89C-401D-99F0-B1635331EE07}" type="presOf" srcId="{7F6CFCF5-6640-4024-A47C-1548FDFBB66A}" destId="{7DC8CB7C-2C87-4B3C-B644-DCA92503F37D}" srcOrd="0" destOrd="3" presId="urn:microsoft.com/office/officeart/2005/8/layout/vList3"/>
    <dgm:cxn modelId="{856F0315-CE2C-42F5-8716-953A455491FF}" srcId="{90C7AAEF-DFE7-4E59-A612-BEB6A8E83F69}" destId="{03E01C74-8468-49ED-B017-D6C108348F89}" srcOrd="0" destOrd="0" parTransId="{D48591F1-9F43-4DE5-94F7-7C4ABC5F701F}" sibTransId="{08AC386D-0EC7-4E5B-9959-A595BE16E42E}"/>
    <dgm:cxn modelId="{E6529622-F6DE-4721-A7F9-AD5C877D6A72}" srcId="{C104A776-D171-4EF3-938E-825CDED98367}" destId="{8B42DE8A-B89A-4824-87C7-0FD2B27D7BDD}" srcOrd="2" destOrd="0" parTransId="{FB3D365E-A481-4C28-8B62-84DE86AE28C0}" sibTransId="{72D94C5C-7061-4126-B7DC-E0E4E427575E}"/>
    <dgm:cxn modelId="{8C1CD323-12AA-4317-9031-888CDFEE225B}" type="presOf" srcId="{C104A776-D171-4EF3-938E-825CDED98367}" destId="{3E601CCB-4164-49F3-A229-D39DAD14D715}" srcOrd="0" destOrd="0" presId="urn:microsoft.com/office/officeart/2005/8/layout/vList3"/>
    <dgm:cxn modelId="{144CBA58-8768-4F8A-8D85-00D1A992AFBC}" type="presOf" srcId="{AD4687CB-6BD2-4059-9799-A5CEDDD88B7F}" destId="{7DC8CB7C-2C87-4B3C-B644-DCA92503F37D}" srcOrd="0" destOrd="2" presId="urn:microsoft.com/office/officeart/2005/8/layout/vList3"/>
    <dgm:cxn modelId="{D0057B7B-BE6D-4072-B15D-B045DFD5B956}" srcId="{90C7AAEF-DFE7-4E59-A612-BEB6A8E83F69}" destId="{7F6CFCF5-6640-4024-A47C-1548FDFBB66A}" srcOrd="2" destOrd="0" parTransId="{C8983D58-D7C5-460B-8E85-4F99453FD32F}" sibTransId="{D3F59C5D-EECB-44CB-B35B-37A81C9179F6}"/>
    <dgm:cxn modelId="{33D81287-A6A9-4355-955E-89E7A5291F0D}" type="presOf" srcId="{03E01C74-8468-49ED-B017-D6C108348F89}" destId="{7DC8CB7C-2C87-4B3C-B644-DCA92503F37D}" srcOrd="0" destOrd="1" presId="urn:microsoft.com/office/officeart/2005/8/layout/vList3"/>
    <dgm:cxn modelId="{D4B3E68B-BB26-44EA-8DEA-168BA00950EE}" srcId="{84D05B93-5A31-403B-9E7E-E5033D3FCE22}" destId="{C104A776-D171-4EF3-938E-825CDED98367}" srcOrd="0" destOrd="0" parTransId="{D6C65FB6-9E33-4007-B7E7-5004CA93C337}" sibTransId="{9EE15769-31A9-464E-8207-879BCEE36688}"/>
    <dgm:cxn modelId="{35F0CF8C-4778-44D8-A018-B26DD48F2535}" type="presOf" srcId="{84D05B93-5A31-403B-9E7E-E5033D3FCE22}" destId="{EF316A97-48F3-43BF-92DF-1B058AB35835}" srcOrd="0" destOrd="0" presId="urn:microsoft.com/office/officeart/2005/8/layout/vList3"/>
    <dgm:cxn modelId="{B278FFA6-9895-461F-89C9-D136D701C316}" type="presOf" srcId="{8B42DE8A-B89A-4824-87C7-0FD2B27D7BDD}" destId="{3E601CCB-4164-49F3-A229-D39DAD14D715}" srcOrd="0" destOrd="3" presId="urn:microsoft.com/office/officeart/2005/8/layout/vList3"/>
    <dgm:cxn modelId="{D455F2BB-7C01-4D38-B842-2A6B12958ECB}" type="presOf" srcId="{0A50AA12-A717-4123-AEB7-1708BD5B4362}" destId="{3E601CCB-4164-49F3-A229-D39DAD14D715}" srcOrd="0" destOrd="1" presId="urn:microsoft.com/office/officeart/2005/8/layout/vList3"/>
    <dgm:cxn modelId="{CD70C5CF-A60E-406F-B5BC-4E76EAE429EE}" srcId="{C104A776-D171-4EF3-938E-825CDED98367}" destId="{0A50AA12-A717-4123-AEB7-1708BD5B4362}" srcOrd="0" destOrd="0" parTransId="{50036CF1-431A-471A-943F-CA13D7D43E56}" sibTransId="{04CCFA9B-CE7D-4413-BCD3-AB15EAB525FB}"/>
    <dgm:cxn modelId="{D62AA0E5-6F6E-4941-881D-DF4A29CA67DB}" srcId="{84D05B93-5A31-403B-9E7E-E5033D3FCE22}" destId="{90C7AAEF-DFE7-4E59-A612-BEB6A8E83F69}" srcOrd="1" destOrd="0" parTransId="{9DC7CD8B-C4B6-4EF6-8C24-BEDB9A926C5A}" sibTransId="{150814B4-C4AB-4EFC-97E7-950EA7FF3316}"/>
    <dgm:cxn modelId="{294F25F4-5375-4B8E-A922-92B0EE510E0E}" type="presOf" srcId="{74336AA5-DFAF-492C-B7E0-07F603B704C2}" destId="{3E601CCB-4164-49F3-A229-D39DAD14D715}" srcOrd="0" destOrd="2" presId="urn:microsoft.com/office/officeart/2005/8/layout/vList3"/>
    <dgm:cxn modelId="{0A57FC69-1B36-4AF6-9212-2AE91102A495}" type="presParOf" srcId="{EF316A97-48F3-43BF-92DF-1B058AB35835}" destId="{9498BB77-81FD-4626-AD93-D365C10276CE}" srcOrd="0" destOrd="0" presId="urn:microsoft.com/office/officeart/2005/8/layout/vList3"/>
    <dgm:cxn modelId="{5FE312D1-1417-4CF6-B048-D089F3B44055}" type="presParOf" srcId="{9498BB77-81FD-4626-AD93-D365C10276CE}" destId="{A5E3BF1F-9E22-4EF9-875C-DEFE3CA5FDA3}" srcOrd="0" destOrd="0" presId="urn:microsoft.com/office/officeart/2005/8/layout/vList3"/>
    <dgm:cxn modelId="{8C9B9B2B-6B00-4B27-925C-77CC54A29164}" type="presParOf" srcId="{9498BB77-81FD-4626-AD93-D365C10276CE}" destId="{3E601CCB-4164-49F3-A229-D39DAD14D715}" srcOrd="1" destOrd="0" presId="urn:microsoft.com/office/officeart/2005/8/layout/vList3"/>
    <dgm:cxn modelId="{F44D5BC2-CE9A-4100-8FC6-59DA013EAB97}" type="presParOf" srcId="{EF316A97-48F3-43BF-92DF-1B058AB35835}" destId="{A402B147-148A-4121-857C-64B1400EEDBD}" srcOrd="1" destOrd="0" presId="urn:microsoft.com/office/officeart/2005/8/layout/vList3"/>
    <dgm:cxn modelId="{35D71CFB-8123-4B56-8B94-D10A374CC3C7}" type="presParOf" srcId="{EF316A97-48F3-43BF-92DF-1B058AB35835}" destId="{8D954328-5902-4C5F-905F-26B7799BACD9}" srcOrd="2" destOrd="0" presId="urn:microsoft.com/office/officeart/2005/8/layout/vList3"/>
    <dgm:cxn modelId="{3734E1BF-CD34-4678-8F8C-4FD605B4BC73}" type="presParOf" srcId="{8D954328-5902-4C5F-905F-26B7799BACD9}" destId="{02830AB4-7889-4C3D-8A67-F45B0B17CB74}" srcOrd="0" destOrd="0" presId="urn:microsoft.com/office/officeart/2005/8/layout/vList3"/>
    <dgm:cxn modelId="{C9E973CD-4088-41BB-9058-025BFC6F5C10}" type="presParOf" srcId="{8D954328-5902-4C5F-905F-26B7799BACD9}" destId="{7DC8CB7C-2C87-4B3C-B644-DCA92503F37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D824BB-2D0A-48AF-B7A5-502B777FE553}" type="doc">
      <dgm:prSet loTypeId="urn:microsoft.com/office/officeart/2008/layout/LinedList" loCatId="list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C76ABA50-BAB1-4548-812A-1C04BD1722DC}">
      <dgm:prSet/>
      <dgm:spPr/>
      <dgm:t>
        <a:bodyPr/>
        <a:lstStyle/>
        <a:p>
          <a:r>
            <a:rPr lang="en-IN"/>
            <a:t>SQL</a:t>
          </a:r>
          <a:endParaRPr lang="en-US"/>
        </a:p>
      </dgm:t>
    </dgm:pt>
    <dgm:pt modelId="{A0D9D9D5-9E07-4DCA-BDCC-82622E6234E1}" type="parTrans" cxnId="{E974C5AD-FD12-459A-9273-C44DD468785B}">
      <dgm:prSet/>
      <dgm:spPr/>
      <dgm:t>
        <a:bodyPr/>
        <a:lstStyle/>
        <a:p>
          <a:endParaRPr lang="en-US"/>
        </a:p>
      </dgm:t>
    </dgm:pt>
    <dgm:pt modelId="{1B7E78BB-455E-4F2F-9EE3-16E205034A6C}" type="sibTrans" cxnId="{E974C5AD-FD12-459A-9273-C44DD468785B}">
      <dgm:prSet/>
      <dgm:spPr/>
      <dgm:t>
        <a:bodyPr/>
        <a:lstStyle/>
        <a:p>
          <a:endParaRPr lang="en-US"/>
        </a:p>
      </dgm:t>
    </dgm:pt>
    <dgm:pt modelId="{E7990520-ADEC-439C-9C46-0B40FE9FEB87}">
      <dgm:prSet/>
      <dgm:spPr/>
      <dgm:t>
        <a:bodyPr/>
        <a:lstStyle/>
        <a:p>
          <a:r>
            <a:rPr lang="en-IN"/>
            <a:t>MongoDB</a:t>
          </a:r>
          <a:endParaRPr lang="en-US"/>
        </a:p>
      </dgm:t>
    </dgm:pt>
    <dgm:pt modelId="{66292B05-6070-4C2C-A33F-AAB555C26FAF}" type="parTrans" cxnId="{E3EE3512-F6A0-4D03-B4D4-B843C55BC8C1}">
      <dgm:prSet/>
      <dgm:spPr/>
      <dgm:t>
        <a:bodyPr/>
        <a:lstStyle/>
        <a:p>
          <a:endParaRPr lang="en-US"/>
        </a:p>
      </dgm:t>
    </dgm:pt>
    <dgm:pt modelId="{B1C9EBB9-15F9-4316-8D9A-20B49D8EF121}" type="sibTrans" cxnId="{E3EE3512-F6A0-4D03-B4D4-B843C55BC8C1}">
      <dgm:prSet/>
      <dgm:spPr/>
      <dgm:t>
        <a:bodyPr/>
        <a:lstStyle/>
        <a:p>
          <a:endParaRPr lang="en-US"/>
        </a:p>
      </dgm:t>
    </dgm:pt>
    <dgm:pt modelId="{CBFE8E97-176D-4D4E-A539-9CAE7EA988FB}">
      <dgm:prSet/>
      <dgm:spPr/>
      <dgm:t>
        <a:bodyPr/>
        <a:lstStyle/>
        <a:p>
          <a:r>
            <a:rPr lang="en-IN"/>
            <a:t>Graph</a:t>
          </a:r>
          <a:endParaRPr lang="en-US"/>
        </a:p>
      </dgm:t>
    </dgm:pt>
    <dgm:pt modelId="{092C9643-44B8-41BF-925B-53A90FD5C36B}" type="parTrans" cxnId="{6D90D9A5-D8D3-4FD6-806C-81BF86901CE7}">
      <dgm:prSet/>
      <dgm:spPr/>
      <dgm:t>
        <a:bodyPr/>
        <a:lstStyle/>
        <a:p>
          <a:endParaRPr lang="en-US"/>
        </a:p>
      </dgm:t>
    </dgm:pt>
    <dgm:pt modelId="{DC7520D3-062E-4396-B2D8-1A6D19D4D439}" type="sibTrans" cxnId="{6D90D9A5-D8D3-4FD6-806C-81BF86901CE7}">
      <dgm:prSet/>
      <dgm:spPr/>
      <dgm:t>
        <a:bodyPr/>
        <a:lstStyle/>
        <a:p>
          <a:endParaRPr lang="en-US"/>
        </a:p>
      </dgm:t>
    </dgm:pt>
    <dgm:pt modelId="{8B5B7274-0F57-4BEB-9461-1BDB5BDF8556}">
      <dgm:prSet/>
      <dgm:spPr/>
      <dgm:t>
        <a:bodyPr/>
        <a:lstStyle/>
        <a:p>
          <a:r>
            <a:rPr lang="en-IN"/>
            <a:t>Table</a:t>
          </a:r>
          <a:endParaRPr lang="en-US"/>
        </a:p>
      </dgm:t>
    </dgm:pt>
    <dgm:pt modelId="{52042A1D-2A8E-4853-82DF-C9E64437DE6A}" type="parTrans" cxnId="{7FEA2D70-3D69-4B30-98DD-C42046CAB41F}">
      <dgm:prSet/>
      <dgm:spPr/>
      <dgm:t>
        <a:bodyPr/>
        <a:lstStyle/>
        <a:p>
          <a:endParaRPr lang="en-US"/>
        </a:p>
      </dgm:t>
    </dgm:pt>
    <dgm:pt modelId="{EFE1DF04-1937-4751-934E-D8E77279D69F}" type="sibTrans" cxnId="{7FEA2D70-3D69-4B30-98DD-C42046CAB41F}">
      <dgm:prSet/>
      <dgm:spPr/>
      <dgm:t>
        <a:bodyPr/>
        <a:lstStyle/>
        <a:p>
          <a:endParaRPr lang="en-US"/>
        </a:p>
      </dgm:t>
    </dgm:pt>
    <dgm:pt modelId="{3230A3DC-B6DE-4710-8E5F-D7864FEB6D73}">
      <dgm:prSet/>
      <dgm:spPr/>
      <dgm:t>
        <a:bodyPr/>
        <a:lstStyle/>
        <a:p>
          <a:r>
            <a:rPr lang="en-IN"/>
            <a:t>Cassandra</a:t>
          </a:r>
          <a:endParaRPr lang="en-US"/>
        </a:p>
      </dgm:t>
    </dgm:pt>
    <dgm:pt modelId="{BE537FA8-CFD6-4D7C-8BE2-513527926F19}" type="parTrans" cxnId="{2FEE460F-64A1-4ED0-AACC-0A1432EE9196}">
      <dgm:prSet/>
      <dgm:spPr/>
      <dgm:t>
        <a:bodyPr/>
        <a:lstStyle/>
        <a:p>
          <a:endParaRPr lang="en-US"/>
        </a:p>
      </dgm:t>
    </dgm:pt>
    <dgm:pt modelId="{4941ADD2-12BD-43C7-8D51-D6B50F2EF55A}" type="sibTrans" cxnId="{2FEE460F-64A1-4ED0-AACC-0A1432EE9196}">
      <dgm:prSet/>
      <dgm:spPr/>
      <dgm:t>
        <a:bodyPr/>
        <a:lstStyle/>
        <a:p>
          <a:endParaRPr lang="en-US"/>
        </a:p>
      </dgm:t>
    </dgm:pt>
    <dgm:pt modelId="{C01C4170-3169-406A-91FD-95574DAEEE3D}" type="pres">
      <dgm:prSet presAssocID="{75D824BB-2D0A-48AF-B7A5-502B777FE553}" presName="vert0" presStyleCnt="0">
        <dgm:presLayoutVars>
          <dgm:dir/>
          <dgm:animOne val="branch"/>
          <dgm:animLvl val="lvl"/>
        </dgm:presLayoutVars>
      </dgm:prSet>
      <dgm:spPr/>
    </dgm:pt>
    <dgm:pt modelId="{7D3AFDC8-51C7-4322-95E5-4F5DE3C77FE9}" type="pres">
      <dgm:prSet presAssocID="{C76ABA50-BAB1-4548-812A-1C04BD1722DC}" presName="thickLine" presStyleLbl="alignNode1" presStyleIdx="0" presStyleCnt="5"/>
      <dgm:spPr/>
    </dgm:pt>
    <dgm:pt modelId="{38062527-553A-40FA-A7F6-156D270BC221}" type="pres">
      <dgm:prSet presAssocID="{C76ABA50-BAB1-4548-812A-1C04BD1722DC}" presName="horz1" presStyleCnt="0"/>
      <dgm:spPr/>
    </dgm:pt>
    <dgm:pt modelId="{0A0D7A05-9A82-4A27-9A9B-440B3C445F89}" type="pres">
      <dgm:prSet presAssocID="{C76ABA50-BAB1-4548-812A-1C04BD1722DC}" presName="tx1" presStyleLbl="revTx" presStyleIdx="0" presStyleCnt="5"/>
      <dgm:spPr/>
    </dgm:pt>
    <dgm:pt modelId="{BCFC3436-8F95-4A74-9C61-46D1E6960D74}" type="pres">
      <dgm:prSet presAssocID="{C76ABA50-BAB1-4548-812A-1C04BD1722DC}" presName="vert1" presStyleCnt="0"/>
      <dgm:spPr/>
    </dgm:pt>
    <dgm:pt modelId="{8FE79560-8062-41F6-8FC5-FA36E1B76186}" type="pres">
      <dgm:prSet presAssocID="{E7990520-ADEC-439C-9C46-0B40FE9FEB87}" presName="thickLine" presStyleLbl="alignNode1" presStyleIdx="1" presStyleCnt="5"/>
      <dgm:spPr/>
    </dgm:pt>
    <dgm:pt modelId="{6AB213F5-8FAC-4B8D-9047-5BD951F5FADD}" type="pres">
      <dgm:prSet presAssocID="{E7990520-ADEC-439C-9C46-0B40FE9FEB87}" presName="horz1" presStyleCnt="0"/>
      <dgm:spPr/>
    </dgm:pt>
    <dgm:pt modelId="{199FB19C-F68B-4C59-BAE4-6E583D964C09}" type="pres">
      <dgm:prSet presAssocID="{E7990520-ADEC-439C-9C46-0B40FE9FEB87}" presName="tx1" presStyleLbl="revTx" presStyleIdx="1" presStyleCnt="5"/>
      <dgm:spPr/>
    </dgm:pt>
    <dgm:pt modelId="{4B537D00-FB5F-4069-9B42-171510291658}" type="pres">
      <dgm:prSet presAssocID="{E7990520-ADEC-439C-9C46-0B40FE9FEB87}" presName="vert1" presStyleCnt="0"/>
      <dgm:spPr/>
    </dgm:pt>
    <dgm:pt modelId="{A0C4D649-1F15-4762-9D91-A9451057CADE}" type="pres">
      <dgm:prSet presAssocID="{CBFE8E97-176D-4D4E-A539-9CAE7EA988FB}" presName="thickLine" presStyleLbl="alignNode1" presStyleIdx="2" presStyleCnt="5"/>
      <dgm:spPr/>
    </dgm:pt>
    <dgm:pt modelId="{35F3D0CC-E150-4138-A330-4AAC3899FC74}" type="pres">
      <dgm:prSet presAssocID="{CBFE8E97-176D-4D4E-A539-9CAE7EA988FB}" presName="horz1" presStyleCnt="0"/>
      <dgm:spPr/>
    </dgm:pt>
    <dgm:pt modelId="{B54C0B9F-C7D9-4A5A-AE6E-FBBBC4AD55EB}" type="pres">
      <dgm:prSet presAssocID="{CBFE8E97-176D-4D4E-A539-9CAE7EA988FB}" presName="tx1" presStyleLbl="revTx" presStyleIdx="2" presStyleCnt="5"/>
      <dgm:spPr/>
    </dgm:pt>
    <dgm:pt modelId="{6CB1C14D-59C2-4FB5-A91D-312D2A01E1BA}" type="pres">
      <dgm:prSet presAssocID="{CBFE8E97-176D-4D4E-A539-9CAE7EA988FB}" presName="vert1" presStyleCnt="0"/>
      <dgm:spPr/>
    </dgm:pt>
    <dgm:pt modelId="{B964B323-5A5B-4D67-B718-874A55861DEA}" type="pres">
      <dgm:prSet presAssocID="{8B5B7274-0F57-4BEB-9461-1BDB5BDF8556}" presName="thickLine" presStyleLbl="alignNode1" presStyleIdx="3" presStyleCnt="5"/>
      <dgm:spPr/>
    </dgm:pt>
    <dgm:pt modelId="{CC4A5AE7-7940-43E0-A9BB-D414D6EE99E3}" type="pres">
      <dgm:prSet presAssocID="{8B5B7274-0F57-4BEB-9461-1BDB5BDF8556}" presName="horz1" presStyleCnt="0"/>
      <dgm:spPr/>
    </dgm:pt>
    <dgm:pt modelId="{5CC4A338-0E67-4497-8FBD-B94909A13191}" type="pres">
      <dgm:prSet presAssocID="{8B5B7274-0F57-4BEB-9461-1BDB5BDF8556}" presName="tx1" presStyleLbl="revTx" presStyleIdx="3" presStyleCnt="5"/>
      <dgm:spPr/>
    </dgm:pt>
    <dgm:pt modelId="{0951B463-1EE7-4CD9-903C-0B90F6BF0DF2}" type="pres">
      <dgm:prSet presAssocID="{8B5B7274-0F57-4BEB-9461-1BDB5BDF8556}" presName="vert1" presStyleCnt="0"/>
      <dgm:spPr/>
    </dgm:pt>
    <dgm:pt modelId="{8B946702-FF3A-4872-AC33-10CF6FEBE773}" type="pres">
      <dgm:prSet presAssocID="{3230A3DC-B6DE-4710-8E5F-D7864FEB6D73}" presName="thickLine" presStyleLbl="alignNode1" presStyleIdx="4" presStyleCnt="5"/>
      <dgm:spPr/>
    </dgm:pt>
    <dgm:pt modelId="{36F58717-F3AE-44AE-B8AD-EAD9BBB0A290}" type="pres">
      <dgm:prSet presAssocID="{3230A3DC-B6DE-4710-8E5F-D7864FEB6D73}" presName="horz1" presStyleCnt="0"/>
      <dgm:spPr/>
    </dgm:pt>
    <dgm:pt modelId="{A75592D6-9EBE-41A1-ADA9-E6FA413340DA}" type="pres">
      <dgm:prSet presAssocID="{3230A3DC-B6DE-4710-8E5F-D7864FEB6D73}" presName="tx1" presStyleLbl="revTx" presStyleIdx="4" presStyleCnt="5"/>
      <dgm:spPr/>
    </dgm:pt>
    <dgm:pt modelId="{A88C6B09-70AA-41F1-B52F-310EBBE0DA88}" type="pres">
      <dgm:prSet presAssocID="{3230A3DC-B6DE-4710-8E5F-D7864FEB6D73}" presName="vert1" presStyleCnt="0"/>
      <dgm:spPr/>
    </dgm:pt>
  </dgm:ptLst>
  <dgm:cxnLst>
    <dgm:cxn modelId="{2FEE460F-64A1-4ED0-AACC-0A1432EE9196}" srcId="{75D824BB-2D0A-48AF-B7A5-502B777FE553}" destId="{3230A3DC-B6DE-4710-8E5F-D7864FEB6D73}" srcOrd="4" destOrd="0" parTransId="{BE537FA8-CFD6-4D7C-8BE2-513527926F19}" sibTransId="{4941ADD2-12BD-43C7-8D51-D6B50F2EF55A}"/>
    <dgm:cxn modelId="{E3EE3512-F6A0-4D03-B4D4-B843C55BC8C1}" srcId="{75D824BB-2D0A-48AF-B7A5-502B777FE553}" destId="{E7990520-ADEC-439C-9C46-0B40FE9FEB87}" srcOrd="1" destOrd="0" parTransId="{66292B05-6070-4C2C-A33F-AAB555C26FAF}" sibTransId="{B1C9EBB9-15F9-4316-8D9A-20B49D8EF121}"/>
    <dgm:cxn modelId="{23D7DD5E-B802-4701-B361-936906C6F212}" type="presOf" srcId="{E7990520-ADEC-439C-9C46-0B40FE9FEB87}" destId="{199FB19C-F68B-4C59-BAE4-6E583D964C09}" srcOrd="0" destOrd="0" presId="urn:microsoft.com/office/officeart/2008/layout/LinedList"/>
    <dgm:cxn modelId="{E3321A50-F338-4C23-A216-00DAB21789E5}" type="presOf" srcId="{75D824BB-2D0A-48AF-B7A5-502B777FE553}" destId="{C01C4170-3169-406A-91FD-95574DAEEE3D}" srcOrd="0" destOrd="0" presId="urn:microsoft.com/office/officeart/2008/layout/LinedList"/>
    <dgm:cxn modelId="{B7C82650-578E-4349-9324-BBC350CF940F}" type="presOf" srcId="{CBFE8E97-176D-4D4E-A539-9CAE7EA988FB}" destId="{B54C0B9F-C7D9-4A5A-AE6E-FBBBC4AD55EB}" srcOrd="0" destOrd="0" presId="urn:microsoft.com/office/officeart/2008/layout/LinedList"/>
    <dgm:cxn modelId="{7FEA2D70-3D69-4B30-98DD-C42046CAB41F}" srcId="{75D824BB-2D0A-48AF-B7A5-502B777FE553}" destId="{8B5B7274-0F57-4BEB-9461-1BDB5BDF8556}" srcOrd="3" destOrd="0" parTransId="{52042A1D-2A8E-4853-82DF-C9E64437DE6A}" sibTransId="{EFE1DF04-1937-4751-934E-D8E77279D69F}"/>
    <dgm:cxn modelId="{2842AB9D-1472-47D3-916C-8C9A0C70BBE6}" type="presOf" srcId="{3230A3DC-B6DE-4710-8E5F-D7864FEB6D73}" destId="{A75592D6-9EBE-41A1-ADA9-E6FA413340DA}" srcOrd="0" destOrd="0" presId="urn:microsoft.com/office/officeart/2008/layout/LinedList"/>
    <dgm:cxn modelId="{6D90D9A5-D8D3-4FD6-806C-81BF86901CE7}" srcId="{75D824BB-2D0A-48AF-B7A5-502B777FE553}" destId="{CBFE8E97-176D-4D4E-A539-9CAE7EA988FB}" srcOrd="2" destOrd="0" parTransId="{092C9643-44B8-41BF-925B-53A90FD5C36B}" sibTransId="{DC7520D3-062E-4396-B2D8-1A6D19D4D439}"/>
    <dgm:cxn modelId="{E974C5AD-FD12-459A-9273-C44DD468785B}" srcId="{75D824BB-2D0A-48AF-B7A5-502B777FE553}" destId="{C76ABA50-BAB1-4548-812A-1C04BD1722DC}" srcOrd="0" destOrd="0" parTransId="{A0D9D9D5-9E07-4DCA-BDCC-82622E6234E1}" sibTransId="{1B7E78BB-455E-4F2F-9EE3-16E205034A6C}"/>
    <dgm:cxn modelId="{B7E132DE-C646-4D91-BEAE-62D03540D44E}" type="presOf" srcId="{8B5B7274-0F57-4BEB-9461-1BDB5BDF8556}" destId="{5CC4A338-0E67-4497-8FBD-B94909A13191}" srcOrd="0" destOrd="0" presId="urn:microsoft.com/office/officeart/2008/layout/LinedList"/>
    <dgm:cxn modelId="{A2EC62F2-13B7-47CE-AB74-7ADE7217EEB5}" type="presOf" srcId="{C76ABA50-BAB1-4548-812A-1C04BD1722DC}" destId="{0A0D7A05-9A82-4A27-9A9B-440B3C445F89}" srcOrd="0" destOrd="0" presId="urn:microsoft.com/office/officeart/2008/layout/LinedList"/>
    <dgm:cxn modelId="{DF0576B0-C40B-4236-BB39-0FB2C03696EC}" type="presParOf" srcId="{C01C4170-3169-406A-91FD-95574DAEEE3D}" destId="{7D3AFDC8-51C7-4322-95E5-4F5DE3C77FE9}" srcOrd="0" destOrd="0" presId="urn:microsoft.com/office/officeart/2008/layout/LinedList"/>
    <dgm:cxn modelId="{A4CD89DE-9CE3-4186-84B6-BB61D475C9FA}" type="presParOf" srcId="{C01C4170-3169-406A-91FD-95574DAEEE3D}" destId="{38062527-553A-40FA-A7F6-156D270BC221}" srcOrd="1" destOrd="0" presId="urn:microsoft.com/office/officeart/2008/layout/LinedList"/>
    <dgm:cxn modelId="{5B6F02EC-D622-4BBD-9559-EE0069D0AA14}" type="presParOf" srcId="{38062527-553A-40FA-A7F6-156D270BC221}" destId="{0A0D7A05-9A82-4A27-9A9B-440B3C445F89}" srcOrd="0" destOrd="0" presId="urn:microsoft.com/office/officeart/2008/layout/LinedList"/>
    <dgm:cxn modelId="{EDF921FA-99F2-46DF-9C91-43671416AEF4}" type="presParOf" srcId="{38062527-553A-40FA-A7F6-156D270BC221}" destId="{BCFC3436-8F95-4A74-9C61-46D1E6960D74}" srcOrd="1" destOrd="0" presId="urn:microsoft.com/office/officeart/2008/layout/LinedList"/>
    <dgm:cxn modelId="{5CA796A8-1C5D-4996-B3E4-DA5CDE361FE8}" type="presParOf" srcId="{C01C4170-3169-406A-91FD-95574DAEEE3D}" destId="{8FE79560-8062-41F6-8FC5-FA36E1B76186}" srcOrd="2" destOrd="0" presId="urn:microsoft.com/office/officeart/2008/layout/LinedList"/>
    <dgm:cxn modelId="{B5D1A2F9-AFD6-45C4-9B1E-D31F6459A558}" type="presParOf" srcId="{C01C4170-3169-406A-91FD-95574DAEEE3D}" destId="{6AB213F5-8FAC-4B8D-9047-5BD951F5FADD}" srcOrd="3" destOrd="0" presId="urn:microsoft.com/office/officeart/2008/layout/LinedList"/>
    <dgm:cxn modelId="{C93417FC-EAFF-4903-8662-C99614C49511}" type="presParOf" srcId="{6AB213F5-8FAC-4B8D-9047-5BD951F5FADD}" destId="{199FB19C-F68B-4C59-BAE4-6E583D964C09}" srcOrd="0" destOrd="0" presId="urn:microsoft.com/office/officeart/2008/layout/LinedList"/>
    <dgm:cxn modelId="{0684A647-C585-4D73-A453-9463D317195E}" type="presParOf" srcId="{6AB213F5-8FAC-4B8D-9047-5BD951F5FADD}" destId="{4B537D00-FB5F-4069-9B42-171510291658}" srcOrd="1" destOrd="0" presId="urn:microsoft.com/office/officeart/2008/layout/LinedList"/>
    <dgm:cxn modelId="{200475B7-3177-420D-8FED-F850F2BE9326}" type="presParOf" srcId="{C01C4170-3169-406A-91FD-95574DAEEE3D}" destId="{A0C4D649-1F15-4762-9D91-A9451057CADE}" srcOrd="4" destOrd="0" presId="urn:microsoft.com/office/officeart/2008/layout/LinedList"/>
    <dgm:cxn modelId="{B2DF2DA6-56AE-4D8F-B4F0-25FA6F795E11}" type="presParOf" srcId="{C01C4170-3169-406A-91FD-95574DAEEE3D}" destId="{35F3D0CC-E150-4138-A330-4AAC3899FC74}" srcOrd="5" destOrd="0" presId="urn:microsoft.com/office/officeart/2008/layout/LinedList"/>
    <dgm:cxn modelId="{54504FDF-7444-496C-BB74-455B34A47B7E}" type="presParOf" srcId="{35F3D0CC-E150-4138-A330-4AAC3899FC74}" destId="{B54C0B9F-C7D9-4A5A-AE6E-FBBBC4AD55EB}" srcOrd="0" destOrd="0" presId="urn:microsoft.com/office/officeart/2008/layout/LinedList"/>
    <dgm:cxn modelId="{81FB63FB-4670-44D8-9032-14EC4AAEA1FE}" type="presParOf" srcId="{35F3D0CC-E150-4138-A330-4AAC3899FC74}" destId="{6CB1C14D-59C2-4FB5-A91D-312D2A01E1BA}" srcOrd="1" destOrd="0" presId="urn:microsoft.com/office/officeart/2008/layout/LinedList"/>
    <dgm:cxn modelId="{937E562C-B21F-4614-8240-4D602C8BD075}" type="presParOf" srcId="{C01C4170-3169-406A-91FD-95574DAEEE3D}" destId="{B964B323-5A5B-4D67-B718-874A55861DEA}" srcOrd="6" destOrd="0" presId="urn:microsoft.com/office/officeart/2008/layout/LinedList"/>
    <dgm:cxn modelId="{83544AF4-AD99-428F-8A1D-9AA40BF70730}" type="presParOf" srcId="{C01C4170-3169-406A-91FD-95574DAEEE3D}" destId="{CC4A5AE7-7940-43E0-A9BB-D414D6EE99E3}" srcOrd="7" destOrd="0" presId="urn:microsoft.com/office/officeart/2008/layout/LinedList"/>
    <dgm:cxn modelId="{21A5B070-3C49-4A65-B112-6E3301CAA376}" type="presParOf" srcId="{CC4A5AE7-7940-43E0-A9BB-D414D6EE99E3}" destId="{5CC4A338-0E67-4497-8FBD-B94909A13191}" srcOrd="0" destOrd="0" presId="urn:microsoft.com/office/officeart/2008/layout/LinedList"/>
    <dgm:cxn modelId="{1C023E51-CF53-404C-8B49-B8B6949F1DBD}" type="presParOf" srcId="{CC4A5AE7-7940-43E0-A9BB-D414D6EE99E3}" destId="{0951B463-1EE7-4CD9-903C-0B90F6BF0DF2}" srcOrd="1" destOrd="0" presId="urn:microsoft.com/office/officeart/2008/layout/LinedList"/>
    <dgm:cxn modelId="{100186B7-55EB-4D1B-946E-3F796F9DD8EA}" type="presParOf" srcId="{C01C4170-3169-406A-91FD-95574DAEEE3D}" destId="{8B946702-FF3A-4872-AC33-10CF6FEBE773}" srcOrd="8" destOrd="0" presId="urn:microsoft.com/office/officeart/2008/layout/LinedList"/>
    <dgm:cxn modelId="{F786EA9B-63F6-4707-9DF8-A4334EB1046E}" type="presParOf" srcId="{C01C4170-3169-406A-91FD-95574DAEEE3D}" destId="{36F58717-F3AE-44AE-B8AD-EAD9BBB0A290}" srcOrd="9" destOrd="0" presId="urn:microsoft.com/office/officeart/2008/layout/LinedList"/>
    <dgm:cxn modelId="{EB7AD6F9-7DEC-4620-B91A-FA8CD9302B92}" type="presParOf" srcId="{36F58717-F3AE-44AE-B8AD-EAD9BBB0A290}" destId="{A75592D6-9EBE-41A1-ADA9-E6FA413340DA}" srcOrd="0" destOrd="0" presId="urn:microsoft.com/office/officeart/2008/layout/LinedList"/>
    <dgm:cxn modelId="{314778D8-0157-43D8-9325-BE21FD93D0C9}" type="presParOf" srcId="{36F58717-F3AE-44AE-B8AD-EAD9BBB0A290}" destId="{A88C6B09-70AA-41F1-B52F-310EBBE0DA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01CCB-4164-49F3-A229-D39DAD14D715}">
      <dsp:nvSpPr>
        <dsp:cNvPr id="0" name=""/>
        <dsp:cNvSpPr/>
      </dsp:nvSpPr>
      <dsp:spPr>
        <a:xfrm rot="10800000">
          <a:off x="1810851" y="1851"/>
          <a:ext cx="8243409" cy="26229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666" tIns="121920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SQL</a:t>
          </a:r>
          <a:endParaRPr lang="en-IN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Vertically Scalable.</a:t>
          </a:r>
          <a:endParaRPr lang="en-IN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Increase the load on a single server by increasing things like CPU, RAM or SSD</a:t>
          </a:r>
          <a:endParaRPr lang="en-IN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Adding more floors to the same building </a:t>
          </a:r>
          <a:endParaRPr lang="en-IN" sz="2500" kern="1200"/>
        </a:p>
      </dsp:txBody>
      <dsp:txXfrm rot="10800000">
        <a:off x="2466598" y="1851"/>
        <a:ext cx="7587662" cy="2622990"/>
      </dsp:txXfrm>
    </dsp:sp>
    <dsp:sp modelId="{A5E3BF1F-9E22-4EF9-875C-DEFE3CA5FDA3}">
      <dsp:nvSpPr>
        <dsp:cNvPr id="0" name=""/>
        <dsp:cNvSpPr/>
      </dsp:nvSpPr>
      <dsp:spPr>
        <a:xfrm>
          <a:off x="959114" y="1851"/>
          <a:ext cx="2622990" cy="26229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8CB7C-2C87-4B3C-B644-DCA92503F37D}">
      <dsp:nvSpPr>
        <dsp:cNvPr id="0" name=""/>
        <dsp:cNvSpPr/>
      </dsp:nvSpPr>
      <dsp:spPr>
        <a:xfrm rot="10800000">
          <a:off x="1857047" y="3407824"/>
          <a:ext cx="8181815" cy="26229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666" tIns="121920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NoSQL</a:t>
          </a:r>
          <a:endParaRPr lang="en-IN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Horizontally Scalable.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Can handle more traffic by sharding, or adding more servers. </a:t>
          </a:r>
          <a:endParaRPr lang="en-IN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Adding more buildings to the neighborhood</a:t>
          </a:r>
          <a:endParaRPr lang="en-IN" sz="2500" kern="1200"/>
        </a:p>
      </dsp:txBody>
      <dsp:txXfrm rot="10800000">
        <a:off x="2512794" y="3407824"/>
        <a:ext cx="7526068" cy="2622990"/>
      </dsp:txXfrm>
    </dsp:sp>
    <dsp:sp modelId="{02830AB4-7889-4C3D-8A67-F45B0B17CB74}">
      <dsp:nvSpPr>
        <dsp:cNvPr id="0" name=""/>
        <dsp:cNvSpPr/>
      </dsp:nvSpPr>
      <dsp:spPr>
        <a:xfrm>
          <a:off x="974512" y="3407824"/>
          <a:ext cx="2622990" cy="26229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AFDC8-51C7-4322-95E5-4F5DE3C77FE9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D7A05-9A82-4A27-9A9B-440B3C445F89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SQL</a:t>
          </a:r>
          <a:endParaRPr lang="en-US" sz="4700" kern="1200"/>
        </a:p>
      </dsp:txBody>
      <dsp:txXfrm>
        <a:off x="0" y="623"/>
        <a:ext cx="6492875" cy="1020830"/>
      </dsp:txXfrm>
    </dsp:sp>
    <dsp:sp modelId="{8FE79560-8062-41F6-8FC5-FA36E1B76186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FB19C-F68B-4C59-BAE4-6E583D964C09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MongoDB</a:t>
          </a:r>
          <a:endParaRPr lang="en-US" sz="4700" kern="1200"/>
        </a:p>
      </dsp:txBody>
      <dsp:txXfrm>
        <a:off x="0" y="1021453"/>
        <a:ext cx="6492875" cy="1020830"/>
      </dsp:txXfrm>
    </dsp:sp>
    <dsp:sp modelId="{A0C4D649-1F15-4762-9D91-A9451057CADE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C0B9F-C7D9-4A5A-AE6E-FBBBC4AD55EB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Graph</a:t>
          </a:r>
          <a:endParaRPr lang="en-US" sz="4700" kern="1200"/>
        </a:p>
      </dsp:txBody>
      <dsp:txXfrm>
        <a:off x="0" y="2042284"/>
        <a:ext cx="6492875" cy="1020830"/>
      </dsp:txXfrm>
    </dsp:sp>
    <dsp:sp modelId="{B964B323-5A5B-4D67-B718-874A55861DEA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4A338-0E67-4497-8FBD-B94909A13191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Table</a:t>
          </a:r>
          <a:endParaRPr lang="en-US" sz="4700" kern="1200"/>
        </a:p>
      </dsp:txBody>
      <dsp:txXfrm>
        <a:off x="0" y="3063115"/>
        <a:ext cx="6492875" cy="1020830"/>
      </dsp:txXfrm>
    </dsp:sp>
    <dsp:sp modelId="{8B946702-FF3A-4872-AC33-10CF6FEBE773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592D6-9EBE-41A1-ADA9-E6FA413340DA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Cassandra</a:t>
          </a:r>
          <a:endParaRPr lang="en-US" sz="4700" kern="1200"/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5B178-3028-4C1B-8414-716CE395AD8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11FFD-C3E2-4BAD-AD4D-09A605F1B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82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guys. </a:t>
            </a:r>
            <a:r>
              <a:rPr lang="en-US" dirty="0" err="1"/>
              <a:t>Ya</a:t>
            </a:r>
            <a:r>
              <a:rPr lang="en-US" dirty="0"/>
              <a:t>. I am Dinesh Kumar. Product Manager at Syncfusion Software. I manage ‘Data sources’ division of Data Platform team. And I am pretty happy to present this Webinar in Azure Vidyapeeth to this wonderful audience. Here we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3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background things happen behind the APIs we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1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11FFD-C3E2-4BAD-AD4D-09A605F1B04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5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MongoDB + Cosmos DB demo will be based on Document oriented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11FFD-C3E2-4BAD-AD4D-09A605F1B04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990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https://blog.jeremylikness.com/cloud-nosql-azure-cosmosdb-consistency-levels-cfe8348686e6</a:t>
            </a:r>
          </a:p>
          <a:p>
            <a:r>
              <a:rPr lang="en-IN" dirty="0"/>
              <a:t>https://docs.microsoft.com/en-us/azure/cosmos-db/consistency-levels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11FFD-C3E2-4BAD-AD4D-09A605F1B04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47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11FFD-C3E2-4BAD-AD4D-09A605F1B04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754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8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880A-6885-4774-9363-68C21BD4E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44E6B-309E-4155-9E6C-34E400B6F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5B354-A843-4433-A9B3-4F7A3AE2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6E500-3CF5-4CEF-90D8-C076A9BD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ABF9A-4C2B-442D-96F2-AF01BF72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0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E09E-9016-4445-AA3B-984C4ABC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1320C-6EDD-4E1D-B9D7-B26E200F4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F6EA-FBAE-4BAD-9509-36F38740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DF7EC-8F1C-4A32-BBA1-488B3E7E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BB2B2-2296-42A4-B864-6E957FAF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77D9C-538E-45F6-8CAD-C9A97E5E0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3AAD8-661B-4806-AD5D-F4BC1E628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9F621-6138-4693-93E1-52800FA3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34FA4-BC54-4FE0-A99D-A4EB7DC6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953-453A-41B2-B6EC-81D2121E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0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DFCA-BE9A-4098-9D1F-B441B4F7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004DF-D466-487E-9B83-F2547BF6E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9E21B-0AA2-479F-AEFC-6A8D91E1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0BC10-36FC-4268-BD73-4B3D52CF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A5AC7-735B-4ED6-B8DB-2BE52605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40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676-2E7A-4BEF-85B4-D07EF1C6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2334F-2420-4782-9815-147F4F911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F7A97-FAF6-4C98-B5FC-DE42344F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C7E76-13FB-4CC1-A0D4-231C8937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03FBA-EAA2-4F82-A5EC-5FEAA6C4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92AE-EE9F-4EA8-A2AC-9223432F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4965-F4B7-434B-AA01-7B902E76C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7CC3B-00DF-46F2-8C65-CD4F4A09A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A19B9-C2A9-4C97-A737-C2FF43A8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77989-F3F3-4C44-9D17-61B2167F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B0FCC-4DB6-44D6-914C-3B5ABFFC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59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35F5-3B35-467C-A8A0-2023C195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8CFA7-C250-4597-94A4-0DB0497A9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A4459-C2D8-4A8A-8558-2276C119A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19FDD-C330-46EC-882F-91113EFF5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BE007-034A-4C4B-8C45-9689CE9C8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47D4D-C3B8-4E7B-863A-7E26797C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08747-B1CE-4E39-918E-1C30B1BE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28B0E-7011-4707-A77F-022F133E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6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5A9D-C68B-43E3-971F-CC857F30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C4B70-1405-440A-A0D4-2DD482A8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985F6-1DF6-471C-B040-CB315668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16589-64FF-4EAF-A789-0585FB5B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5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7B397-1C99-49AC-ACFD-45BCE3ED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C84C9-C36A-479B-A3B8-D5C474FA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94731-9281-4278-92FF-B1AFF6E8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44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060C-9685-4A6A-AA2C-0525E378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10E4-9579-4850-AD1B-501757AAF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F9CB6-40B6-42F4-A3A4-CC0BD2F13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43DB1-95F1-4256-B054-557721FC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CF7A5-5233-4C5F-9324-3318A987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9208-8C30-4021-A3ED-E3FD1E19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6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19B1-C987-4786-92EF-40BEDEEC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C5131-9156-45A3-AA33-931ECC3CC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26CE8-2F10-4B0A-82DA-E5FBCF6A8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BF51-0042-409F-8A7A-282E8A5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0DAE6-9BD9-43B9-81E6-060EC9FA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4FF34-AEFC-42BF-950B-AC93C0C9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25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E24EE-4415-4139-B409-4BACD272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E0B5E-D6E1-4400-BAE1-9891F4371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8E3F1-80DB-4F91-AF91-3C0CAD92C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3D74-9AFB-4052-97F7-7A3915B437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7463B-2617-4E39-AE7A-9219195B7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88462-DED0-4CED-9778-A5B1DAD38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2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icrosoft.com/en-us/azure/cosmos-db/sql-api-get-started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cosmosdb-spark/wiki/Azure-Cosmos-DB-Spark-Connector-User-Guid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microsoft.com/en-us/azure/cosmos-db/mongodb-introduction" TargetMode="External"/><Relationship Id="rId5" Type="http://schemas.openxmlformats.org/officeDocument/2006/relationships/hyperlink" Target="https://docs.microsoft.com/en-us/learn/paths/work-with-nosql-data-in-azure-cosmos-db/" TargetMode="External"/><Relationship Id="rId4" Type="http://schemas.openxmlformats.org/officeDocument/2006/relationships/hyperlink" Target="https://docs.microsoft.com/en-us/azure/cosmos-db/sql-api-get-start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microsoft.com/en-us/azure/cosmos-db/sql-api-dotnet-samples" TargetMode="External"/><Relationship Id="rId5" Type="http://schemas.openxmlformats.org/officeDocument/2006/relationships/hyperlink" Target="https://docs.microsoft.com/en-us/azure/cosmos-db/mongodb-introduction" TargetMode="External"/><Relationship Id="rId4" Type="http://schemas.openxmlformats.org/officeDocument/2006/relationships/hyperlink" Target="https://docs.microsoft.com/en-us/azure/cosmos-db/connect-mongodb-accoun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dinesarun@hotmail.com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hyperlink" Target="https://github.com/dinesarun/azurevidyapeeth" TargetMode="Externa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tsolutions.com/insights/5-things-you-must-consider-adopt-nosql-databases-mongodb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4" y="936715"/>
            <a:ext cx="8235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Azure Cosmos DB - End to End - Part 1</a:t>
            </a:r>
            <a:endParaRPr lang="en-US" sz="4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E47D-5377-4140-A3C8-A0A46C2FB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14" y="2489204"/>
            <a:ext cx="5351003" cy="34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E13CD-FB81-41FE-B679-B1E602DC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accent1"/>
                </a:solidFill>
              </a:rPr>
              <a:t>Strong consistency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E5258-A0AA-4D83-944A-DAE34443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N" sz="2400"/>
              <a:t>Consistency will be high.</a:t>
            </a:r>
          </a:p>
          <a:p>
            <a:r>
              <a:rPr lang="en-IN" sz="2400"/>
              <a:t>Latency will exist.</a:t>
            </a:r>
          </a:p>
          <a:p>
            <a:r>
              <a:rPr lang="en-US" sz="2400"/>
              <a:t>Users are always guaranteed to read the latest committed write.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419471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2EEB0-7EE4-4258-AFF2-BBA09BB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accent1"/>
                </a:solidFill>
              </a:rPr>
              <a:t>Bounded Staneless consistency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57CD-B1B8-4ACE-AA4A-240FCA8A5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N" sz="2400"/>
              <a:t>If set to 0, then it becomes a Strong consistency</a:t>
            </a:r>
          </a:p>
          <a:p>
            <a:r>
              <a:rPr lang="en-US" sz="2400"/>
              <a:t>Configured in two ways:</a:t>
            </a:r>
          </a:p>
          <a:p>
            <a:pPr lvl="1"/>
            <a:r>
              <a:rPr lang="en-US" dirty="0"/>
              <a:t>The number of versions (K) of the item</a:t>
            </a:r>
          </a:p>
          <a:p>
            <a:pPr lvl="1"/>
            <a:r>
              <a:rPr lang="en-US" dirty="0"/>
              <a:t>The time interval (t) by which the reads might lag behind the writes</a:t>
            </a:r>
          </a:p>
          <a:p>
            <a:endParaRPr lang="en-US" sz="2400"/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48905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3FC1-E3C2-4D2C-881B-3D815D48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accent1"/>
                </a:solidFill>
              </a:rPr>
              <a:t>Session consistency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6D54-18B5-4EF3-85E5-0C63DB0D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N" sz="2400"/>
              <a:t>Client who commits the data – would see fresh data.</a:t>
            </a:r>
          </a:p>
          <a:p>
            <a:r>
              <a:rPr lang="en-IN" sz="2400"/>
              <a:t>Others would see after replica are done.</a:t>
            </a:r>
          </a:p>
        </p:txBody>
      </p:sp>
    </p:spTree>
    <p:extLst>
      <p:ext uri="{BB962C8B-B14F-4D97-AF65-F5344CB8AC3E}">
        <p14:creationId xmlns:p14="http://schemas.microsoft.com/office/powerpoint/2010/main" val="1005778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0974B-5DD9-46F6-BB0D-ED9D817C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accent1"/>
                </a:solidFill>
              </a:rPr>
              <a:t>Prefix consistency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E6EB9-AD29-4D69-8DAC-3100E0C3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N" sz="2400"/>
              <a:t>In all regions, data will be read in same order.</a:t>
            </a:r>
          </a:p>
          <a:p>
            <a:r>
              <a:rPr lang="en-IN" sz="2400"/>
              <a:t>E.g. Cricket score, Election results we see different levels of data in Television, Websites like espncricinfo, other sites like news channels etc. </a:t>
            </a:r>
          </a:p>
        </p:txBody>
      </p:sp>
    </p:spTree>
    <p:extLst>
      <p:ext uri="{BB962C8B-B14F-4D97-AF65-F5344CB8AC3E}">
        <p14:creationId xmlns:p14="http://schemas.microsoft.com/office/powerpoint/2010/main" val="76235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9E52B-B46D-4D5E-82BA-20E6F288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Eventual consistency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22BD-95BD-4C0F-980C-14E6A11A0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N" sz="2400"/>
              <a:t>Consistency will not be there.</a:t>
            </a:r>
          </a:p>
          <a:p>
            <a:r>
              <a:rPr lang="en-US" sz="2400"/>
              <a:t>There's no ordering guarantee for reads</a:t>
            </a:r>
            <a:endParaRPr lang="en-IN" sz="2400"/>
          </a:p>
          <a:p>
            <a:r>
              <a:rPr lang="en-IN" sz="2400"/>
              <a:t>Data retrieval will be fast as Latency will be low.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6223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0A557A-07BA-464E-B043-08BA60A7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Multi-API support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A3D399-7BCB-41A8-BE3F-7A7C04D0C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91998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307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12C46-7C12-45A5-B0AD-313AE290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037141-483F-4023-B0C8-E7127B211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491483"/>
            <a:ext cx="6553545" cy="388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7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3A1C-CE76-4654-AC67-DA338241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can I 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8DD83-CB3C-4F8F-9579-E17EB6436DB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hlinkClick r:id="rId2"/>
              </a:rPr>
              <a:t>https://docs.microsoft.com/en-us/azure/cosmos-db/sql-api-get-started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039B8-EB20-46AC-A721-5A0815B06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86" y="2824398"/>
            <a:ext cx="6756747" cy="32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9759-3797-4703-95D0-1B101B99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Upcoming webinars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9217-FDF4-4B0F-960C-D5B68433F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2 webinar - Playing BigData analytics jobs with </a:t>
            </a:r>
            <a:r>
              <a:rPr lang="en-US" dirty="0">
                <a:hlinkClick r:id="rId2"/>
              </a:rPr>
              <a:t>Apache Spark</a:t>
            </a:r>
            <a:r>
              <a:rPr lang="en-US" dirty="0"/>
              <a:t> from Azure Cosmos DB.</a:t>
            </a:r>
          </a:p>
          <a:p>
            <a:r>
              <a:rPr lang="en-US" dirty="0"/>
              <a:t>Part 3 webinar – Data access from Azure Cosmos DB via Apache Cassandra (Column Family), Key-Value, Graph.</a:t>
            </a:r>
          </a:p>
        </p:txBody>
      </p:sp>
    </p:spTree>
    <p:extLst>
      <p:ext uri="{BB962C8B-B14F-4D97-AF65-F5344CB8AC3E}">
        <p14:creationId xmlns:p14="http://schemas.microsoft.com/office/powerpoint/2010/main" val="1239858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 SQL demo sample - </a:t>
            </a:r>
            <a:r>
              <a:rPr lang="en-US" sz="3000" dirty="0">
                <a:hlinkClick r:id="rId4"/>
              </a:rPr>
              <a:t>https://docs.microsoft.com/en-us/azure/cosmos-db/sql-api-get-started</a:t>
            </a:r>
            <a:endParaRPr lang="en-US" sz="3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Learning path - </a:t>
            </a:r>
            <a:r>
              <a:rPr lang="en-US" sz="3000" dirty="0">
                <a:hlinkClick r:id="rId5"/>
              </a:rPr>
              <a:t>https://docs.microsoft.com/en-us/learn/paths/work-with-nosql-data-in-azure-cosmos-db/</a:t>
            </a:r>
            <a:r>
              <a:rPr lang="en-US" sz="3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Azure Cosmos DB's API for MongoDB - </a:t>
            </a:r>
            <a:r>
              <a:rPr lang="en-US" sz="3000" dirty="0">
                <a:hlinkClick r:id="rId6"/>
              </a:rPr>
              <a:t>https://docs.microsoft.com/en-us/azure/cosmos-db/mongodb-introduction</a:t>
            </a:r>
            <a:r>
              <a:rPr lang="en-US" sz="3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97540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1480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IN" sz="2800" dirty="0"/>
              <a:t>What and Why</a:t>
            </a:r>
            <a:r>
              <a:rPr lang="en-US" sz="2800" dirty="0"/>
              <a:t> Azure Cosmos?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IN" sz="2800" dirty="0"/>
              <a:t>Understanding Cosmos DB via Azure Portal,</a:t>
            </a:r>
          </a:p>
          <a:p>
            <a:pPr marL="971550" lvl="1" indent="-514350" fontAlgn="ctr">
              <a:buAutoNum type="arabicPeriod"/>
            </a:pPr>
            <a:r>
              <a:rPr lang="en-IN" sz="2800" dirty="0"/>
              <a:t>Planet scale, </a:t>
            </a:r>
          </a:p>
          <a:p>
            <a:pPr marL="971550" lvl="1" indent="-514350" fontAlgn="ctr">
              <a:buAutoNum type="arabicPeriod"/>
            </a:pPr>
            <a:r>
              <a:rPr lang="en-IN" sz="2800" dirty="0"/>
              <a:t>High availability, Replica</a:t>
            </a:r>
          </a:p>
          <a:p>
            <a:pPr marL="971550" lvl="1" indent="-514350" fontAlgn="ctr">
              <a:buAutoNum type="arabicPeriod"/>
            </a:pPr>
            <a:r>
              <a:rPr lang="en-IN" sz="2800" dirty="0"/>
              <a:t>Consistency (What and its types)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/>
              <a:t>Demos connecting Cosmos using C#,</a:t>
            </a:r>
          </a:p>
          <a:p>
            <a:pPr marL="971550" lvl="1" indent="-514350" fontAlgn="ctr">
              <a:buFont typeface="+mj-lt"/>
              <a:buAutoNum type="arabicPeriod"/>
            </a:pPr>
            <a:r>
              <a:rPr lang="en-IN" sz="2800" dirty="0">
                <a:hlinkClick r:id="rId4"/>
              </a:rPr>
              <a:t>MongoDB</a:t>
            </a:r>
            <a:r>
              <a:rPr lang="en-US" sz="2800" dirty="0"/>
              <a:t> API - </a:t>
            </a:r>
            <a:r>
              <a:rPr lang="en-US" sz="2800" dirty="0">
                <a:hlinkClick r:id="rId5"/>
              </a:rPr>
              <a:t>Change</a:t>
            </a:r>
            <a:r>
              <a:rPr lang="en-US" sz="2800" dirty="0"/>
              <a:t> an app’s Data layer from </a:t>
            </a:r>
            <a:r>
              <a:rPr lang="en-IN" sz="2800" dirty="0"/>
              <a:t>MongoDB to Azure Cosmos instantly.</a:t>
            </a:r>
          </a:p>
          <a:p>
            <a:pPr marL="971550" lvl="1" indent="-514350" fontAlgn="ctr">
              <a:buFont typeface="+mj-lt"/>
              <a:buAutoNum type="arabicPeriod"/>
            </a:pPr>
            <a:r>
              <a:rPr lang="en-IN" sz="2800" dirty="0">
                <a:hlinkClick r:id="rId6"/>
              </a:rPr>
              <a:t>SQL API</a:t>
            </a:r>
            <a:r>
              <a:rPr lang="en-IN" sz="2800" dirty="0"/>
              <a:t> – A typical SQL query .NET app.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97540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97604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344C9-CBA8-4BF1-8CA0-979B03AD54B2}"/>
              </a:ext>
            </a:extLst>
          </p:cNvPr>
          <p:cNvSpPr/>
          <p:nvPr/>
        </p:nvSpPr>
        <p:spPr>
          <a:xfrm>
            <a:off x="4147053" y="1026522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1E887-74F5-4F95-8509-56E70256AA1E}"/>
              </a:ext>
            </a:extLst>
          </p:cNvPr>
          <p:cNvSpPr txBox="1"/>
          <p:nvPr/>
        </p:nvSpPr>
        <p:spPr>
          <a:xfrm>
            <a:off x="1135469" y="4446550"/>
            <a:ext cx="3338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dinesarun@hotmail.com</a:t>
            </a:r>
            <a:endParaRPr lang="en-US" sz="2200" dirty="0">
              <a:solidFill>
                <a:schemeClr val="tx2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A53123-1833-40CC-9E6E-D6BC945D04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4" y="5033112"/>
            <a:ext cx="400110" cy="4001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39F9F4-E445-43D1-9F4C-AF8E0478CF7E}"/>
              </a:ext>
            </a:extLst>
          </p:cNvPr>
          <p:cNvSpPr/>
          <p:nvPr/>
        </p:nvSpPr>
        <p:spPr>
          <a:xfrm>
            <a:off x="1135469" y="5017723"/>
            <a:ext cx="15355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dinuswt22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4071A0-A47D-4532-945E-A9470B1BCDDF}"/>
              </a:ext>
            </a:extLst>
          </p:cNvPr>
          <p:cNvSpPr/>
          <p:nvPr/>
        </p:nvSpPr>
        <p:spPr>
          <a:xfrm>
            <a:off x="1135469" y="3899138"/>
            <a:ext cx="5664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n w="0"/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https://github.com/dinesarun/azurevidyapeeth</a:t>
            </a:r>
            <a:r>
              <a:rPr lang="en-US" sz="2200" dirty="0">
                <a:ln w="0"/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B0461C-AB70-4460-BF27-62E823D6EF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5" y="3914527"/>
            <a:ext cx="400110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B69F6C-E75C-4C2B-B650-D04154C658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7" y="4446550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5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73C672-3F6A-41B4-98C5-D1E953A45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462532"/>
              </p:ext>
            </p:extLst>
          </p:nvPr>
        </p:nvGraphicFramePr>
        <p:xfrm>
          <a:off x="589312" y="412667"/>
          <a:ext cx="11013375" cy="603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488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" descr="Image result for nosql data">
            <a:extLst>
              <a:ext uri="{FF2B5EF4-FFF2-40B4-BE49-F238E27FC236}">
                <a16:creationId xmlns:a16="http://schemas.microsoft.com/office/drawing/2014/main" id="{F99218BB-B650-4777-AC90-A5707D3642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r="12687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4771B5-01C3-4D89-BDFE-8B6D178EFC14}"/>
              </a:ext>
            </a:extLst>
          </p:cNvPr>
          <p:cNvSpPr/>
          <p:nvPr/>
        </p:nvSpPr>
        <p:spPr>
          <a:xfrm>
            <a:off x="0" y="6596380"/>
            <a:ext cx="68344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/>
              <a:t>Image from: </a:t>
            </a:r>
            <a:r>
              <a:rPr lang="en-IN" sz="1100" dirty="0">
                <a:hlinkClick r:id="rId4"/>
              </a:rPr>
              <a:t>https://www.netsolutions.com/insights/5-things-you-must-consider-adopt-nosql-databases-mongodb/</a:t>
            </a:r>
            <a:r>
              <a:rPr lang="en-IN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644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F433-7FD3-46FF-BDAC-F0B38AD9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 dirty="0"/>
              <a:t>Azure Cosmos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2FFCF-B227-4B23-8435-E0ABCDE93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986293" cy="345061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The word “Cosmos” means a well-ordered universe,</a:t>
            </a:r>
          </a:p>
          <a:p>
            <a:r>
              <a:rPr lang="en-IN" sz="2400" dirty="0"/>
              <a:t>Simply mean,</a:t>
            </a:r>
          </a:p>
          <a:p>
            <a:pPr lvl="1"/>
            <a:r>
              <a:rPr lang="en-IN" dirty="0"/>
              <a:t>No SQL</a:t>
            </a:r>
          </a:p>
          <a:p>
            <a:pPr lvl="1"/>
            <a:r>
              <a:rPr lang="en-IN" dirty="0"/>
              <a:t>Planet Scale</a:t>
            </a:r>
          </a:p>
          <a:p>
            <a:pPr lvl="1"/>
            <a:r>
              <a:rPr lang="en-IN" dirty="0"/>
              <a:t>JSON database</a:t>
            </a:r>
          </a:p>
          <a:p>
            <a:pPr lvl="1"/>
            <a:r>
              <a:rPr lang="en-IN" dirty="0"/>
              <a:t>Multi – API</a:t>
            </a:r>
          </a:p>
          <a:p>
            <a:r>
              <a:rPr lang="en-IN" sz="2400" dirty="0"/>
              <a:t>Improvised version of </a:t>
            </a:r>
            <a:r>
              <a:rPr lang="en-IN" sz="2400" dirty="0" err="1"/>
              <a:t>DocumentDB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08AAED89-90E7-43A3-9757-CC7A242E0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0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295D-0E36-4734-8B56-694AE920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 sz="3700"/>
              <a:t>Planet Scale – What problem this solves?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5CF0-40E8-4FBA-8334-3C4E1EA68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N" sz="2000" dirty="0"/>
              <a:t>Reduces Latency.</a:t>
            </a:r>
          </a:p>
          <a:p>
            <a:r>
              <a:rPr lang="en-IN" sz="2000" dirty="0"/>
              <a:t>Brings fresh/live data to customers planet wise.</a:t>
            </a:r>
          </a:p>
          <a:p>
            <a:r>
              <a:rPr lang="en-IN" sz="2000" dirty="0"/>
              <a:t>Write database(s) and Read database(s).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lanet scale database - azure cosmos world map">
            <a:extLst>
              <a:ext uri="{FF2B5EF4-FFF2-40B4-BE49-F238E27FC236}">
                <a16:creationId xmlns:a16="http://schemas.microsoft.com/office/drawing/2014/main" id="{5F464B5B-9B80-4A9A-AEEA-C1A503CC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19" y="1148568"/>
            <a:ext cx="5614835" cy="44076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88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52483-0378-47F8-B57B-2EDAD55B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accent1"/>
                </a:solidFill>
              </a:rPr>
              <a:t>Consistency?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AB03-8D6B-4EAF-B789-208EE031E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N" sz="2400"/>
              <a:t>App will be used at same time by different customers all over the world. But data they get might be different. </a:t>
            </a:r>
          </a:p>
          <a:p>
            <a:r>
              <a:rPr lang="en-IN" sz="2400"/>
              <a:t>Because Synchronization would take some time to replicate the latest change to all replicas.</a:t>
            </a:r>
          </a:p>
          <a:p>
            <a:pPr lvl="1"/>
            <a:endParaRPr lang="en-IN"/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44557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8AD6-2B49-43A7-8D44-ED17EFD1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 dirty="0"/>
              <a:t>Uses cases &amp;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4400-CB7D-40D8-A750-05A79F4B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Different use cases exist where consistency should be addressed at different levels,</a:t>
            </a:r>
          </a:p>
          <a:p>
            <a:pPr lvl="1"/>
            <a:r>
              <a:rPr lang="en-IN" b="1" dirty="0"/>
              <a:t>Definite and Immediate</a:t>
            </a:r>
            <a:r>
              <a:rPr lang="en-IN" dirty="0"/>
              <a:t> – Stock market, Banking (Transaction oriented)</a:t>
            </a:r>
          </a:p>
          <a:p>
            <a:pPr lvl="1"/>
            <a:r>
              <a:rPr lang="en-IN" b="1" dirty="0"/>
              <a:t>Some what immediate</a:t>
            </a:r>
            <a:r>
              <a:rPr lang="en-IN" dirty="0"/>
              <a:t> – E-commerce websites (Amazon.com)</a:t>
            </a:r>
          </a:p>
          <a:p>
            <a:pPr lvl="1"/>
            <a:r>
              <a:rPr lang="en-IN" b="1" dirty="0"/>
              <a:t>Not immediate</a:t>
            </a:r>
            <a:r>
              <a:rPr lang="en-IN" dirty="0"/>
              <a:t> – Social media (Facebook, Twitter)</a:t>
            </a:r>
          </a:p>
          <a:p>
            <a:endParaRPr lang="en-I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6EB62701-7270-418F-B026-C2C1A3385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31CCC-30DB-4BC4-93F1-6B6D90C1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Consistency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2F7C-2DD0-4671-8B38-BA04F838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IN" sz="2000"/>
              <a:t>To address this Azure Cosmos DB has different consistency options from Strong to Eventual. Why different options is to decide based on below factors and use case need,</a:t>
            </a:r>
          </a:p>
          <a:p>
            <a:pPr lvl="1"/>
            <a:r>
              <a:rPr lang="en-IN" sz="2000"/>
              <a:t>Performance</a:t>
            </a:r>
          </a:p>
          <a:p>
            <a:pPr lvl="1"/>
            <a:r>
              <a:rPr lang="en-IN" sz="2000"/>
              <a:t>Consistency</a:t>
            </a:r>
          </a:p>
        </p:txBody>
      </p:sp>
      <p:pic>
        <p:nvPicPr>
          <p:cNvPr id="4" name="Picture 2" descr="Image result for consistency in azure cosmos db">
            <a:extLst>
              <a:ext uri="{FF2B5EF4-FFF2-40B4-BE49-F238E27FC236}">
                <a16:creationId xmlns:a16="http://schemas.microsoft.com/office/drawing/2014/main" id="{580DBC2E-74CB-4EEB-A684-7CF44A9D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935" y="3733036"/>
            <a:ext cx="8132065" cy="16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54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732</Words>
  <Application>Microsoft Office PowerPoint</Application>
  <PresentationFormat>Widescreen</PresentationFormat>
  <Paragraphs>97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Azure Cosmos DB</vt:lpstr>
      <vt:lpstr>Planet Scale – What problem this solves? </vt:lpstr>
      <vt:lpstr>Consistency?</vt:lpstr>
      <vt:lpstr>Uses cases &amp; Consistency</vt:lpstr>
      <vt:lpstr>Consistency types</vt:lpstr>
      <vt:lpstr>Strong consistency</vt:lpstr>
      <vt:lpstr>Bounded Staneless consistency</vt:lpstr>
      <vt:lpstr>Session consistency</vt:lpstr>
      <vt:lpstr>Prefix consistency</vt:lpstr>
      <vt:lpstr>Eventual consistency</vt:lpstr>
      <vt:lpstr>Multi-API support</vt:lpstr>
      <vt:lpstr>Demo</vt:lpstr>
      <vt:lpstr>How can I try?</vt:lpstr>
      <vt:lpstr>Upcoming webinars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Kumar P</dc:creator>
  <cp:lastModifiedBy>Dinesh Kumar P</cp:lastModifiedBy>
  <cp:revision>1</cp:revision>
  <dcterms:created xsi:type="dcterms:W3CDTF">2019-03-20T15:07:38Z</dcterms:created>
  <dcterms:modified xsi:type="dcterms:W3CDTF">2019-03-20T15:12:24Z</dcterms:modified>
</cp:coreProperties>
</file>