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96" r:id="rId3"/>
    <p:sldId id="310" r:id="rId4"/>
    <p:sldId id="309" r:id="rId5"/>
    <p:sldId id="273" r:id="rId6"/>
    <p:sldId id="303" r:id="rId7"/>
    <p:sldId id="278" r:id="rId8"/>
    <p:sldId id="304" r:id="rId9"/>
    <p:sldId id="295" r:id="rId10"/>
    <p:sldId id="299" r:id="rId11"/>
    <p:sldId id="284" r:id="rId12"/>
    <p:sldId id="300" r:id="rId13"/>
    <p:sldId id="289" r:id="rId14"/>
    <p:sldId id="290" r:id="rId15"/>
    <p:sldId id="291" r:id="rId16"/>
    <p:sldId id="292" r:id="rId17"/>
    <p:sldId id="293" r:id="rId18"/>
    <p:sldId id="294" r:id="rId19"/>
    <p:sldId id="266" r:id="rId20"/>
    <p:sldId id="272" r:id="rId21"/>
    <p:sldId id="305" r:id="rId22"/>
    <p:sldId id="306" r:id="rId23"/>
    <p:sldId id="307" r:id="rId24"/>
    <p:sldId id="30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33" autoAdjust="0"/>
    <p:restoredTop sz="76197" autoAdjust="0"/>
  </p:normalViewPr>
  <p:slideViewPr>
    <p:cSldViewPr snapToGrid="0">
      <p:cViewPr varScale="1">
        <p:scale>
          <a:sx n="87" d="100"/>
          <a:sy n="87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EFB78F-5735-42A2-9DAF-7559AFA7FB7E}" type="doc">
      <dgm:prSet loTypeId="urn:microsoft.com/office/officeart/2005/8/layout/cycle6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35E662D-7222-4914-80C6-C5643A14B61A}">
      <dgm:prSet/>
      <dgm:spPr/>
      <dgm:t>
        <a:bodyPr/>
        <a:lstStyle/>
        <a:p>
          <a:r>
            <a:rPr lang="en-US"/>
            <a:t>Data </a:t>
          </a:r>
          <a:r>
            <a:rPr lang="en-US" dirty="0"/>
            <a:t>Scientist</a:t>
          </a:r>
        </a:p>
      </dgm:t>
    </dgm:pt>
    <dgm:pt modelId="{11B7F984-F607-4859-8352-7EE7C0A74B77}" type="parTrans" cxnId="{401B56BE-F46E-4721-879F-C213AD0B27F2}">
      <dgm:prSet/>
      <dgm:spPr/>
      <dgm:t>
        <a:bodyPr/>
        <a:lstStyle/>
        <a:p>
          <a:endParaRPr lang="en-US"/>
        </a:p>
      </dgm:t>
    </dgm:pt>
    <dgm:pt modelId="{69D04A67-0428-4264-A288-4927505A61A2}" type="sibTrans" cxnId="{401B56BE-F46E-4721-879F-C213AD0B27F2}">
      <dgm:prSet/>
      <dgm:spPr/>
      <dgm:t>
        <a:bodyPr/>
        <a:lstStyle/>
        <a:p>
          <a:endParaRPr lang="en-US"/>
        </a:p>
      </dgm:t>
    </dgm:pt>
    <dgm:pt modelId="{73BEB3E2-BAE4-474B-B0E4-29F2AFA18984}">
      <dgm:prSet/>
      <dgm:spPr/>
      <dgm:t>
        <a:bodyPr/>
        <a:lstStyle/>
        <a:p>
          <a:r>
            <a:rPr lang="en-US" dirty="0"/>
            <a:t>Data Analyst</a:t>
          </a:r>
        </a:p>
      </dgm:t>
    </dgm:pt>
    <dgm:pt modelId="{095534CD-F6FF-42CA-B034-765D01B9154B}" type="parTrans" cxnId="{91053FC1-1305-4341-94D2-BA21BDA8838A}">
      <dgm:prSet/>
      <dgm:spPr/>
    </dgm:pt>
    <dgm:pt modelId="{1E1A4D23-539B-4523-97FC-9504C86A6C37}" type="sibTrans" cxnId="{91053FC1-1305-4341-94D2-BA21BDA8838A}">
      <dgm:prSet/>
      <dgm:spPr/>
    </dgm:pt>
    <dgm:pt modelId="{87BA5D98-AE1E-4E24-905B-EA9C4931E237}">
      <dgm:prSet/>
      <dgm:spPr/>
      <dgm:t>
        <a:bodyPr/>
        <a:lstStyle/>
        <a:p>
          <a:r>
            <a:rPr lang="en-US" dirty="0"/>
            <a:t>ML Engineer</a:t>
          </a:r>
        </a:p>
      </dgm:t>
    </dgm:pt>
    <dgm:pt modelId="{D1677687-599E-4702-A124-7D52C17346C0}" type="parTrans" cxnId="{8D3A2F67-837F-4D6D-9467-EDC62AC63EBE}">
      <dgm:prSet/>
      <dgm:spPr/>
    </dgm:pt>
    <dgm:pt modelId="{C9867421-5DC7-4D8A-B1E3-07D56ED3CCC2}" type="sibTrans" cxnId="{8D3A2F67-837F-4D6D-9467-EDC62AC63EBE}">
      <dgm:prSet/>
      <dgm:spPr/>
    </dgm:pt>
    <dgm:pt modelId="{31306BE5-50D6-4A25-991E-3590C5FFA45E}">
      <dgm:prSet/>
      <dgm:spPr/>
      <dgm:t>
        <a:bodyPr/>
        <a:lstStyle/>
        <a:p>
          <a:r>
            <a:rPr lang="en-US" dirty="0"/>
            <a:t>Data Admin</a:t>
          </a:r>
        </a:p>
      </dgm:t>
    </dgm:pt>
    <dgm:pt modelId="{91E79141-2A45-4755-9CA9-95062012F9E0}" type="parTrans" cxnId="{69439357-AE3C-4409-A8AE-FCAE8359E2AD}">
      <dgm:prSet/>
      <dgm:spPr/>
    </dgm:pt>
    <dgm:pt modelId="{A5784872-8705-44DB-A322-AF028240A43B}" type="sibTrans" cxnId="{69439357-AE3C-4409-A8AE-FCAE8359E2AD}">
      <dgm:prSet/>
      <dgm:spPr/>
    </dgm:pt>
    <dgm:pt modelId="{6167CA0C-501D-491E-B939-183C951E26BD}">
      <dgm:prSet/>
      <dgm:spPr/>
      <dgm:t>
        <a:bodyPr/>
        <a:lstStyle/>
        <a:p>
          <a:r>
            <a:rPr lang="en-US" dirty="0"/>
            <a:t>Data Engineer</a:t>
          </a:r>
        </a:p>
      </dgm:t>
    </dgm:pt>
    <dgm:pt modelId="{C5F20322-8043-42FC-97A5-27AA97699EC1}" type="parTrans" cxnId="{776F3B97-0794-40AE-BD8E-9F8F798D7BB6}">
      <dgm:prSet/>
      <dgm:spPr/>
    </dgm:pt>
    <dgm:pt modelId="{F86FA346-BCB5-4CC6-92E0-A5F9E6825D13}" type="sibTrans" cxnId="{776F3B97-0794-40AE-BD8E-9F8F798D7BB6}">
      <dgm:prSet/>
      <dgm:spPr/>
    </dgm:pt>
    <dgm:pt modelId="{B2DCF576-661C-4C3A-95F4-420C7FE3A2F8}" type="pres">
      <dgm:prSet presAssocID="{C3EFB78F-5735-42A2-9DAF-7559AFA7FB7E}" presName="cycle" presStyleCnt="0">
        <dgm:presLayoutVars>
          <dgm:dir/>
          <dgm:resizeHandles val="exact"/>
        </dgm:presLayoutVars>
      </dgm:prSet>
      <dgm:spPr/>
    </dgm:pt>
    <dgm:pt modelId="{B5581FD1-C9B1-4F23-A273-60810EC99554}" type="pres">
      <dgm:prSet presAssocID="{73BEB3E2-BAE4-474B-B0E4-29F2AFA18984}" presName="node" presStyleLbl="node1" presStyleIdx="0" presStyleCnt="5">
        <dgm:presLayoutVars>
          <dgm:bulletEnabled val="1"/>
        </dgm:presLayoutVars>
      </dgm:prSet>
      <dgm:spPr/>
    </dgm:pt>
    <dgm:pt modelId="{E0718D54-8CD7-43AF-973C-7D570C2DAFB8}" type="pres">
      <dgm:prSet presAssocID="{73BEB3E2-BAE4-474B-B0E4-29F2AFA18984}" presName="spNode" presStyleCnt="0"/>
      <dgm:spPr/>
    </dgm:pt>
    <dgm:pt modelId="{93E96E20-AF25-4032-8AA1-FA7C633B10EF}" type="pres">
      <dgm:prSet presAssocID="{1E1A4D23-539B-4523-97FC-9504C86A6C37}" presName="sibTrans" presStyleLbl="sibTrans1D1" presStyleIdx="0" presStyleCnt="5"/>
      <dgm:spPr/>
    </dgm:pt>
    <dgm:pt modelId="{41512C99-D5B4-4B6C-8E82-A890359B893F}" type="pres">
      <dgm:prSet presAssocID="{87BA5D98-AE1E-4E24-905B-EA9C4931E237}" presName="node" presStyleLbl="node1" presStyleIdx="1" presStyleCnt="5">
        <dgm:presLayoutVars>
          <dgm:bulletEnabled val="1"/>
        </dgm:presLayoutVars>
      </dgm:prSet>
      <dgm:spPr/>
    </dgm:pt>
    <dgm:pt modelId="{44BE4841-ED0E-4539-8A77-F089369B8E32}" type="pres">
      <dgm:prSet presAssocID="{87BA5D98-AE1E-4E24-905B-EA9C4931E237}" presName="spNode" presStyleCnt="0"/>
      <dgm:spPr/>
    </dgm:pt>
    <dgm:pt modelId="{9D7ACE1B-F574-4E15-A301-12A8426A551E}" type="pres">
      <dgm:prSet presAssocID="{C9867421-5DC7-4D8A-B1E3-07D56ED3CCC2}" presName="sibTrans" presStyleLbl="sibTrans1D1" presStyleIdx="1" presStyleCnt="5"/>
      <dgm:spPr/>
    </dgm:pt>
    <dgm:pt modelId="{B93CBF27-1A90-4D64-84C7-F667C1FFE83D}" type="pres">
      <dgm:prSet presAssocID="{31306BE5-50D6-4A25-991E-3590C5FFA45E}" presName="node" presStyleLbl="node1" presStyleIdx="2" presStyleCnt="5">
        <dgm:presLayoutVars>
          <dgm:bulletEnabled val="1"/>
        </dgm:presLayoutVars>
      </dgm:prSet>
      <dgm:spPr/>
    </dgm:pt>
    <dgm:pt modelId="{B061BF86-2681-46C6-8631-12FD4755F21A}" type="pres">
      <dgm:prSet presAssocID="{31306BE5-50D6-4A25-991E-3590C5FFA45E}" presName="spNode" presStyleCnt="0"/>
      <dgm:spPr/>
    </dgm:pt>
    <dgm:pt modelId="{ED0FEAB2-FB7D-44DB-8A34-E0D53400B28D}" type="pres">
      <dgm:prSet presAssocID="{A5784872-8705-44DB-A322-AF028240A43B}" presName="sibTrans" presStyleLbl="sibTrans1D1" presStyleIdx="2" presStyleCnt="5"/>
      <dgm:spPr/>
    </dgm:pt>
    <dgm:pt modelId="{4C88E1DB-E6C0-4188-8ECC-87A129BFC856}" type="pres">
      <dgm:prSet presAssocID="{6167CA0C-501D-491E-B939-183C951E26BD}" presName="node" presStyleLbl="node1" presStyleIdx="3" presStyleCnt="5">
        <dgm:presLayoutVars>
          <dgm:bulletEnabled val="1"/>
        </dgm:presLayoutVars>
      </dgm:prSet>
      <dgm:spPr/>
    </dgm:pt>
    <dgm:pt modelId="{A5B47814-983C-46F1-9933-FB8DE84F964F}" type="pres">
      <dgm:prSet presAssocID="{6167CA0C-501D-491E-B939-183C951E26BD}" presName="spNode" presStyleCnt="0"/>
      <dgm:spPr/>
    </dgm:pt>
    <dgm:pt modelId="{1FEDAD83-148A-4474-B0BC-A3AECB9C43B2}" type="pres">
      <dgm:prSet presAssocID="{F86FA346-BCB5-4CC6-92E0-A5F9E6825D13}" presName="sibTrans" presStyleLbl="sibTrans1D1" presStyleIdx="3" presStyleCnt="5"/>
      <dgm:spPr/>
    </dgm:pt>
    <dgm:pt modelId="{6C39727C-3F4E-4A50-85B7-1B6E2113CA1E}" type="pres">
      <dgm:prSet presAssocID="{235E662D-7222-4914-80C6-C5643A14B61A}" presName="node" presStyleLbl="node1" presStyleIdx="4" presStyleCnt="5">
        <dgm:presLayoutVars>
          <dgm:bulletEnabled val="1"/>
        </dgm:presLayoutVars>
      </dgm:prSet>
      <dgm:spPr/>
    </dgm:pt>
    <dgm:pt modelId="{958F9135-9C54-4A28-BD96-FD39D4DAAB70}" type="pres">
      <dgm:prSet presAssocID="{235E662D-7222-4914-80C6-C5643A14B61A}" presName="spNode" presStyleCnt="0"/>
      <dgm:spPr/>
    </dgm:pt>
    <dgm:pt modelId="{89F9DF70-6126-4D0A-8E20-AE1B2D771025}" type="pres">
      <dgm:prSet presAssocID="{69D04A67-0428-4264-A288-4927505A61A2}" presName="sibTrans" presStyleLbl="sibTrans1D1" presStyleIdx="4" presStyleCnt="5"/>
      <dgm:spPr/>
    </dgm:pt>
  </dgm:ptLst>
  <dgm:cxnLst>
    <dgm:cxn modelId="{F8AEA20E-5E22-4D32-8536-A9EA06286F0B}" type="presOf" srcId="{A5784872-8705-44DB-A322-AF028240A43B}" destId="{ED0FEAB2-FB7D-44DB-8A34-E0D53400B28D}" srcOrd="0" destOrd="0" presId="urn:microsoft.com/office/officeart/2005/8/layout/cycle6"/>
    <dgm:cxn modelId="{1863B51C-D21A-45E5-A2A1-2768572A35C6}" type="presOf" srcId="{31306BE5-50D6-4A25-991E-3590C5FFA45E}" destId="{B93CBF27-1A90-4D64-84C7-F667C1FFE83D}" srcOrd="0" destOrd="0" presId="urn:microsoft.com/office/officeart/2005/8/layout/cycle6"/>
    <dgm:cxn modelId="{EDD2B82A-10BB-4E67-B868-14FAF9425B98}" type="presOf" srcId="{1E1A4D23-539B-4523-97FC-9504C86A6C37}" destId="{93E96E20-AF25-4032-8AA1-FA7C633B10EF}" srcOrd="0" destOrd="0" presId="urn:microsoft.com/office/officeart/2005/8/layout/cycle6"/>
    <dgm:cxn modelId="{59DD1934-4CED-4DA9-8B2B-B57C1D6461D9}" type="presOf" srcId="{F86FA346-BCB5-4CC6-92E0-A5F9E6825D13}" destId="{1FEDAD83-148A-4474-B0BC-A3AECB9C43B2}" srcOrd="0" destOrd="0" presId="urn:microsoft.com/office/officeart/2005/8/layout/cycle6"/>
    <dgm:cxn modelId="{CDED6340-F1AC-4CFC-873C-97D3406DDAF4}" type="presOf" srcId="{C9867421-5DC7-4D8A-B1E3-07D56ED3CCC2}" destId="{9D7ACE1B-F574-4E15-A301-12A8426A551E}" srcOrd="0" destOrd="0" presId="urn:microsoft.com/office/officeart/2005/8/layout/cycle6"/>
    <dgm:cxn modelId="{8D3A2F67-837F-4D6D-9467-EDC62AC63EBE}" srcId="{C3EFB78F-5735-42A2-9DAF-7559AFA7FB7E}" destId="{87BA5D98-AE1E-4E24-905B-EA9C4931E237}" srcOrd="1" destOrd="0" parTransId="{D1677687-599E-4702-A124-7D52C17346C0}" sibTransId="{C9867421-5DC7-4D8A-B1E3-07D56ED3CCC2}"/>
    <dgm:cxn modelId="{76D72A54-F8EB-40D3-8D7C-74AD18C09E07}" type="presOf" srcId="{73BEB3E2-BAE4-474B-B0E4-29F2AFA18984}" destId="{B5581FD1-C9B1-4F23-A273-60810EC99554}" srcOrd="0" destOrd="0" presId="urn:microsoft.com/office/officeart/2005/8/layout/cycle6"/>
    <dgm:cxn modelId="{69439357-AE3C-4409-A8AE-FCAE8359E2AD}" srcId="{C3EFB78F-5735-42A2-9DAF-7559AFA7FB7E}" destId="{31306BE5-50D6-4A25-991E-3590C5FFA45E}" srcOrd="2" destOrd="0" parTransId="{91E79141-2A45-4755-9CA9-95062012F9E0}" sibTransId="{A5784872-8705-44DB-A322-AF028240A43B}"/>
    <dgm:cxn modelId="{776F3B97-0794-40AE-BD8E-9F8F798D7BB6}" srcId="{C3EFB78F-5735-42A2-9DAF-7559AFA7FB7E}" destId="{6167CA0C-501D-491E-B939-183C951E26BD}" srcOrd="3" destOrd="0" parTransId="{C5F20322-8043-42FC-97A5-27AA97699EC1}" sibTransId="{F86FA346-BCB5-4CC6-92E0-A5F9E6825D13}"/>
    <dgm:cxn modelId="{FC25B99C-361B-494D-AE21-D1DF92E212EA}" type="presOf" srcId="{6167CA0C-501D-491E-B939-183C951E26BD}" destId="{4C88E1DB-E6C0-4188-8ECC-87A129BFC856}" srcOrd="0" destOrd="0" presId="urn:microsoft.com/office/officeart/2005/8/layout/cycle6"/>
    <dgm:cxn modelId="{977CD4AB-F241-4A72-8239-2973B41FABC8}" type="presOf" srcId="{69D04A67-0428-4264-A288-4927505A61A2}" destId="{89F9DF70-6126-4D0A-8E20-AE1B2D771025}" srcOrd="0" destOrd="0" presId="urn:microsoft.com/office/officeart/2005/8/layout/cycle6"/>
    <dgm:cxn modelId="{7DE8EFAD-CD59-4568-B4A1-342182F121AE}" type="presOf" srcId="{235E662D-7222-4914-80C6-C5643A14B61A}" destId="{6C39727C-3F4E-4A50-85B7-1B6E2113CA1E}" srcOrd="0" destOrd="0" presId="urn:microsoft.com/office/officeart/2005/8/layout/cycle6"/>
    <dgm:cxn modelId="{401B56BE-F46E-4721-879F-C213AD0B27F2}" srcId="{C3EFB78F-5735-42A2-9DAF-7559AFA7FB7E}" destId="{235E662D-7222-4914-80C6-C5643A14B61A}" srcOrd="4" destOrd="0" parTransId="{11B7F984-F607-4859-8352-7EE7C0A74B77}" sibTransId="{69D04A67-0428-4264-A288-4927505A61A2}"/>
    <dgm:cxn modelId="{91053FC1-1305-4341-94D2-BA21BDA8838A}" srcId="{C3EFB78F-5735-42A2-9DAF-7559AFA7FB7E}" destId="{73BEB3E2-BAE4-474B-B0E4-29F2AFA18984}" srcOrd="0" destOrd="0" parTransId="{095534CD-F6FF-42CA-B034-765D01B9154B}" sibTransId="{1E1A4D23-539B-4523-97FC-9504C86A6C37}"/>
    <dgm:cxn modelId="{0BF62CE6-0AE9-478C-8777-8406B64FE13E}" type="presOf" srcId="{C3EFB78F-5735-42A2-9DAF-7559AFA7FB7E}" destId="{B2DCF576-661C-4C3A-95F4-420C7FE3A2F8}" srcOrd="0" destOrd="0" presId="urn:microsoft.com/office/officeart/2005/8/layout/cycle6"/>
    <dgm:cxn modelId="{7F2AD8FF-5EB8-4C1C-A39A-CB538DD26CDD}" type="presOf" srcId="{87BA5D98-AE1E-4E24-905B-EA9C4931E237}" destId="{41512C99-D5B4-4B6C-8E82-A890359B893F}" srcOrd="0" destOrd="0" presId="urn:microsoft.com/office/officeart/2005/8/layout/cycle6"/>
    <dgm:cxn modelId="{94120356-693F-452D-9817-E130F5FE4074}" type="presParOf" srcId="{B2DCF576-661C-4C3A-95F4-420C7FE3A2F8}" destId="{B5581FD1-C9B1-4F23-A273-60810EC99554}" srcOrd="0" destOrd="0" presId="urn:microsoft.com/office/officeart/2005/8/layout/cycle6"/>
    <dgm:cxn modelId="{E4976BAA-2665-4A0F-884A-83CB3C5E805A}" type="presParOf" srcId="{B2DCF576-661C-4C3A-95F4-420C7FE3A2F8}" destId="{E0718D54-8CD7-43AF-973C-7D570C2DAFB8}" srcOrd="1" destOrd="0" presId="urn:microsoft.com/office/officeart/2005/8/layout/cycle6"/>
    <dgm:cxn modelId="{EAACF4DC-CAF6-4E83-9B2F-EB4277A28DFB}" type="presParOf" srcId="{B2DCF576-661C-4C3A-95F4-420C7FE3A2F8}" destId="{93E96E20-AF25-4032-8AA1-FA7C633B10EF}" srcOrd="2" destOrd="0" presId="urn:microsoft.com/office/officeart/2005/8/layout/cycle6"/>
    <dgm:cxn modelId="{327EB651-D22E-4F83-9D91-17CB3D89F331}" type="presParOf" srcId="{B2DCF576-661C-4C3A-95F4-420C7FE3A2F8}" destId="{41512C99-D5B4-4B6C-8E82-A890359B893F}" srcOrd="3" destOrd="0" presId="urn:microsoft.com/office/officeart/2005/8/layout/cycle6"/>
    <dgm:cxn modelId="{0EC8F925-7B9B-4AA5-B4ED-8D40FC6BB164}" type="presParOf" srcId="{B2DCF576-661C-4C3A-95F4-420C7FE3A2F8}" destId="{44BE4841-ED0E-4539-8A77-F089369B8E32}" srcOrd="4" destOrd="0" presId="urn:microsoft.com/office/officeart/2005/8/layout/cycle6"/>
    <dgm:cxn modelId="{1F36AF4D-DD5F-4C54-8797-AECDB64D106C}" type="presParOf" srcId="{B2DCF576-661C-4C3A-95F4-420C7FE3A2F8}" destId="{9D7ACE1B-F574-4E15-A301-12A8426A551E}" srcOrd="5" destOrd="0" presId="urn:microsoft.com/office/officeart/2005/8/layout/cycle6"/>
    <dgm:cxn modelId="{5D9F3034-8F48-4A5C-A3F0-53121899DC73}" type="presParOf" srcId="{B2DCF576-661C-4C3A-95F4-420C7FE3A2F8}" destId="{B93CBF27-1A90-4D64-84C7-F667C1FFE83D}" srcOrd="6" destOrd="0" presId="urn:microsoft.com/office/officeart/2005/8/layout/cycle6"/>
    <dgm:cxn modelId="{3D395263-8F6F-4161-9024-42DE929F0352}" type="presParOf" srcId="{B2DCF576-661C-4C3A-95F4-420C7FE3A2F8}" destId="{B061BF86-2681-46C6-8631-12FD4755F21A}" srcOrd="7" destOrd="0" presId="urn:microsoft.com/office/officeart/2005/8/layout/cycle6"/>
    <dgm:cxn modelId="{3F562492-3550-420D-AC8F-802AF6DD518B}" type="presParOf" srcId="{B2DCF576-661C-4C3A-95F4-420C7FE3A2F8}" destId="{ED0FEAB2-FB7D-44DB-8A34-E0D53400B28D}" srcOrd="8" destOrd="0" presId="urn:microsoft.com/office/officeart/2005/8/layout/cycle6"/>
    <dgm:cxn modelId="{BF6208A3-CBB3-48BF-9187-E55863AD25D3}" type="presParOf" srcId="{B2DCF576-661C-4C3A-95F4-420C7FE3A2F8}" destId="{4C88E1DB-E6C0-4188-8ECC-87A129BFC856}" srcOrd="9" destOrd="0" presId="urn:microsoft.com/office/officeart/2005/8/layout/cycle6"/>
    <dgm:cxn modelId="{BFB3D412-7A30-480A-B091-EDA2FE582793}" type="presParOf" srcId="{B2DCF576-661C-4C3A-95F4-420C7FE3A2F8}" destId="{A5B47814-983C-46F1-9933-FB8DE84F964F}" srcOrd="10" destOrd="0" presId="urn:microsoft.com/office/officeart/2005/8/layout/cycle6"/>
    <dgm:cxn modelId="{55B6AE52-70B8-46F8-A8E9-B19D415AD265}" type="presParOf" srcId="{B2DCF576-661C-4C3A-95F4-420C7FE3A2F8}" destId="{1FEDAD83-148A-4474-B0BC-A3AECB9C43B2}" srcOrd="11" destOrd="0" presId="urn:microsoft.com/office/officeart/2005/8/layout/cycle6"/>
    <dgm:cxn modelId="{4FEF7275-1F2B-498C-8FD0-48E7D5A7A92E}" type="presParOf" srcId="{B2DCF576-661C-4C3A-95F4-420C7FE3A2F8}" destId="{6C39727C-3F4E-4A50-85B7-1B6E2113CA1E}" srcOrd="12" destOrd="0" presId="urn:microsoft.com/office/officeart/2005/8/layout/cycle6"/>
    <dgm:cxn modelId="{97D4838E-DD89-405C-990C-E9724936F653}" type="presParOf" srcId="{B2DCF576-661C-4C3A-95F4-420C7FE3A2F8}" destId="{958F9135-9C54-4A28-BD96-FD39D4DAAB70}" srcOrd="13" destOrd="0" presId="urn:microsoft.com/office/officeart/2005/8/layout/cycle6"/>
    <dgm:cxn modelId="{2CC86B96-4D2B-4571-8A35-BE7210846A42}" type="presParOf" srcId="{B2DCF576-661C-4C3A-95F4-420C7FE3A2F8}" destId="{89F9DF70-6126-4D0A-8E20-AE1B2D771025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2A95B9-536F-48EF-9EC0-8D15D27C1D4D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D458361-1862-400B-87CD-BD5F4239CDDD}">
      <dgm:prSet custT="1"/>
      <dgm:spPr/>
      <dgm:t>
        <a:bodyPr/>
        <a:lstStyle/>
        <a:p>
          <a:r>
            <a:rPr lang="en-US" sz="1200" b="1"/>
            <a:t>Marketing</a:t>
          </a:r>
        </a:p>
      </dgm:t>
    </dgm:pt>
    <dgm:pt modelId="{4D1BD1C8-F455-4238-8008-DFC4CD2C4D65}" type="parTrans" cxnId="{1765A839-B51D-44D1-8617-2963E517C87B}">
      <dgm:prSet/>
      <dgm:spPr/>
      <dgm:t>
        <a:bodyPr/>
        <a:lstStyle/>
        <a:p>
          <a:endParaRPr lang="en-US" sz="2000" b="1"/>
        </a:p>
      </dgm:t>
    </dgm:pt>
    <dgm:pt modelId="{0B009205-361F-41AE-8688-91D72FA9DE47}" type="sibTrans" cxnId="{1765A839-B51D-44D1-8617-2963E517C87B}">
      <dgm:prSet/>
      <dgm:spPr/>
      <dgm:t>
        <a:bodyPr/>
        <a:lstStyle/>
        <a:p>
          <a:endParaRPr lang="en-US" sz="2000" b="1"/>
        </a:p>
      </dgm:t>
    </dgm:pt>
    <dgm:pt modelId="{5C6C81A9-D7F6-4B8C-A87E-2894E164F0DE}">
      <dgm:prSet custT="1"/>
      <dgm:spPr/>
      <dgm:t>
        <a:bodyPr/>
        <a:lstStyle/>
        <a:p>
          <a:r>
            <a:rPr lang="en-US" sz="1200" b="1"/>
            <a:t>Sales and CRM </a:t>
          </a:r>
        </a:p>
      </dgm:t>
    </dgm:pt>
    <dgm:pt modelId="{380F8DA7-B18B-4F38-A37F-8A001F31FE54}" type="parTrans" cxnId="{0C955129-FE18-4D04-B83D-ACC8D5B5EBDE}">
      <dgm:prSet/>
      <dgm:spPr/>
      <dgm:t>
        <a:bodyPr/>
        <a:lstStyle/>
        <a:p>
          <a:endParaRPr lang="en-US" sz="2000" b="1"/>
        </a:p>
      </dgm:t>
    </dgm:pt>
    <dgm:pt modelId="{DB118C84-9F9A-4E10-9091-1731BB5FA4EA}" type="sibTrans" cxnId="{0C955129-FE18-4D04-B83D-ACC8D5B5EBDE}">
      <dgm:prSet/>
      <dgm:spPr/>
      <dgm:t>
        <a:bodyPr/>
        <a:lstStyle/>
        <a:p>
          <a:endParaRPr lang="en-US" sz="2000" b="1"/>
        </a:p>
      </dgm:t>
    </dgm:pt>
    <dgm:pt modelId="{FCBEF7BF-DB6C-466B-A411-D9910AEC6778}">
      <dgm:prSet custT="1"/>
      <dgm:spPr/>
      <dgm:t>
        <a:bodyPr/>
        <a:lstStyle/>
        <a:p>
          <a:r>
            <a:rPr lang="en-US" sz="1200" b="1"/>
            <a:t>Web Analytics</a:t>
          </a:r>
        </a:p>
      </dgm:t>
    </dgm:pt>
    <dgm:pt modelId="{B4139B8B-C9B4-4989-8642-1CF9B5911F83}" type="parTrans" cxnId="{C5037D22-3874-43A6-9EAB-2FB41D965538}">
      <dgm:prSet/>
      <dgm:spPr/>
      <dgm:t>
        <a:bodyPr/>
        <a:lstStyle/>
        <a:p>
          <a:endParaRPr lang="en-US" sz="2000" b="1"/>
        </a:p>
      </dgm:t>
    </dgm:pt>
    <dgm:pt modelId="{EBFE094B-35A8-4C2B-A34B-1C12BB5BB848}" type="sibTrans" cxnId="{C5037D22-3874-43A6-9EAB-2FB41D965538}">
      <dgm:prSet/>
      <dgm:spPr/>
      <dgm:t>
        <a:bodyPr/>
        <a:lstStyle/>
        <a:p>
          <a:endParaRPr lang="en-US" sz="2000" b="1"/>
        </a:p>
      </dgm:t>
    </dgm:pt>
    <dgm:pt modelId="{81370070-FFE6-4CD0-AE8E-2D9817A35501}">
      <dgm:prSet custT="1"/>
      <dgm:spPr/>
      <dgm:t>
        <a:bodyPr/>
        <a:lstStyle/>
        <a:p>
          <a:r>
            <a:rPr lang="en-US" sz="1200" b="1"/>
            <a:t>Ecommerce </a:t>
          </a:r>
        </a:p>
      </dgm:t>
    </dgm:pt>
    <dgm:pt modelId="{04A358C7-FD20-4F04-9BB9-AB57EAFD3A0A}" type="parTrans" cxnId="{D6C4C8B2-0576-4FB4-A808-07CF9D15C066}">
      <dgm:prSet/>
      <dgm:spPr/>
      <dgm:t>
        <a:bodyPr/>
        <a:lstStyle/>
        <a:p>
          <a:endParaRPr lang="en-US" sz="2000" b="1"/>
        </a:p>
      </dgm:t>
    </dgm:pt>
    <dgm:pt modelId="{DFEB9FC4-CFBB-4D5A-9F50-1B47CCE73FFB}" type="sibTrans" cxnId="{D6C4C8B2-0576-4FB4-A808-07CF9D15C066}">
      <dgm:prSet/>
      <dgm:spPr/>
      <dgm:t>
        <a:bodyPr/>
        <a:lstStyle/>
        <a:p>
          <a:endParaRPr lang="en-US" sz="2000" b="1"/>
        </a:p>
      </dgm:t>
    </dgm:pt>
    <dgm:pt modelId="{15E6740A-DFDD-489C-AB77-5F4BCA3EC7B3}">
      <dgm:prSet custT="1"/>
      <dgm:spPr/>
      <dgm:t>
        <a:bodyPr/>
        <a:lstStyle/>
        <a:p>
          <a:r>
            <a:rPr lang="en-US" sz="1200" b="1"/>
            <a:t>Advertising</a:t>
          </a:r>
        </a:p>
      </dgm:t>
    </dgm:pt>
    <dgm:pt modelId="{3B7CE414-94C3-4CB4-8D81-9FA08C026BE2}" type="parTrans" cxnId="{D0294A7D-1826-4395-9772-62E29E1FA5D2}">
      <dgm:prSet/>
      <dgm:spPr/>
      <dgm:t>
        <a:bodyPr/>
        <a:lstStyle/>
        <a:p>
          <a:endParaRPr lang="en-US" sz="2000" b="1"/>
        </a:p>
      </dgm:t>
    </dgm:pt>
    <dgm:pt modelId="{175E0AC4-EBE6-4AE5-B602-C5DF754CAEC8}" type="sibTrans" cxnId="{D0294A7D-1826-4395-9772-62E29E1FA5D2}">
      <dgm:prSet/>
      <dgm:spPr/>
      <dgm:t>
        <a:bodyPr/>
        <a:lstStyle/>
        <a:p>
          <a:endParaRPr lang="en-US" sz="2000" b="1"/>
        </a:p>
      </dgm:t>
    </dgm:pt>
    <dgm:pt modelId="{28336BE7-89A4-4B0B-8404-B673C2D29AA0}">
      <dgm:prSet custT="1"/>
      <dgm:spPr/>
      <dgm:t>
        <a:bodyPr/>
        <a:lstStyle/>
        <a:p>
          <a:r>
            <a:rPr lang="en-US" sz="1200" b="1"/>
            <a:t>IT</a:t>
          </a:r>
        </a:p>
      </dgm:t>
    </dgm:pt>
    <dgm:pt modelId="{74738A67-8423-411C-BE25-456B788DC97A}" type="parTrans" cxnId="{FEC3449F-F864-4481-BFB3-F966986B41D5}">
      <dgm:prSet/>
      <dgm:spPr/>
      <dgm:t>
        <a:bodyPr/>
        <a:lstStyle/>
        <a:p>
          <a:endParaRPr lang="en-US" sz="2000" b="1"/>
        </a:p>
      </dgm:t>
    </dgm:pt>
    <dgm:pt modelId="{0C2413E9-FDB4-4287-8CEA-CE2F7D3F8BC7}" type="sibTrans" cxnId="{FEC3449F-F864-4481-BFB3-F966986B41D5}">
      <dgm:prSet/>
      <dgm:spPr/>
      <dgm:t>
        <a:bodyPr/>
        <a:lstStyle/>
        <a:p>
          <a:endParaRPr lang="en-US" sz="2000" b="1"/>
        </a:p>
      </dgm:t>
    </dgm:pt>
    <dgm:pt modelId="{8DAFCD57-E7F2-4868-9B64-3A23C68EDBA3}">
      <dgm:prSet custT="1"/>
      <dgm:spPr/>
      <dgm:t>
        <a:bodyPr/>
        <a:lstStyle/>
        <a:p>
          <a:r>
            <a:rPr lang="en-US" sz="1200" b="1"/>
            <a:t>Finance</a:t>
          </a:r>
        </a:p>
      </dgm:t>
    </dgm:pt>
    <dgm:pt modelId="{502D9AD7-00DF-4ACE-BEC2-52FC743B3967}" type="parTrans" cxnId="{62DB4D7E-F30F-472C-994C-4104F84F7E8F}">
      <dgm:prSet/>
      <dgm:spPr/>
      <dgm:t>
        <a:bodyPr/>
        <a:lstStyle/>
        <a:p>
          <a:endParaRPr lang="en-US" sz="2000" b="1"/>
        </a:p>
      </dgm:t>
    </dgm:pt>
    <dgm:pt modelId="{6AEF6C10-2FDF-40DC-8421-99A905EF2D88}" type="sibTrans" cxnId="{62DB4D7E-F30F-472C-994C-4104F84F7E8F}">
      <dgm:prSet/>
      <dgm:spPr/>
      <dgm:t>
        <a:bodyPr/>
        <a:lstStyle/>
        <a:p>
          <a:endParaRPr lang="en-US" sz="2000" b="1"/>
        </a:p>
      </dgm:t>
    </dgm:pt>
    <dgm:pt modelId="{0A0665B1-FA1D-4555-97C6-4416CE8D3851}">
      <dgm:prSet custT="1"/>
      <dgm:spPr/>
      <dgm:t>
        <a:bodyPr/>
        <a:lstStyle/>
        <a:p>
          <a:r>
            <a:rPr lang="en-US" sz="1200" b="1"/>
            <a:t>Healthcare</a:t>
          </a:r>
        </a:p>
      </dgm:t>
    </dgm:pt>
    <dgm:pt modelId="{A49B1293-1C2A-4031-A0E1-C16DA739C72B}" type="parTrans" cxnId="{AB10D46E-2E5D-47B8-AA63-FEDE80B9C89F}">
      <dgm:prSet/>
      <dgm:spPr/>
      <dgm:t>
        <a:bodyPr/>
        <a:lstStyle/>
        <a:p>
          <a:endParaRPr lang="en-US" sz="2000" b="1"/>
        </a:p>
      </dgm:t>
    </dgm:pt>
    <dgm:pt modelId="{D7F13732-B19D-45A8-8AEC-1DB1C4EB702E}" type="sibTrans" cxnId="{AB10D46E-2E5D-47B8-AA63-FEDE80B9C89F}">
      <dgm:prSet/>
      <dgm:spPr/>
      <dgm:t>
        <a:bodyPr/>
        <a:lstStyle/>
        <a:p>
          <a:endParaRPr lang="en-US" sz="2000" b="1"/>
        </a:p>
      </dgm:t>
    </dgm:pt>
    <dgm:pt modelId="{BA17E3E9-1E27-49C7-A74C-0AE50E6B0D2D}">
      <dgm:prSet custT="1"/>
      <dgm:spPr/>
      <dgm:t>
        <a:bodyPr/>
        <a:lstStyle/>
        <a:p>
          <a:r>
            <a:rPr lang="en-US" sz="1200" b="1" dirty="0"/>
            <a:t>Social Media</a:t>
          </a:r>
        </a:p>
      </dgm:t>
    </dgm:pt>
    <dgm:pt modelId="{F4A812A1-C94E-411F-A447-EC40736BFA51}" type="parTrans" cxnId="{F67DE98D-623E-47A0-BDBF-2116C6C9908C}">
      <dgm:prSet/>
      <dgm:spPr/>
      <dgm:t>
        <a:bodyPr/>
        <a:lstStyle/>
        <a:p>
          <a:endParaRPr lang="en-US" sz="2000" b="1"/>
        </a:p>
      </dgm:t>
    </dgm:pt>
    <dgm:pt modelId="{A64FBFE4-01E6-4E15-AC2D-C2689890A820}" type="sibTrans" cxnId="{F67DE98D-623E-47A0-BDBF-2116C6C9908C}">
      <dgm:prSet/>
      <dgm:spPr/>
      <dgm:t>
        <a:bodyPr/>
        <a:lstStyle/>
        <a:p>
          <a:endParaRPr lang="en-US" sz="2000" b="1"/>
        </a:p>
      </dgm:t>
    </dgm:pt>
    <dgm:pt modelId="{9DE098DA-92A4-47CF-8491-78CCEB79F16D}">
      <dgm:prSet custT="1"/>
      <dgm:spPr/>
      <dgm:t>
        <a:bodyPr/>
        <a:lstStyle/>
        <a:p>
          <a:r>
            <a:rPr lang="en-US" sz="1200" b="1" dirty="0"/>
            <a:t>SEO</a:t>
          </a:r>
        </a:p>
      </dgm:t>
    </dgm:pt>
    <dgm:pt modelId="{DBA9F683-06B4-4BB2-B99B-446DC1DF115A}" type="parTrans" cxnId="{31089CF1-DCC6-4212-9BA1-39D93CA694F0}">
      <dgm:prSet/>
      <dgm:spPr/>
      <dgm:t>
        <a:bodyPr/>
        <a:lstStyle/>
        <a:p>
          <a:endParaRPr lang="en-US" sz="2000" b="1"/>
        </a:p>
      </dgm:t>
    </dgm:pt>
    <dgm:pt modelId="{DEF6880A-667C-4080-B958-0E8D28928194}" type="sibTrans" cxnId="{31089CF1-DCC6-4212-9BA1-39D93CA694F0}">
      <dgm:prSet/>
      <dgm:spPr/>
      <dgm:t>
        <a:bodyPr/>
        <a:lstStyle/>
        <a:p>
          <a:endParaRPr lang="en-US" sz="2000" b="1"/>
        </a:p>
      </dgm:t>
    </dgm:pt>
    <dgm:pt modelId="{A39E7876-8D97-4099-8E39-2E8AE8A3F4BE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Banking</a:t>
          </a:r>
          <a:endParaRPr lang="en-US" sz="1200" b="1"/>
        </a:p>
      </dgm:t>
    </dgm:pt>
    <dgm:pt modelId="{0351F37E-1D6A-4FD1-92D6-8BEDA68E5D24}" type="parTrans" cxnId="{4B1CFDE9-D75D-44A8-AECE-0B67FC3B7581}">
      <dgm:prSet/>
      <dgm:spPr/>
      <dgm:t>
        <a:bodyPr/>
        <a:lstStyle/>
        <a:p>
          <a:endParaRPr lang="en-US" sz="2000" b="1"/>
        </a:p>
      </dgm:t>
    </dgm:pt>
    <dgm:pt modelId="{CB9C848B-AFDF-4876-9337-B3F6AFD5F787}" type="sibTrans" cxnId="{4B1CFDE9-D75D-44A8-AECE-0B67FC3B7581}">
      <dgm:prSet/>
      <dgm:spPr/>
      <dgm:t>
        <a:bodyPr/>
        <a:lstStyle/>
        <a:p>
          <a:endParaRPr lang="en-US" sz="2000" b="1"/>
        </a:p>
      </dgm:t>
    </dgm:pt>
    <dgm:pt modelId="{7CDAB4A0-3C81-440D-9D42-786692B494C5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Human Resources</a:t>
          </a:r>
        </a:p>
      </dgm:t>
    </dgm:pt>
    <dgm:pt modelId="{C8951B8C-D83F-414B-83C8-4E09879A2CC7}" type="parTrans" cxnId="{0273C5BB-8382-4919-AA8F-DB064633B4EA}">
      <dgm:prSet/>
      <dgm:spPr/>
      <dgm:t>
        <a:bodyPr/>
        <a:lstStyle/>
        <a:p>
          <a:endParaRPr lang="en-US" sz="2000" b="1"/>
        </a:p>
      </dgm:t>
    </dgm:pt>
    <dgm:pt modelId="{CAF4A680-973C-43AD-9984-FC69BF625FDF}" type="sibTrans" cxnId="{0273C5BB-8382-4919-AA8F-DB064633B4EA}">
      <dgm:prSet/>
      <dgm:spPr/>
      <dgm:t>
        <a:bodyPr/>
        <a:lstStyle/>
        <a:p>
          <a:endParaRPr lang="en-US" sz="2000" b="1"/>
        </a:p>
      </dgm:t>
    </dgm:pt>
    <dgm:pt modelId="{77892E9E-9DFA-4DB2-8ABF-6AE7C14C851E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Mobile Analytics</a:t>
          </a:r>
        </a:p>
      </dgm:t>
    </dgm:pt>
    <dgm:pt modelId="{0D4D6576-6236-45D7-BBB2-BC99257BB8AB}" type="parTrans" cxnId="{DE28C852-D672-4F43-9B0F-B7E0CBEA0DBE}">
      <dgm:prSet/>
      <dgm:spPr/>
      <dgm:t>
        <a:bodyPr/>
        <a:lstStyle/>
        <a:p>
          <a:endParaRPr lang="en-US" sz="2000" b="1"/>
        </a:p>
      </dgm:t>
    </dgm:pt>
    <dgm:pt modelId="{0E27D527-8F3C-4A1A-B607-D99FBACA4F61}" type="sibTrans" cxnId="{DE28C852-D672-4F43-9B0F-B7E0CBEA0DBE}">
      <dgm:prSet/>
      <dgm:spPr/>
      <dgm:t>
        <a:bodyPr/>
        <a:lstStyle/>
        <a:p>
          <a:endParaRPr lang="en-US" sz="2000" b="1"/>
        </a:p>
      </dgm:t>
    </dgm:pt>
    <dgm:pt modelId="{2AF5546F-8F62-4061-9B88-5E38A8423E5C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Project Management</a:t>
          </a:r>
        </a:p>
      </dgm:t>
    </dgm:pt>
    <dgm:pt modelId="{F90CAE46-5537-4AE9-97E9-B03F55A90B63}" type="parTrans" cxnId="{0A9AF4F7-D869-4E80-9F85-9B2A3284F936}">
      <dgm:prSet/>
      <dgm:spPr/>
      <dgm:t>
        <a:bodyPr/>
        <a:lstStyle/>
        <a:p>
          <a:endParaRPr lang="en-US" sz="2000" b="1"/>
        </a:p>
      </dgm:t>
    </dgm:pt>
    <dgm:pt modelId="{DF332A19-EBA6-4BA5-A153-A101388A517D}" type="sibTrans" cxnId="{0A9AF4F7-D869-4E80-9F85-9B2A3284F936}">
      <dgm:prSet/>
      <dgm:spPr/>
      <dgm:t>
        <a:bodyPr/>
        <a:lstStyle/>
        <a:p>
          <a:endParaRPr lang="en-US" sz="2000" b="1"/>
        </a:p>
      </dgm:t>
    </dgm:pt>
    <dgm:pt modelId="{77D7CC50-2B62-4492-936A-DBD173F027F0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Research and Development</a:t>
          </a:r>
        </a:p>
      </dgm:t>
    </dgm:pt>
    <dgm:pt modelId="{383A49E2-0A08-41D7-B70A-0CA19B19E258}" type="parTrans" cxnId="{2D1DF6A5-3C48-486E-875D-A70C6669E86B}">
      <dgm:prSet/>
      <dgm:spPr/>
      <dgm:t>
        <a:bodyPr/>
        <a:lstStyle/>
        <a:p>
          <a:endParaRPr lang="en-US" sz="2000" b="1"/>
        </a:p>
      </dgm:t>
    </dgm:pt>
    <dgm:pt modelId="{0C56111C-2A49-465F-B4D2-D0280A14B21C}" type="sibTrans" cxnId="{2D1DF6A5-3C48-486E-875D-A70C6669E86B}">
      <dgm:prSet/>
      <dgm:spPr/>
      <dgm:t>
        <a:bodyPr/>
        <a:lstStyle/>
        <a:p>
          <a:endParaRPr lang="en-US" sz="2000" b="1"/>
        </a:p>
      </dgm:t>
    </dgm:pt>
    <dgm:pt modelId="{40207837-BEE3-4903-837C-5CCF7877C350}">
      <dgm:prSet custT="1"/>
      <dgm:spPr/>
      <dgm:t>
        <a:bodyPr/>
        <a:lstStyle/>
        <a:p>
          <a:r>
            <a:rPr lang="en-US" sz="1200" b="1" dirty="0">
              <a:latin typeface="Calibri" panose="020F0502020204030204" pitchFamily="34" charset="0"/>
              <a:ea typeface="Calibri" panose="020F0502020204030204" pitchFamily="34" charset="0"/>
            </a:rPr>
            <a:t>Support</a:t>
          </a:r>
        </a:p>
      </dgm:t>
    </dgm:pt>
    <dgm:pt modelId="{6F81AFDB-C2A1-4316-A596-59DC6E0FF117}" type="parTrans" cxnId="{75935A7B-6C12-4F03-B1C2-AD50F8A54F87}">
      <dgm:prSet/>
      <dgm:spPr/>
      <dgm:t>
        <a:bodyPr/>
        <a:lstStyle/>
        <a:p>
          <a:endParaRPr lang="en-US" sz="2000" b="1"/>
        </a:p>
      </dgm:t>
    </dgm:pt>
    <dgm:pt modelId="{3D4D7E15-1A8B-4214-B583-55979942B193}" type="sibTrans" cxnId="{75935A7B-6C12-4F03-B1C2-AD50F8A54F87}">
      <dgm:prSet/>
      <dgm:spPr/>
      <dgm:t>
        <a:bodyPr/>
        <a:lstStyle/>
        <a:p>
          <a:endParaRPr lang="en-US" sz="2000" b="1"/>
        </a:p>
      </dgm:t>
    </dgm:pt>
    <dgm:pt modelId="{DC65555B-A568-4007-B8B2-1C4A8DEB42EE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Survey</a:t>
          </a:r>
        </a:p>
      </dgm:t>
    </dgm:pt>
    <dgm:pt modelId="{855E3187-25BC-4880-BDED-F652D125B73B}" type="parTrans" cxnId="{77D9BEED-F956-4660-A2C2-34FECF1EACAE}">
      <dgm:prSet/>
      <dgm:spPr/>
      <dgm:t>
        <a:bodyPr/>
        <a:lstStyle/>
        <a:p>
          <a:endParaRPr lang="en-US" sz="2000" b="1"/>
        </a:p>
      </dgm:t>
    </dgm:pt>
    <dgm:pt modelId="{0300A21A-104A-40A5-9E98-EA7CA2F14C0D}" type="sibTrans" cxnId="{77D9BEED-F956-4660-A2C2-34FECF1EACAE}">
      <dgm:prSet/>
      <dgm:spPr/>
      <dgm:t>
        <a:bodyPr/>
        <a:lstStyle/>
        <a:p>
          <a:endParaRPr lang="en-US" sz="2000" b="1"/>
        </a:p>
      </dgm:t>
    </dgm:pt>
    <dgm:pt modelId="{33273703-96D2-4341-AD0B-24644E2BA5B3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Insurance</a:t>
          </a:r>
        </a:p>
      </dgm:t>
    </dgm:pt>
    <dgm:pt modelId="{01E8232C-1BA6-4091-9527-5389B3D9ED7C}" type="parTrans" cxnId="{22460EF2-1BD1-4AD5-9804-2B3A657AED2F}">
      <dgm:prSet/>
      <dgm:spPr/>
      <dgm:t>
        <a:bodyPr/>
        <a:lstStyle/>
        <a:p>
          <a:endParaRPr lang="en-US" sz="2000" b="1"/>
        </a:p>
      </dgm:t>
    </dgm:pt>
    <dgm:pt modelId="{29C3A4BB-0DB8-4912-A311-E7881DC4DA9B}" type="sibTrans" cxnId="{22460EF2-1BD1-4AD5-9804-2B3A657AED2F}">
      <dgm:prSet/>
      <dgm:spPr/>
      <dgm:t>
        <a:bodyPr/>
        <a:lstStyle/>
        <a:p>
          <a:endParaRPr lang="en-US" sz="2000" b="1"/>
        </a:p>
      </dgm:t>
    </dgm:pt>
    <dgm:pt modelId="{88DD7683-8B65-4A3D-9BC7-9D38E5C9760E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Manufacturing</a:t>
          </a:r>
        </a:p>
      </dgm:t>
    </dgm:pt>
    <dgm:pt modelId="{3EDDD38A-E7FA-4272-BA96-A375BCF42971}" type="parTrans" cxnId="{DC219CC4-3893-4511-9180-66A3E226331C}">
      <dgm:prSet/>
      <dgm:spPr/>
      <dgm:t>
        <a:bodyPr/>
        <a:lstStyle/>
        <a:p>
          <a:endParaRPr lang="en-US" sz="2000" b="1"/>
        </a:p>
      </dgm:t>
    </dgm:pt>
    <dgm:pt modelId="{F6AF6247-89DD-4729-A9A6-91A6D5255B77}" type="sibTrans" cxnId="{DC219CC4-3893-4511-9180-66A3E226331C}">
      <dgm:prSet/>
      <dgm:spPr/>
      <dgm:t>
        <a:bodyPr/>
        <a:lstStyle/>
        <a:p>
          <a:endParaRPr lang="en-US" sz="2000" b="1"/>
        </a:p>
      </dgm:t>
    </dgm:pt>
    <dgm:pt modelId="{606B3CC2-5C99-4F8E-82E8-D589D158E8E8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Energy</a:t>
          </a:r>
          <a:endParaRPr lang="en-US" sz="1200" b="1"/>
        </a:p>
      </dgm:t>
    </dgm:pt>
    <dgm:pt modelId="{9744A2AB-14B8-442A-8B68-AE8BB08CCAF0}" type="parTrans" cxnId="{C15134E7-C4E5-4BB1-9403-7814C8376B53}">
      <dgm:prSet/>
      <dgm:spPr/>
      <dgm:t>
        <a:bodyPr/>
        <a:lstStyle/>
        <a:p>
          <a:endParaRPr lang="en-US" sz="2000" b="1"/>
        </a:p>
      </dgm:t>
    </dgm:pt>
    <dgm:pt modelId="{1252A412-6346-46F5-ACBA-3293976C53DF}" type="sibTrans" cxnId="{C15134E7-C4E5-4BB1-9403-7814C8376B53}">
      <dgm:prSet/>
      <dgm:spPr/>
      <dgm:t>
        <a:bodyPr/>
        <a:lstStyle/>
        <a:p>
          <a:endParaRPr lang="en-US" sz="2000" b="1"/>
        </a:p>
      </dgm:t>
    </dgm:pt>
    <dgm:pt modelId="{E3BDAD12-2CC6-4368-91D5-F87BBF6A5D53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Oil &amp; Gas</a:t>
          </a:r>
        </a:p>
      </dgm:t>
    </dgm:pt>
    <dgm:pt modelId="{9E482D4D-0503-4C87-9411-EEA7ADA2804A}" type="parTrans" cxnId="{3F39F86D-6397-427A-9B69-8BB3F68E2BA6}">
      <dgm:prSet/>
      <dgm:spPr/>
      <dgm:t>
        <a:bodyPr/>
        <a:lstStyle/>
        <a:p>
          <a:endParaRPr lang="en-US" sz="2000" b="1"/>
        </a:p>
      </dgm:t>
    </dgm:pt>
    <dgm:pt modelId="{B0B26080-3A40-4777-B82E-67FF2BF9A070}" type="sibTrans" cxnId="{3F39F86D-6397-427A-9B69-8BB3F68E2BA6}">
      <dgm:prSet/>
      <dgm:spPr/>
      <dgm:t>
        <a:bodyPr/>
        <a:lstStyle/>
        <a:p>
          <a:endParaRPr lang="en-US" sz="2000" b="1"/>
        </a:p>
      </dgm:t>
    </dgm:pt>
    <dgm:pt modelId="{4AB8FFFB-66F6-4267-9D45-7584CF83B2DA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Pharmaceuticals</a:t>
          </a:r>
        </a:p>
      </dgm:t>
    </dgm:pt>
    <dgm:pt modelId="{A90282C1-2726-41BD-80FB-3CDD1DCC6949}" type="parTrans" cxnId="{B2728125-9168-4A41-9105-F306D897F920}">
      <dgm:prSet/>
      <dgm:spPr/>
      <dgm:t>
        <a:bodyPr/>
        <a:lstStyle/>
        <a:p>
          <a:endParaRPr lang="en-US" sz="2000" b="1"/>
        </a:p>
      </dgm:t>
    </dgm:pt>
    <dgm:pt modelId="{6FC66CBE-4A52-4BBD-87FB-07B8BDBF9C09}" type="sibTrans" cxnId="{B2728125-9168-4A41-9105-F306D897F920}">
      <dgm:prSet/>
      <dgm:spPr/>
      <dgm:t>
        <a:bodyPr/>
        <a:lstStyle/>
        <a:p>
          <a:endParaRPr lang="en-US" sz="2000" b="1"/>
        </a:p>
      </dgm:t>
    </dgm:pt>
    <dgm:pt modelId="{AD5620CA-B471-4EE7-AAEE-E1AD58B4BC07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Public Sector</a:t>
          </a:r>
        </a:p>
      </dgm:t>
    </dgm:pt>
    <dgm:pt modelId="{47E3B59A-6F68-420A-AD6B-2834EB103608}" type="parTrans" cxnId="{98B0A2E5-83AB-4ECC-B9DC-0D747DF7E0E7}">
      <dgm:prSet/>
      <dgm:spPr/>
      <dgm:t>
        <a:bodyPr/>
        <a:lstStyle/>
        <a:p>
          <a:endParaRPr lang="en-US" sz="2000" b="1"/>
        </a:p>
      </dgm:t>
    </dgm:pt>
    <dgm:pt modelId="{B3073E65-1B34-4673-AFAC-37A6BB48F0FD}" type="sibTrans" cxnId="{98B0A2E5-83AB-4ECC-B9DC-0D747DF7E0E7}">
      <dgm:prSet/>
      <dgm:spPr/>
      <dgm:t>
        <a:bodyPr/>
        <a:lstStyle/>
        <a:p>
          <a:endParaRPr lang="en-US" sz="2000" b="1"/>
        </a:p>
      </dgm:t>
    </dgm:pt>
    <dgm:pt modelId="{A76E2993-0870-4D8E-BFB6-0AF1BAE393EF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Retail</a:t>
          </a:r>
        </a:p>
      </dgm:t>
    </dgm:pt>
    <dgm:pt modelId="{99AC222E-F965-4072-AD76-73395B894D5D}" type="parTrans" cxnId="{0692E7B3-76FB-4C68-BA71-44EA7ED3E5CC}">
      <dgm:prSet/>
      <dgm:spPr/>
      <dgm:t>
        <a:bodyPr/>
        <a:lstStyle/>
        <a:p>
          <a:endParaRPr lang="en-US" sz="2000" b="1"/>
        </a:p>
      </dgm:t>
    </dgm:pt>
    <dgm:pt modelId="{FEE122A6-A5AE-407E-9A5A-8E7AEAB444F8}" type="sibTrans" cxnId="{0692E7B3-76FB-4C68-BA71-44EA7ED3E5CC}">
      <dgm:prSet/>
      <dgm:spPr/>
      <dgm:t>
        <a:bodyPr/>
        <a:lstStyle/>
        <a:p>
          <a:endParaRPr lang="en-US" sz="2000" b="1"/>
        </a:p>
      </dgm:t>
    </dgm:pt>
    <dgm:pt modelId="{3EFECDEE-E873-4C3F-A8FA-151B0BA1EC20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Communications</a:t>
          </a:r>
        </a:p>
      </dgm:t>
    </dgm:pt>
    <dgm:pt modelId="{096A1514-4653-4AB8-A3CF-6392497E5C1C}" type="parTrans" cxnId="{20C205B9-CE14-46EA-B008-C98232B8F6D0}">
      <dgm:prSet/>
      <dgm:spPr/>
      <dgm:t>
        <a:bodyPr/>
        <a:lstStyle/>
        <a:p>
          <a:endParaRPr lang="en-US" sz="2000" b="1"/>
        </a:p>
      </dgm:t>
    </dgm:pt>
    <dgm:pt modelId="{4BE51EAE-2C70-4369-9C4D-1E933BF01D23}" type="sibTrans" cxnId="{20C205B9-CE14-46EA-B008-C98232B8F6D0}">
      <dgm:prSet/>
      <dgm:spPr/>
      <dgm:t>
        <a:bodyPr/>
        <a:lstStyle/>
        <a:p>
          <a:endParaRPr lang="en-US" sz="2000" b="1"/>
        </a:p>
      </dgm:t>
    </dgm:pt>
    <dgm:pt modelId="{0E69BE83-AFBD-49FF-A727-B8FD465E6F5D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Food and Beverages</a:t>
          </a:r>
        </a:p>
      </dgm:t>
    </dgm:pt>
    <dgm:pt modelId="{3B5C66A4-FA6A-45CB-897A-FBC0DA43E496}" type="parTrans" cxnId="{5D0E149E-60A2-4893-BE7B-BC2DBFD20B62}">
      <dgm:prSet/>
      <dgm:spPr/>
      <dgm:t>
        <a:bodyPr/>
        <a:lstStyle/>
        <a:p>
          <a:endParaRPr lang="en-US" sz="2000" b="1"/>
        </a:p>
      </dgm:t>
    </dgm:pt>
    <dgm:pt modelId="{D8F21CB4-FD30-40C5-9293-1DA99C230682}" type="sibTrans" cxnId="{5D0E149E-60A2-4893-BE7B-BC2DBFD20B62}">
      <dgm:prSet/>
      <dgm:spPr/>
      <dgm:t>
        <a:bodyPr/>
        <a:lstStyle/>
        <a:p>
          <a:endParaRPr lang="en-US" sz="2000" b="1"/>
        </a:p>
      </dgm:t>
    </dgm:pt>
    <dgm:pt modelId="{572C7170-5B22-4B6F-8358-0B32850423F3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Education</a:t>
          </a:r>
        </a:p>
      </dgm:t>
    </dgm:pt>
    <dgm:pt modelId="{8A171E2B-9413-4239-8071-14E4FE417124}" type="parTrans" cxnId="{81675D8E-1BCD-4C04-8811-300187E4DAEE}">
      <dgm:prSet/>
      <dgm:spPr/>
      <dgm:t>
        <a:bodyPr/>
        <a:lstStyle/>
        <a:p>
          <a:endParaRPr lang="en-US" sz="2000" b="1"/>
        </a:p>
      </dgm:t>
    </dgm:pt>
    <dgm:pt modelId="{2BD5AE37-D04D-419F-8B5D-17EE25E1C759}" type="sibTrans" cxnId="{81675D8E-1BCD-4C04-8811-300187E4DAEE}">
      <dgm:prSet/>
      <dgm:spPr/>
      <dgm:t>
        <a:bodyPr/>
        <a:lstStyle/>
        <a:p>
          <a:endParaRPr lang="en-US" sz="2000" b="1"/>
        </a:p>
      </dgm:t>
    </dgm:pt>
    <dgm:pt modelId="{A3C46E01-E63C-430A-BA89-0E75A529CE8C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Media</a:t>
          </a:r>
        </a:p>
      </dgm:t>
    </dgm:pt>
    <dgm:pt modelId="{20C44F70-8AAD-41EB-B344-52A3D780E72A}" type="parTrans" cxnId="{3E4C44F2-2368-4D3B-BC7E-CEF50D8D5E86}">
      <dgm:prSet/>
      <dgm:spPr/>
      <dgm:t>
        <a:bodyPr/>
        <a:lstStyle/>
        <a:p>
          <a:endParaRPr lang="en-US" sz="2000" b="1"/>
        </a:p>
      </dgm:t>
    </dgm:pt>
    <dgm:pt modelId="{54C03837-445C-454F-9868-7631A9AB99D0}" type="sibTrans" cxnId="{3E4C44F2-2368-4D3B-BC7E-CEF50D8D5E86}">
      <dgm:prSet/>
      <dgm:spPr/>
      <dgm:t>
        <a:bodyPr/>
        <a:lstStyle/>
        <a:p>
          <a:endParaRPr lang="en-US" sz="2000" b="1"/>
        </a:p>
      </dgm:t>
    </dgm:pt>
    <dgm:pt modelId="{D47CF88D-E770-4268-A121-88A0B2F52292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Technology</a:t>
          </a:r>
        </a:p>
      </dgm:t>
    </dgm:pt>
    <dgm:pt modelId="{24B0AA57-1422-495D-9008-A11BCD6D7A2F}" type="parTrans" cxnId="{FB28CADC-52F8-4C33-94C1-8995DC8CD816}">
      <dgm:prSet/>
      <dgm:spPr/>
      <dgm:t>
        <a:bodyPr/>
        <a:lstStyle/>
        <a:p>
          <a:endParaRPr lang="en-US" sz="2000" b="1"/>
        </a:p>
      </dgm:t>
    </dgm:pt>
    <dgm:pt modelId="{06243344-E0CB-4E79-9A13-77C237BFFBD4}" type="sibTrans" cxnId="{FB28CADC-52F8-4C33-94C1-8995DC8CD816}">
      <dgm:prSet/>
      <dgm:spPr/>
      <dgm:t>
        <a:bodyPr/>
        <a:lstStyle/>
        <a:p>
          <a:endParaRPr lang="en-US" sz="2000" b="1"/>
        </a:p>
      </dgm:t>
    </dgm:pt>
    <dgm:pt modelId="{84B64DE1-6C1D-471F-8B00-DA3B45338A26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Transportation and Logistics</a:t>
          </a:r>
          <a:endParaRPr lang="en-US" sz="1200" b="1"/>
        </a:p>
      </dgm:t>
    </dgm:pt>
    <dgm:pt modelId="{418003C6-84AA-4052-93A8-D0AE34D921EE}" type="parTrans" cxnId="{856E13EC-15B5-4505-A15C-BFB389E93CC5}">
      <dgm:prSet/>
      <dgm:spPr/>
      <dgm:t>
        <a:bodyPr/>
        <a:lstStyle/>
        <a:p>
          <a:endParaRPr lang="en-US" sz="2000" b="1"/>
        </a:p>
      </dgm:t>
    </dgm:pt>
    <dgm:pt modelId="{954FE3F2-5856-438A-AF14-ADCE07ED47F6}" type="sibTrans" cxnId="{856E13EC-15B5-4505-A15C-BFB389E93CC5}">
      <dgm:prSet/>
      <dgm:spPr/>
      <dgm:t>
        <a:bodyPr/>
        <a:lstStyle/>
        <a:p>
          <a:endParaRPr lang="en-US" sz="2000" b="1"/>
        </a:p>
      </dgm:t>
    </dgm:pt>
    <dgm:pt modelId="{92DF97F9-C06B-457F-A9C0-3E7AD1A76168}" type="pres">
      <dgm:prSet presAssocID="{202A95B9-536F-48EF-9EC0-8D15D27C1D4D}" presName="Name0" presStyleCnt="0">
        <dgm:presLayoutVars>
          <dgm:dir/>
          <dgm:resizeHandles/>
        </dgm:presLayoutVars>
      </dgm:prSet>
      <dgm:spPr/>
    </dgm:pt>
    <dgm:pt modelId="{BE2D7A54-70EB-4E28-9ED2-7FEE4B8DA558}" type="pres">
      <dgm:prSet presAssocID="{6D458361-1862-400B-87CD-BD5F4239CDDD}" presName="compNode" presStyleCnt="0"/>
      <dgm:spPr/>
    </dgm:pt>
    <dgm:pt modelId="{54AC8609-DE9B-4C60-A7D9-F983141ADF16}" type="pres">
      <dgm:prSet presAssocID="{6D458361-1862-400B-87CD-BD5F4239CDDD}" presName="dummyConnPt" presStyleCnt="0"/>
      <dgm:spPr/>
    </dgm:pt>
    <dgm:pt modelId="{D530DBA7-AF30-47C8-A008-0D6107B40DD5}" type="pres">
      <dgm:prSet presAssocID="{6D458361-1862-400B-87CD-BD5F4239CDDD}" presName="node" presStyleLbl="node1" presStyleIdx="0" presStyleCnt="30">
        <dgm:presLayoutVars>
          <dgm:bulletEnabled val="1"/>
        </dgm:presLayoutVars>
      </dgm:prSet>
      <dgm:spPr/>
    </dgm:pt>
    <dgm:pt modelId="{15E5E3B2-EC0E-4E82-9620-859E1AEADF24}" type="pres">
      <dgm:prSet presAssocID="{0B009205-361F-41AE-8688-91D72FA9DE47}" presName="sibTrans" presStyleLbl="bgSibTrans2D1" presStyleIdx="0" presStyleCnt="29"/>
      <dgm:spPr/>
    </dgm:pt>
    <dgm:pt modelId="{D57A0D91-1A1B-4402-A4DB-37A9BD89E11E}" type="pres">
      <dgm:prSet presAssocID="{5C6C81A9-D7F6-4B8C-A87E-2894E164F0DE}" presName="compNode" presStyleCnt="0"/>
      <dgm:spPr/>
    </dgm:pt>
    <dgm:pt modelId="{3F6C36B3-9975-4887-AF7C-50639E326865}" type="pres">
      <dgm:prSet presAssocID="{5C6C81A9-D7F6-4B8C-A87E-2894E164F0DE}" presName="dummyConnPt" presStyleCnt="0"/>
      <dgm:spPr/>
    </dgm:pt>
    <dgm:pt modelId="{4BE62145-C5D4-447D-BBD2-32CE33B5A9D9}" type="pres">
      <dgm:prSet presAssocID="{5C6C81A9-D7F6-4B8C-A87E-2894E164F0DE}" presName="node" presStyleLbl="node1" presStyleIdx="1" presStyleCnt="30">
        <dgm:presLayoutVars>
          <dgm:bulletEnabled val="1"/>
        </dgm:presLayoutVars>
      </dgm:prSet>
      <dgm:spPr/>
    </dgm:pt>
    <dgm:pt modelId="{E744340B-18C3-47B6-A6D4-EEB76699E124}" type="pres">
      <dgm:prSet presAssocID="{DB118C84-9F9A-4E10-9091-1731BB5FA4EA}" presName="sibTrans" presStyleLbl="bgSibTrans2D1" presStyleIdx="1" presStyleCnt="29"/>
      <dgm:spPr/>
    </dgm:pt>
    <dgm:pt modelId="{3CB9C05C-A88C-4668-8D24-4C57C0EFDE8D}" type="pres">
      <dgm:prSet presAssocID="{FCBEF7BF-DB6C-466B-A411-D9910AEC6778}" presName="compNode" presStyleCnt="0"/>
      <dgm:spPr/>
    </dgm:pt>
    <dgm:pt modelId="{467C00DF-140B-44EE-8EDD-B55A62C10EA0}" type="pres">
      <dgm:prSet presAssocID="{FCBEF7BF-DB6C-466B-A411-D9910AEC6778}" presName="dummyConnPt" presStyleCnt="0"/>
      <dgm:spPr/>
    </dgm:pt>
    <dgm:pt modelId="{810F1C42-70FA-488A-8011-425AFEEDD3FC}" type="pres">
      <dgm:prSet presAssocID="{FCBEF7BF-DB6C-466B-A411-D9910AEC6778}" presName="node" presStyleLbl="node1" presStyleIdx="2" presStyleCnt="30">
        <dgm:presLayoutVars>
          <dgm:bulletEnabled val="1"/>
        </dgm:presLayoutVars>
      </dgm:prSet>
      <dgm:spPr/>
    </dgm:pt>
    <dgm:pt modelId="{68300170-213D-4693-9E5F-B970B80E99E3}" type="pres">
      <dgm:prSet presAssocID="{EBFE094B-35A8-4C2B-A34B-1C12BB5BB848}" presName="sibTrans" presStyleLbl="bgSibTrans2D1" presStyleIdx="2" presStyleCnt="29"/>
      <dgm:spPr/>
    </dgm:pt>
    <dgm:pt modelId="{1C3B40E0-8904-4D48-8E07-BD73D9E44C16}" type="pres">
      <dgm:prSet presAssocID="{81370070-FFE6-4CD0-AE8E-2D9817A35501}" presName="compNode" presStyleCnt="0"/>
      <dgm:spPr/>
    </dgm:pt>
    <dgm:pt modelId="{D7D370EB-841E-4720-8FD7-14AF2D1DB77F}" type="pres">
      <dgm:prSet presAssocID="{81370070-FFE6-4CD0-AE8E-2D9817A35501}" presName="dummyConnPt" presStyleCnt="0"/>
      <dgm:spPr/>
    </dgm:pt>
    <dgm:pt modelId="{A4E4F4CA-578F-4777-919C-1363C5187D3D}" type="pres">
      <dgm:prSet presAssocID="{81370070-FFE6-4CD0-AE8E-2D9817A35501}" presName="node" presStyleLbl="node1" presStyleIdx="3" presStyleCnt="30">
        <dgm:presLayoutVars>
          <dgm:bulletEnabled val="1"/>
        </dgm:presLayoutVars>
      </dgm:prSet>
      <dgm:spPr/>
    </dgm:pt>
    <dgm:pt modelId="{942D147E-F70D-4C4E-89A4-E20CD509D7FF}" type="pres">
      <dgm:prSet presAssocID="{DFEB9FC4-CFBB-4D5A-9F50-1B47CCE73FFB}" presName="sibTrans" presStyleLbl="bgSibTrans2D1" presStyleIdx="3" presStyleCnt="29"/>
      <dgm:spPr/>
    </dgm:pt>
    <dgm:pt modelId="{5086019D-5AA9-4467-BBEB-F951A51CD8D5}" type="pres">
      <dgm:prSet presAssocID="{15E6740A-DFDD-489C-AB77-5F4BCA3EC7B3}" presName="compNode" presStyleCnt="0"/>
      <dgm:spPr/>
    </dgm:pt>
    <dgm:pt modelId="{25E2E7CB-3AF5-4E2F-9B7B-C73A54979D12}" type="pres">
      <dgm:prSet presAssocID="{15E6740A-DFDD-489C-AB77-5F4BCA3EC7B3}" presName="dummyConnPt" presStyleCnt="0"/>
      <dgm:spPr/>
    </dgm:pt>
    <dgm:pt modelId="{656C9170-EC67-470B-B46A-CCECEECA8A7A}" type="pres">
      <dgm:prSet presAssocID="{15E6740A-DFDD-489C-AB77-5F4BCA3EC7B3}" presName="node" presStyleLbl="node1" presStyleIdx="4" presStyleCnt="30">
        <dgm:presLayoutVars>
          <dgm:bulletEnabled val="1"/>
        </dgm:presLayoutVars>
      </dgm:prSet>
      <dgm:spPr/>
    </dgm:pt>
    <dgm:pt modelId="{E485F08D-F96F-4AE8-9CA7-E6BFFF719579}" type="pres">
      <dgm:prSet presAssocID="{175E0AC4-EBE6-4AE5-B602-C5DF754CAEC8}" presName="sibTrans" presStyleLbl="bgSibTrans2D1" presStyleIdx="4" presStyleCnt="29"/>
      <dgm:spPr/>
    </dgm:pt>
    <dgm:pt modelId="{98996418-D06B-4AB5-A7F0-F621DF216A78}" type="pres">
      <dgm:prSet presAssocID="{28336BE7-89A4-4B0B-8404-B673C2D29AA0}" presName="compNode" presStyleCnt="0"/>
      <dgm:spPr/>
    </dgm:pt>
    <dgm:pt modelId="{EEF1230A-440B-4D86-A96F-FC9F22E4CA2C}" type="pres">
      <dgm:prSet presAssocID="{28336BE7-89A4-4B0B-8404-B673C2D29AA0}" presName="dummyConnPt" presStyleCnt="0"/>
      <dgm:spPr/>
    </dgm:pt>
    <dgm:pt modelId="{A160F416-AC28-458E-B91E-5F38B9743ABF}" type="pres">
      <dgm:prSet presAssocID="{28336BE7-89A4-4B0B-8404-B673C2D29AA0}" presName="node" presStyleLbl="node1" presStyleIdx="5" presStyleCnt="30">
        <dgm:presLayoutVars>
          <dgm:bulletEnabled val="1"/>
        </dgm:presLayoutVars>
      </dgm:prSet>
      <dgm:spPr/>
    </dgm:pt>
    <dgm:pt modelId="{C7258BC2-8510-4845-9AAB-591B4C238C5B}" type="pres">
      <dgm:prSet presAssocID="{0C2413E9-FDB4-4287-8CEA-CE2F7D3F8BC7}" presName="sibTrans" presStyleLbl="bgSibTrans2D1" presStyleIdx="5" presStyleCnt="29"/>
      <dgm:spPr/>
    </dgm:pt>
    <dgm:pt modelId="{72A4E385-D9EE-4602-8F69-12C75083F721}" type="pres">
      <dgm:prSet presAssocID="{8DAFCD57-E7F2-4868-9B64-3A23C68EDBA3}" presName="compNode" presStyleCnt="0"/>
      <dgm:spPr/>
    </dgm:pt>
    <dgm:pt modelId="{F28451E3-8195-44EC-AA32-E86B9E870BF5}" type="pres">
      <dgm:prSet presAssocID="{8DAFCD57-E7F2-4868-9B64-3A23C68EDBA3}" presName="dummyConnPt" presStyleCnt="0"/>
      <dgm:spPr/>
    </dgm:pt>
    <dgm:pt modelId="{EED743D1-E1CC-45D3-A09F-714FC3F3E303}" type="pres">
      <dgm:prSet presAssocID="{8DAFCD57-E7F2-4868-9B64-3A23C68EDBA3}" presName="node" presStyleLbl="node1" presStyleIdx="6" presStyleCnt="30">
        <dgm:presLayoutVars>
          <dgm:bulletEnabled val="1"/>
        </dgm:presLayoutVars>
      </dgm:prSet>
      <dgm:spPr/>
    </dgm:pt>
    <dgm:pt modelId="{B3B37F7E-DF49-43A9-B132-E22AE3BB762F}" type="pres">
      <dgm:prSet presAssocID="{6AEF6C10-2FDF-40DC-8421-99A905EF2D88}" presName="sibTrans" presStyleLbl="bgSibTrans2D1" presStyleIdx="6" presStyleCnt="29"/>
      <dgm:spPr/>
    </dgm:pt>
    <dgm:pt modelId="{BFEE5D80-6BDB-4957-8AE8-BA2CD7EA5D38}" type="pres">
      <dgm:prSet presAssocID="{0A0665B1-FA1D-4555-97C6-4416CE8D3851}" presName="compNode" presStyleCnt="0"/>
      <dgm:spPr/>
    </dgm:pt>
    <dgm:pt modelId="{DF46AC87-5BDE-4F9C-8146-0A43258CC28F}" type="pres">
      <dgm:prSet presAssocID="{0A0665B1-FA1D-4555-97C6-4416CE8D3851}" presName="dummyConnPt" presStyleCnt="0"/>
      <dgm:spPr/>
    </dgm:pt>
    <dgm:pt modelId="{0938EA37-CCA4-4010-815F-4FA15DCEA476}" type="pres">
      <dgm:prSet presAssocID="{0A0665B1-FA1D-4555-97C6-4416CE8D3851}" presName="node" presStyleLbl="node1" presStyleIdx="7" presStyleCnt="30">
        <dgm:presLayoutVars>
          <dgm:bulletEnabled val="1"/>
        </dgm:presLayoutVars>
      </dgm:prSet>
      <dgm:spPr/>
    </dgm:pt>
    <dgm:pt modelId="{D7EDC7AF-EAD4-44E6-93E6-92986203E07D}" type="pres">
      <dgm:prSet presAssocID="{D7F13732-B19D-45A8-8AEC-1DB1C4EB702E}" presName="sibTrans" presStyleLbl="bgSibTrans2D1" presStyleIdx="7" presStyleCnt="29"/>
      <dgm:spPr/>
    </dgm:pt>
    <dgm:pt modelId="{A54EFF72-1F29-4EEC-97F0-4C200BDC2CF7}" type="pres">
      <dgm:prSet presAssocID="{BA17E3E9-1E27-49C7-A74C-0AE50E6B0D2D}" presName="compNode" presStyleCnt="0"/>
      <dgm:spPr/>
    </dgm:pt>
    <dgm:pt modelId="{40CFADAC-4482-458A-A17F-6BD520685CF4}" type="pres">
      <dgm:prSet presAssocID="{BA17E3E9-1E27-49C7-A74C-0AE50E6B0D2D}" presName="dummyConnPt" presStyleCnt="0"/>
      <dgm:spPr/>
    </dgm:pt>
    <dgm:pt modelId="{FCC655CD-60C3-4F13-B2E7-89303A2E9D03}" type="pres">
      <dgm:prSet presAssocID="{BA17E3E9-1E27-49C7-A74C-0AE50E6B0D2D}" presName="node" presStyleLbl="node1" presStyleIdx="8" presStyleCnt="30">
        <dgm:presLayoutVars>
          <dgm:bulletEnabled val="1"/>
        </dgm:presLayoutVars>
      </dgm:prSet>
      <dgm:spPr/>
    </dgm:pt>
    <dgm:pt modelId="{2F5C3D74-654E-4CD6-B89C-B54610FA74AE}" type="pres">
      <dgm:prSet presAssocID="{A64FBFE4-01E6-4E15-AC2D-C2689890A820}" presName="sibTrans" presStyleLbl="bgSibTrans2D1" presStyleIdx="8" presStyleCnt="29"/>
      <dgm:spPr/>
    </dgm:pt>
    <dgm:pt modelId="{E063C9A3-76A2-4F90-9F78-D0DF9C3BCB17}" type="pres">
      <dgm:prSet presAssocID="{A39E7876-8D97-4099-8E39-2E8AE8A3F4BE}" presName="compNode" presStyleCnt="0"/>
      <dgm:spPr/>
    </dgm:pt>
    <dgm:pt modelId="{FF2609B1-BFFF-4893-B191-7B4FEE37AB2A}" type="pres">
      <dgm:prSet presAssocID="{A39E7876-8D97-4099-8E39-2E8AE8A3F4BE}" presName="dummyConnPt" presStyleCnt="0"/>
      <dgm:spPr/>
    </dgm:pt>
    <dgm:pt modelId="{8401DCCF-2C07-4E90-8170-260936F0B921}" type="pres">
      <dgm:prSet presAssocID="{A39E7876-8D97-4099-8E39-2E8AE8A3F4BE}" presName="node" presStyleLbl="node1" presStyleIdx="9" presStyleCnt="30">
        <dgm:presLayoutVars>
          <dgm:bulletEnabled val="1"/>
        </dgm:presLayoutVars>
      </dgm:prSet>
      <dgm:spPr/>
    </dgm:pt>
    <dgm:pt modelId="{5D9B8597-F30B-4094-924D-559806E75855}" type="pres">
      <dgm:prSet presAssocID="{CB9C848B-AFDF-4876-9337-B3F6AFD5F787}" presName="sibTrans" presStyleLbl="bgSibTrans2D1" presStyleIdx="9" presStyleCnt="29"/>
      <dgm:spPr/>
    </dgm:pt>
    <dgm:pt modelId="{5EF9961F-CBD2-4167-9D90-B7E0F3772260}" type="pres">
      <dgm:prSet presAssocID="{7CDAB4A0-3C81-440D-9D42-786692B494C5}" presName="compNode" presStyleCnt="0"/>
      <dgm:spPr/>
    </dgm:pt>
    <dgm:pt modelId="{6EC231B1-1DCD-483C-9635-7CA42682E33A}" type="pres">
      <dgm:prSet presAssocID="{7CDAB4A0-3C81-440D-9D42-786692B494C5}" presName="dummyConnPt" presStyleCnt="0"/>
      <dgm:spPr/>
    </dgm:pt>
    <dgm:pt modelId="{F7C6628C-DDC0-477F-8F24-B685C700B327}" type="pres">
      <dgm:prSet presAssocID="{7CDAB4A0-3C81-440D-9D42-786692B494C5}" presName="node" presStyleLbl="node1" presStyleIdx="10" presStyleCnt="30">
        <dgm:presLayoutVars>
          <dgm:bulletEnabled val="1"/>
        </dgm:presLayoutVars>
      </dgm:prSet>
      <dgm:spPr/>
    </dgm:pt>
    <dgm:pt modelId="{F69F3988-F918-4C10-8D93-7CB4F7B8451F}" type="pres">
      <dgm:prSet presAssocID="{CAF4A680-973C-43AD-9984-FC69BF625FDF}" presName="sibTrans" presStyleLbl="bgSibTrans2D1" presStyleIdx="10" presStyleCnt="29"/>
      <dgm:spPr/>
    </dgm:pt>
    <dgm:pt modelId="{96B4F3A9-B519-42D7-AD89-13AC9EAFB522}" type="pres">
      <dgm:prSet presAssocID="{77892E9E-9DFA-4DB2-8ABF-6AE7C14C851E}" presName="compNode" presStyleCnt="0"/>
      <dgm:spPr/>
    </dgm:pt>
    <dgm:pt modelId="{7089337E-39DA-44EA-8274-CCA0A84B2A5D}" type="pres">
      <dgm:prSet presAssocID="{77892E9E-9DFA-4DB2-8ABF-6AE7C14C851E}" presName="dummyConnPt" presStyleCnt="0"/>
      <dgm:spPr/>
    </dgm:pt>
    <dgm:pt modelId="{F64A9AF6-B35E-4799-A14C-B602B0050C57}" type="pres">
      <dgm:prSet presAssocID="{77892E9E-9DFA-4DB2-8ABF-6AE7C14C851E}" presName="node" presStyleLbl="node1" presStyleIdx="11" presStyleCnt="30">
        <dgm:presLayoutVars>
          <dgm:bulletEnabled val="1"/>
        </dgm:presLayoutVars>
      </dgm:prSet>
      <dgm:spPr/>
    </dgm:pt>
    <dgm:pt modelId="{F882BEFA-DAE1-4F37-B186-0C765536E925}" type="pres">
      <dgm:prSet presAssocID="{0E27D527-8F3C-4A1A-B607-D99FBACA4F61}" presName="sibTrans" presStyleLbl="bgSibTrans2D1" presStyleIdx="11" presStyleCnt="29"/>
      <dgm:spPr/>
    </dgm:pt>
    <dgm:pt modelId="{30DC2E91-19C8-4849-B9B8-FD2F38155C89}" type="pres">
      <dgm:prSet presAssocID="{2AF5546F-8F62-4061-9B88-5E38A8423E5C}" presName="compNode" presStyleCnt="0"/>
      <dgm:spPr/>
    </dgm:pt>
    <dgm:pt modelId="{EA9B10B1-9E9C-4E6F-B592-5904AEF33E6B}" type="pres">
      <dgm:prSet presAssocID="{2AF5546F-8F62-4061-9B88-5E38A8423E5C}" presName="dummyConnPt" presStyleCnt="0"/>
      <dgm:spPr/>
    </dgm:pt>
    <dgm:pt modelId="{2A15CD81-EBF5-4A9C-B977-0B78CE2988E5}" type="pres">
      <dgm:prSet presAssocID="{2AF5546F-8F62-4061-9B88-5E38A8423E5C}" presName="node" presStyleLbl="node1" presStyleIdx="12" presStyleCnt="30">
        <dgm:presLayoutVars>
          <dgm:bulletEnabled val="1"/>
        </dgm:presLayoutVars>
      </dgm:prSet>
      <dgm:spPr/>
    </dgm:pt>
    <dgm:pt modelId="{094DCB0B-684A-4CE7-8A5A-6B0A86DFD7B0}" type="pres">
      <dgm:prSet presAssocID="{DF332A19-EBA6-4BA5-A153-A101388A517D}" presName="sibTrans" presStyleLbl="bgSibTrans2D1" presStyleIdx="12" presStyleCnt="29"/>
      <dgm:spPr/>
    </dgm:pt>
    <dgm:pt modelId="{895AFC7B-0BBC-45B8-8042-FEEA85E014E4}" type="pres">
      <dgm:prSet presAssocID="{77D7CC50-2B62-4492-936A-DBD173F027F0}" presName="compNode" presStyleCnt="0"/>
      <dgm:spPr/>
    </dgm:pt>
    <dgm:pt modelId="{326F286E-6404-4352-A16F-1F6E600F796A}" type="pres">
      <dgm:prSet presAssocID="{77D7CC50-2B62-4492-936A-DBD173F027F0}" presName="dummyConnPt" presStyleCnt="0"/>
      <dgm:spPr/>
    </dgm:pt>
    <dgm:pt modelId="{51BDA24A-F165-49C6-9922-49A979E464C1}" type="pres">
      <dgm:prSet presAssocID="{77D7CC50-2B62-4492-936A-DBD173F027F0}" presName="node" presStyleLbl="node1" presStyleIdx="13" presStyleCnt="30">
        <dgm:presLayoutVars>
          <dgm:bulletEnabled val="1"/>
        </dgm:presLayoutVars>
      </dgm:prSet>
      <dgm:spPr/>
    </dgm:pt>
    <dgm:pt modelId="{A2A0F9EE-53A8-4388-996F-FC68075EE4C6}" type="pres">
      <dgm:prSet presAssocID="{0C56111C-2A49-465F-B4D2-D0280A14B21C}" presName="sibTrans" presStyleLbl="bgSibTrans2D1" presStyleIdx="13" presStyleCnt="29"/>
      <dgm:spPr/>
    </dgm:pt>
    <dgm:pt modelId="{F29D0D60-A845-4758-BA5D-536FBD0627B5}" type="pres">
      <dgm:prSet presAssocID="{40207837-BEE3-4903-837C-5CCF7877C350}" presName="compNode" presStyleCnt="0"/>
      <dgm:spPr/>
    </dgm:pt>
    <dgm:pt modelId="{BA1EA2B4-6AAD-4BD5-9483-7E0EE8362BCD}" type="pres">
      <dgm:prSet presAssocID="{40207837-BEE3-4903-837C-5CCF7877C350}" presName="dummyConnPt" presStyleCnt="0"/>
      <dgm:spPr/>
    </dgm:pt>
    <dgm:pt modelId="{931CB44C-D951-4A90-BC87-F9A8F8E61816}" type="pres">
      <dgm:prSet presAssocID="{40207837-BEE3-4903-837C-5CCF7877C350}" presName="node" presStyleLbl="node1" presStyleIdx="14" presStyleCnt="30">
        <dgm:presLayoutVars>
          <dgm:bulletEnabled val="1"/>
        </dgm:presLayoutVars>
      </dgm:prSet>
      <dgm:spPr/>
    </dgm:pt>
    <dgm:pt modelId="{5191EF46-515B-4AAD-B3EA-88A484BE4E54}" type="pres">
      <dgm:prSet presAssocID="{3D4D7E15-1A8B-4214-B583-55979942B193}" presName="sibTrans" presStyleLbl="bgSibTrans2D1" presStyleIdx="14" presStyleCnt="29"/>
      <dgm:spPr/>
    </dgm:pt>
    <dgm:pt modelId="{76C5E9C0-B18C-49A9-9706-8F5C813C5628}" type="pres">
      <dgm:prSet presAssocID="{E3BDAD12-2CC6-4368-91D5-F87BBF6A5D53}" presName="compNode" presStyleCnt="0"/>
      <dgm:spPr/>
    </dgm:pt>
    <dgm:pt modelId="{CCE8D489-04B3-4139-8B8D-EB655F89AF33}" type="pres">
      <dgm:prSet presAssocID="{E3BDAD12-2CC6-4368-91D5-F87BBF6A5D53}" presName="dummyConnPt" presStyleCnt="0"/>
      <dgm:spPr/>
    </dgm:pt>
    <dgm:pt modelId="{AC29F432-1311-4C62-AAB5-FB8CED97DF38}" type="pres">
      <dgm:prSet presAssocID="{E3BDAD12-2CC6-4368-91D5-F87BBF6A5D53}" presName="node" presStyleLbl="node1" presStyleIdx="15" presStyleCnt="30">
        <dgm:presLayoutVars>
          <dgm:bulletEnabled val="1"/>
        </dgm:presLayoutVars>
      </dgm:prSet>
      <dgm:spPr/>
    </dgm:pt>
    <dgm:pt modelId="{B4123148-305B-4530-905B-972B1CF76737}" type="pres">
      <dgm:prSet presAssocID="{B0B26080-3A40-4777-B82E-67FF2BF9A070}" presName="sibTrans" presStyleLbl="bgSibTrans2D1" presStyleIdx="15" presStyleCnt="29"/>
      <dgm:spPr/>
    </dgm:pt>
    <dgm:pt modelId="{3A9C48F7-0091-4D2F-802B-5E7D0679F247}" type="pres">
      <dgm:prSet presAssocID="{4AB8FFFB-66F6-4267-9D45-7584CF83B2DA}" presName="compNode" presStyleCnt="0"/>
      <dgm:spPr/>
    </dgm:pt>
    <dgm:pt modelId="{E7ED02DB-AAB5-476A-A9FA-90958F9BD8A2}" type="pres">
      <dgm:prSet presAssocID="{4AB8FFFB-66F6-4267-9D45-7584CF83B2DA}" presName="dummyConnPt" presStyleCnt="0"/>
      <dgm:spPr/>
    </dgm:pt>
    <dgm:pt modelId="{20A34066-B605-469F-80BE-91F519804CEA}" type="pres">
      <dgm:prSet presAssocID="{4AB8FFFB-66F6-4267-9D45-7584CF83B2DA}" presName="node" presStyleLbl="node1" presStyleIdx="16" presStyleCnt="30">
        <dgm:presLayoutVars>
          <dgm:bulletEnabled val="1"/>
        </dgm:presLayoutVars>
      </dgm:prSet>
      <dgm:spPr/>
    </dgm:pt>
    <dgm:pt modelId="{9DC8D8D2-1F7F-49AE-AA71-B3A737497320}" type="pres">
      <dgm:prSet presAssocID="{6FC66CBE-4A52-4BBD-87FB-07B8BDBF9C09}" presName="sibTrans" presStyleLbl="bgSibTrans2D1" presStyleIdx="16" presStyleCnt="29"/>
      <dgm:spPr/>
    </dgm:pt>
    <dgm:pt modelId="{733B4439-314C-4114-8211-1B07F98B05DD}" type="pres">
      <dgm:prSet presAssocID="{AD5620CA-B471-4EE7-AAEE-E1AD58B4BC07}" presName="compNode" presStyleCnt="0"/>
      <dgm:spPr/>
    </dgm:pt>
    <dgm:pt modelId="{E3926A68-44E7-4707-9B76-246DDDD48F13}" type="pres">
      <dgm:prSet presAssocID="{AD5620CA-B471-4EE7-AAEE-E1AD58B4BC07}" presName="dummyConnPt" presStyleCnt="0"/>
      <dgm:spPr/>
    </dgm:pt>
    <dgm:pt modelId="{BF76DD09-FC67-4A17-AFB2-6BB37FB5CFE3}" type="pres">
      <dgm:prSet presAssocID="{AD5620CA-B471-4EE7-AAEE-E1AD58B4BC07}" presName="node" presStyleLbl="node1" presStyleIdx="17" presStyleCnt="30">
        <dgm:presLayoutVars>
          <dgm:bulletEnabled val="1"/>
        </dgm:presLayoutVars>
      </dgm:prSet>
      <dgm:spPr/>
    </dgm:pt>
    <dgm:pt modelId="{E9C65023-4844-4A41-9CEB-CEBB60B472EE}" type="pres">
      <dgm:prSet presAssocID="{B3073E65-1B34-4673-AFAC-37A6BB48F0FD}" presName="sibTrans" presStyleLbl="bgSibTrans2D1" presStyleIdx="17" presStyleCnt="29"/>
      <dgm:spPr/>
    </dgm:pt>
    <dgm:pt modelId="{4C9114A9-E7D9-4C2E-A245-63785299BF9B}" type="pres">
      <dgm:prSet presAssocID="{A76E2993-0870-4D8E-BFB6-0AF1BAE393EF}" presName="compNode" presStyleCnt="0"/>
      <dgm:spPr/>
    </dgm:pt>
    <dgm:pt modelId="{66CE8195-5B96-4341-8142-50D0A0706BF6}" type="pres">
      <dgm:prSet presAssocID="{A76E2993-0870-4D8E-BFB6-0AF1BAE393EF}" presName="dummyConnPt" presStyleCnt="0"/>
      <dgm:spPr/>
    </dgm:pt>
    <dgm:pt modelId="{20066B23-B812-409E-B8A7-99C8F62E4FD1}" type="pres">
      <dgm:prSet presAssocID="{A76E2993-0870-4D8E-BFB6-0AF1BAE393EF}" presName="node" presStyleLbl="node1" presStyleIdx="18" presStyleCnt="30">
        <dgm:presLayoutVars>
          <dgm:bulletEnabled val="1"/>
        </dgm:presLayoutVars>
      </dgm:prSet>
      <dgm:spPr/>
    </dgm:pt>
    <dgm:pt modelId="{7DFA2F63-795C-4764-9C55-D85283662C82}" type="pres">
      <dgm:prSet presAssocID="{FEE122A6-A5AE-407E-9A5A-8E7AEAB444F8}" presName="sibTrans" presStyleLbl="bgSibTrans2D1" presStyleIdx="18" presStyleCnt="29"/>
      <dgm:spPr/>
    </dgm:pt>
    <dgm:pt modelId="{AAA3C489-2608-468A-A7AC-0D13169AB34D}" type="pres">
      <dgm:prSet presAssocID="{3EFECDEE-E873-4C3F-A8FA-151B0BA1EC20}" presName="compNode" presStyleCnt="0"/>
      <dgm:spPr/>
    </dgm:pt>
    <dgm:pt modelId="{C0A95ED4-7529-4CC6-A6FF-DAF42DD2DC13}" type="pres">
      <dgm:prSet presAssocID="{3EFECDEE-E873-4C3F-A8FA-151B0BA1EC20}" presName="dummyConnPt" presStyleCnt="0"/>
      <dgm:spPr/>
    </dgm:pt>
    <dgm:pt modelId="{B4EA50E5-0141-401C-80A1-9A71114F27A0}" type="pres">
      <dgm:prSet presAssocID="{3EFECDEE-E873-4C3F-A8FA-151B0BA1EC20}" presName="node" presStyleLbl="node1" presStyleIdx="19" presStyleCnt="30">
        <dgm:presLayoutVars>
          <dgm:bulletEnabled val="1"/>
        </dgm:presLayoutVars>
      </dgm:prSet>
      <dgm:spPr/>
    </dgm:pt>
    <dgm:pt modelId="{1E7E3427-3801-4741-A5D3-0363CB157801}" type="pres">
      <dgm:prSet presAssocID="{4BE51EAE-2C70-4369-9C4D-1E933BF01D23}" presName="sibTrans" presStyleLbl="bgSibTrans2D1" presStyleIdx="19" presStyleCnt="29"/>
      <dgm:spPr/>
    </dgm:pt>
    <dgm:pt modelId="{14693894-0E1B-4FD1-A959-F653D004DB0B}" type="pres">
      <dgm:prSet presAssocID="{0E69BE83-AFBD-49FF-A727-B8FD465E6F5D}" presName="compNode" presStyleCnt="0"/>
      <dgm:spPr/>
    </dgm:pt>
    <dgm:pt modelId="{B61AF4F0-DACE-4E6C-9F78-4782AF10A1C8}" type="pres">
      <dgm:prSet presAssocID="{0E69BE83-AFBD-49FF-A727-B8FD465E6F5D}" presName="dummyConnPt" presStyleCnt="0"/>
      <dgm:spPr/>
    </dgm:pt>
    <dgm:pt modelId="{AAE4CE0D-B05B-477E-9AC5-65022D62BDAB}" type="pres">
      <dgm:prSet presAssocID="{0E69BE83-AFBD-49FF-A727-B8FD465E6F5D}" presName="node" presStyleLbl="node1" presStyleIdx="20" presStyleCnt="30">
        <dgm:presLayoutVars>
          <dgm:bulletEnabled val="1"/>
        </dgm:presLayoutVars>
      </dgm:prSet>
      <dgm:spPr/>
    </dgm:pt>
    <dgm:pt modelId="{B1B53D45-9F0F-4EED-8C3E-4EFD55B6A037}" type="pres">
      <dgm:prSet presAssocID="{D8F21CB4-FD30-40C5-9293-1DA99C230682}" presName="sibTrans" presStyleLbl="bgSibTrans2D1" presStyleIdx="20" presStyleCnt="29"/>
      <dgm:spPr/>
    </dgm:pt>
    <dgm:pt modelId="{160B51B5-7E1A-4F1B-B8C4-4D7C0096AA94}" type="pres">
      <dgm:prSet presAssocID="{572C7170-5B22-4B6F-8358-0B32850423F3}" presName="compNode" presStyleCnt="0"/>
      <dgm:spPr/>
    </dgm:pt>
    <dgm:pt modelId="{4F9B09C7-C3B8-42AD-9515-2CD1892462AE}" type="pres">
      <dgm:prSet presAssocID="{572C7170-5B22-4B6F-8358-0B32850423F3}" presName="dummyConnPt" presStyleCnt="0"/>
      <dgm:spPr/>
    </dgm:pt>
    <dgm:pt modelId="{6D813CEA-46F9-4BA4-AEDB-2A362CE3C4EC}" type="pres">
      <dgm:prSet presAssocID="{572C7170-5B22-4B6F-8358-0B32850423F3}" presName="node" presStyleLbl="node1" presStyleIdx="21" presStyleCnt="30">
        <dgm:presLayoutVars>
          <dgm:bulletEnabled val="1"/>
        </dgm:presLayoutVars>
      </dgm:prSet>
      <dgm:spPr/>
    </dgm:pt>
    <dgm:pt modelId="{9FD16884-1D39-49FC-9DEF-D1AD68224507}" type="pres">
      <dgm:prSet presAssocID="{2BD5AE37-D04D-419F-8B5D-17EE25E1C759}" presName="sibTrans" presStyleLbl="bgSibTrans2D1" presStyleIdx="21" presStyleCnt="29"/>
      <dgm:spPr/>
    </dgm:pt>
    <dgm:pt modelId="{97B964F5-33BA-424D-AA5B-BBF65F6464F4}" type="pres">
      <dgm:prSet presAssocID="{A3C46E01-E63C-430A-BA89-0E75A529CE8C}" presName="compNode" presStyleCnt="0"/>
      <dgm:spPr/>
    </dgm:pt>
    <dgm:pt modelId="{083349E4-C025-4594-9BD2-4B83578CA7E2}" type="pres">
      <dgm:prSet presAssocID="{A3C46E01-E63C-430A-BA89-0E75A529CE8C}" presName="dummyConnPt" presStyleCnt="0"/>
      <dgm:spPr/>
    </dgm:pt>
    <dgm:pt modelId="{AC03C619-CED9-4D6B-89EF-F866C1FAFF4E}" type="pres">
      <dgm:prSet presAssocID="{A3C46E01-E63C-430A-BA89-0E75A529CE8C}" presName="node" presStyleLbl="node1" presStyleIdx="22" presStyleCnt="30">
        <dgm:presLayoutVars>
          <dgm:bulletEnabled val="1"/>
        </dgm:presLayoutVars>
      </dgm:prSet>
      <dgm:spPr/>
    </dgm:pt>
    <dgm:pt modelId="{2B5B1E1F-8A35-4015-92CE-F414F3168DFE}" type="pres">
      <dgm:prSet presAssocID="{54C03837-445C-454F-9868-7631A9AB99D0}" presName="sibTrans" presStyleLbl="bgSibTrans2D1" presStyleIdx="22" presStyleCnt="29"/>
      <dgm:spPr/>
    </dgm:pt>
    <dgm:pt modelId="{13ABE82A-EA7D-408E-A457-C0D7FA9A37C6}" type="pres">
      <dgm:prSet presAssocID="{D47CF88D-E770-4268-A121-88A0B2F52292}" presName="compNode" presStyleCnt="0"/>
      <dgm:spPr/>
    </dgm:pt>
    <dgm:pt modelId="{10772072-3C24-4473-A515-D567B0E327F0}" type="pres">
      <dgm:prSet presAssocID="{D47CF88D-E770-4268-A121-88A0B2F52292}" presName="dummyConnPt" presStyleCnt="0"/>
      <dgm:spPr/>
    </dgm:pt>
    <dgm:pt modelId="{CA9AE43F-B970-4942-A68F-F878150D51C2}" type="pres">
      <dgm:prSet presAssocID="{D47CF88D-E770-4268-A121-88A0B2F52292}" presName="node" presStyleLbl="node1" presStyleIdx="23" presStyleCnt="30">
        <dgm:presLayoutVars>
          <dgm:bulletEnabled val="1"/>
        </dgm:presLayoutVars>
      </dgm:prSet>
      <dgm:spPr/>
    </dgm:pt>
    <dgm:pt modelId="{ABE4B1CE-3A42-4FE0-B421-50E5B2B9B88C}" type="pres">
      <dgm:prSet presAssocID="{06243344-E0CB-4E79-9A13-77C237BFFBD4}" presName="sibTrans" presStyleLbl="bgSibTrans2D1" presStyleIdx="23" presStyleCnt="29"/>
      <dgm:spPr/>
    </dgm:pt>
    <dgm:pt modelId="{774BD309-680B-4622-89C6-C408A6D30D48}" type="pres">
      <dgm:prSet presAssocID="{84B64DE1-6C1D-471F-8B00-DA3B45338A26}" presName="compNode" presStyleCnt="0"/>
      <dgm:spPr/>
    </dgm:pt>
    <dgm:pt modelId="{96913870-7900-481D-B2A3-643D731E932D}" type="pres">
      <dgm:prSet presAssocID="{84B64DE1-6C1D-471F-8B00-DA3B45338A26}" presName="dummyConnPt" presStyleCnt="0"/>
      <dgm:spPr/>
    </dgm:pt>
    <dgm:pt modelId="{1E7D89E4-2B00-4690-8DFB-1A876FBDDCA0}" type="pres">
      <dgm:prSet presAssocID="{84B64DE1-6C1D-471F-8B00-DA3B45338A26}" presName="node" presStyleLbl="node1" presStyleIdx="24" presStyleCnt="30">
        <dgm:presLayoutVars>
          <dgm:bulletEnabled val="1"/>
        </dgm:presLayoutVars>
      </dgm:prSet>
      <dgm:spPr/>
    </dgm:pt>
    <dgm:pt modelId="{DD44CFF0-AA1C-4984-A1B4-0C03F336A791}" type="pres">
      <dgm:prSet presAssocID="{954FE3F2-5856-438A-AF14-ADCE07ED47F6}" presName="sibTrans" presStyleLbl="bgSibTrans2D1" presStyleIdx="24" presStyleCnt="29"/>
      <dgm:spPr/>
    </dgm:pt>
    <dgm:pt modelId="{84F78D78-B7E2-4C2F-AA6A-F0139D15D3D6}" type="pres">
      <dgm:prSet presAssocID="{DC65555B-A568-4007-B8B2-1C4A8DEB42EE}" presName="compNode" presStyleCnt="0"/>
      <dgm:spPr/>
    </dgm:pt>
    <dgm:pt modelId="{C5960765-045E-43A6-8CD0-8F8B532A186C}" type="pres">
      <dgm:prSet presAssocID="{DC65555B-A568-4007-B8B2-1C4A8DEB42EE}" presName="dummyConnPt" presStyleCnt="0"/>
      <dgm:spPr/>
    </dgm:pt>
    <dgm:pt modelId="{E5F48999-6933-4C52-BB8E-D16A3ABED62E}" type="pres">
      <dgm:prSet presAssocID="{DC65555B-A568-4007-B8B2-1C4A8DEB42EE}" presName="node" presStyleLbl="node1" presStyleIdx="25" presStyleCnt="30">
        <dgm:presLayoutVars>
          <dgm:bulletEnabled val="1"/>
        </dgm:presLayoutVars>
      </dgm:prSet>
      <dgm:spPr/>
    </dgm:pt>
    <dgm:pt modelId="{D708C3B1-25C6-412A-8AEF-918EDAC5F201}" type="pres">
      <dgm:prSet presAssocID="{0300A21A-104A-40A5-9E98-EA7CA2F14C0D}" presName="sibTrans" presStyleLbl="bgSibTrans2D1" presStyleIdx="25" presStyleCnt="29"/>
      <dgm:spPr/>
    </dgm:pt>
    <dgm:pt modelId="{9FB0E483-F288-4532-AF6D-BF214ABC3A8B}" type="pres">
      <dgm:prSet presAssocID="{33273703-96D2-4341-AD0B-24644E2BA5B3}" presName="compNode" presStyleCnt="0"/>
      <dgm:spPr/>
    </dgm:pt>
    <dgm:pt modelId="{CFDB0F67-1A93-4352-9903-0FC2AEC9E475}" type="pres">
      <dgm:prSet presAssocID="{33273703-96D2-4341-AD0B-24644E2BA5B3}" presName="dummyConnPt" presStyleCnt="0"/>
      <dgm:spPr/>
    </dgm:pt>
    <dgm:pt modelId="{C72A1C33-7533-42F5-9FC3-03685E8C335E}" type="pres">
      <dgm:prSet presAssocID="{33273703-96D2-4341-AD0B-24644E2BA5B3}" presName="node" presStyleLbl="node1" presStyleIdx="26" presStyleCnt="30">
        <dgm:presLayoutVars>
          <dgm:bulletEnabled val="1"/>
        </dgm:presLayoutVars>
      </dgm:prSet>
      <dgm:spPr/>
    </dgm:pt>
    <dgm:pt modelId="{03464C0C-3EA8-4BE6-8661-B5A0B48FD6BF}" type="pres">
      <dgm:prSet presAssocID="{29C3A4BB-0DB8-4912-A311-E7881DC4DA9B}" presName="sibTrans" presStyleLbl="bgSibTrans2D1" presStyleIdx="26" presStyleCnt="29"/>
      <dgm:spPr/>
    </dgm:pt>
    <dgm:pt modelId="{66993356-84D2-4F5C-96D5-A6A5052576D2}" type="pres">
      <dgm:prSet presAssocID="{88DD7683-8B65-4A3D-9BC7-9D38E5C9760E}" presName="compNode" presStyleCnt="0"/>
      <dgm:spPr/>
    </dgm:pt>
    <dgm:pt modelId="{8078DCD6-CA77-47D9-BFCA-C0D3F6B17BE0}" type="pres">
      <dgm:prSet presAssocID="{88DD7683-8B65-4A3D-9BC7-9D38E5C9760E}" presName="dummyConnPt" presStyleCnt="0"/>
      <dgm:spPr/>
    </dgm:pt>
    <dgm:pt modelId="{67040323-B286-4B43-B8CF-2C936C3D268E}" type="pres">
      <dgm:prSet presAssocID="{88DD7683-8B65-4A3D-9BC7-9D38E5C9760E}" presName="node" presStyleLbl="node1" presStyleIdx="27" presStyleCnt="30">
        <dgm:presLayoutVars>
          <dgm:bulletEnabled val="1"/>
        </dgm:presLayoutVars>
      </dgm:prSet>
      <dgm:spPr/>
    </dgm:pt>
    <dgm:pt modelId="{1C8E2B4D-9D3C-402D-8159-9B7DEA924A10}" type="pres">
      <dgm:prSet presAssocID="{F6AF6247-89DD-4729-A9A6-91A6D5255B77}" presName="sibTrans" presStyleLbl="bgSibTrans2D1" presStyleIdx="27" presStyleCnt="29"/>
      <dgm:spPr/>
    </dgm:pt>
    <dgm:pt modelId="{49AF7E12-1450-4DCB-82BD-3FCDC56F7104}" type="pres">
      <dgm:prSet presAssocID="{606B3CC2-5C99-4F8E-82E8-D589D158E8E8}" presName="compNode" presStyleCnt="0"/>
      <dgm:spPr/>
    </dgm:pt>
    <dgm:pt modelId="{1F310E20-E9B7-4DD5-A4C0-E3B536628636}" type="pres">
      <dgm:prSet presAssocID="{606B3CC2-5C99-4F8E-82E8-D589D158E8E8}" presName="dummyConnPt" presStyleCnt="0"/>
      <dgm:spPr/>
    </dgm:pt>
    <dgm:pt modelId="{DEFC259B-65A8-4248-8789-5FCF8F510C41}" type="pres">
      <dgm:prSet presAssocID="{606B3CC2-5C99-4F8E-82E8-D589D158E8E8}" presName="node" presStyleLbl="node1" presStyleIdx="28" presStyleCnt="30">
        <dgm:presLayoutVars>
          <dgm:bulletEnabled val="1"/>
        </dgm:presLayoutVars>
      </dgm:prSet>
      <dgm:spPr/>
    </dgm:pt>
    <dgm:pt modelId="{DB4C5736-7458-4142-93B4-5B687967557F}" type="pres">
      <dgm:prSet presAssocID="{1252A412-6346-46F5-ACBA-3293976C53DF}" presName="sibTrans" presStyleLbl="bgSibTrans2D1" presStyleIdx="28" presStyleCnt="29"/>
      <dgm:spPr/>
    </dgm:pt>
    <dgm:pt modelId="{BB5F85B7-94F4-40F6-9205-EE900F8CB7EE}" type="pres">
      <dgm:prSet presAssocID="{9DE098DA-92A4-47CF-8491-78CCEB79F16D}" presName="compNode" presStyleCnt="0"/>
      <dgm:spPr/>
    </dgm:pt>
    <dgm:pt modelId="{1CC73212-BEAB-4497-97C0-FEECA5BCE85D}" type="pres">
      <dgm:prSet presAssocID="{9DE098DA-92A4-47CF-8491-78CCEB79F16D}" presName="dummyConnPt" presStyleCnt="0"/>
      <dgm:spPr/>
    </dgm:pt>
    <dgm:pt modelId="{F79BDD9F-A80C-47D2-9AC4-16C102B460E3}" type="pres">
      <dgm:prSet presAssocID="{9DE098DA-92A4-47CF-8491-78CCEB79F16D}" presName="node" presStyleLbl="node1" presStyleIdx="29" presStyleCnt="30">
        <dgm:presLayoutVars>
          <dgm:bulletEnabled val="1"/>
        </dgm:presLayoutVars>
      </dgm:prSet>
      <dgm:spPr/>
    </dgm:pt>
  </dgm:ptLst>
  <dgm:cxnLst>
    <dgm:cxn modelId="{AA37EE10-EEF3-4369-AF86-7C0DA90569F2}" type="presOf" srcId="{B0B26080-3A40-4777-B82E-67FF2BF9A070}" destId="{B4123148-305B-4530-905B-972B1CF76737}" srcOrd="0" destOrd="0" presId="urn:microsoft.com/office/officeart/2005/8/layout/bProcess4"/>
    <dgm:cxn modelId="{1E4BBA12-AE61-432E-B0DB-531BD33D00BD}" type="presOf" srcId="{7CDAB4A0-3C81-440D-9D42-786692B494C5}" destId="{F7C6628C-DDC0-477F-8F24-B685C700B327}" srcOrd="0" destOrd="0" presId="urn:microsoft.com/office/officeart/2005/8/layout/bProcess4"/>
    <dgm:cxn modelId="{0856EB12-F59C-4623-AB4F-35D859BDAE24}" type="presOf" srcId="{572C7170-5B22-4B6F-8358-0B32850423F3}" destId="{6D813CEA-46F9-4BA4-AEDB-2A362CE3C4EC}" srcOrd="0" destOrd="0" presId="urn:microsoft.com/office/officeart/2005/8/layout/bProcess4"/>
    <dgm:cxn modelId="{59004316-6B4F-4BDD-ADE9-D5CB227E38C8}" type="presOf" srcId="{AD5620CA-B471-4EE7-AAEE-E1AD58B4BC07}" destId="{BF76DD09-FC67-4A17-AFB2-6BB37FB5CFE3}" srcOrd="0" destOrd="0" presId="urn:microsoft.com/office/officeart/2005/8/layout/bProcess4"/>
    <dgm:cxn modelId="{BD92C81C-35FB-40E4-8E28-06D5910A1EFE}" type="presOf" srcId="{06243344-E0CB-4E79-9A13-77C237BFFBD4}" destId="{ABE4B1CE-3A42-4FE0-B421-50E5B2B9B88C}" srcOrd="0" destOrd="0" presId="urn:microsoft.com/office/officeart/2005/8/layout/bProcess4"/>
    <dgm:cxn modelId="{0BF81B20-24E3-408D-81A7-4792EDFA3779}" type="presOf" srcId="{CB9C848B-AFDF-4876-9337-B3F6AFD5F787}" destId="{5D9B8597-F30B-4094-924D-559806E75855}" srcOrd="0" destOrd="0" presId="urn:microsoft.com/office/officeart/2005/8/layout/bProcess4"/>
    <dgm:cxn modelId="{C5037D22-3874-43A6-9EAB-2FB41D965538}" srcId="{202A95B9-536F-48EF-9EC0-8D15D27C1D4D}" destId="{FCBEF7BF-DB6C-466B-A411-D9910AEC6778}" srcOrd="2" destOrd="0" parTransId="{B4139B8B-C9B4-4989-8642-1CF9B5911F83}" sibTransId="{EBFE094B-35A8-4C2B-A34B-1C12BB5BB848}"/>
    <dgm:cxn modelId="{B2728125-9168-4A41-9105-F306D897F920}" srcId="{202A95B9-536F-48EF-9EC0-8D15D27C1D4D}" destId="{4AB8FFFB-66F6-4267-9D45-7584CF83B2DA}" srcOrd="16" destOrd="0" parTransId="{A90282C1-2726-41BD-80FB-3CDD1DCC6949}" sibTransId="{6FC66CBE-4A52-4BBD-87FB-07B8BDBF9C09}"/>
    <dgm:cxn modelId="{0C955129-FE18-4D04-B83D-ACC8D5B5EBDE}" srcId="{202A95B9-536F-48EF-9EC0-8D15D27C1D4D}" destId="{5C6C81A9-D7F6-4B8C-A87E-2894E164F0DE}" srcOrd="1" destOrd="0" parTransId="{380F8DA7-B18B-4F38-A37F-8A001F31FE54}" sibTransId="{DB118C84-9F9A-4E10-9091-1731BB5FA4EA}"/>
    <dgm:cxn modelId="{A2B5C429-08B8-46A1-8721-E9F01CC559AC}" type="presOf" srcId="{4BE51EAE-2C70-4369-9C4D-1E933BF01D23}" destId="{1E7E3427-3801-4741-A5D3-0363CB157801}" srcOrd="0" destOrd="0" presId="urn:microsoft.com/office/officeart/2005/8/layout/bProcess4"/>
    <dgm:cxn modelId="{75935A2B-7428-47A2-9996-E8DDCBACBAD5}" type="presOf" srcId="{954FE3F2-5856-438A-AF14-ADCE07ED47F6}" destId="{DD44CFF0-AA1C-4984-A1B4-0C03F336A791}" srcOrd="0" destOrd="0" presId="urn:microsoft.com/office/officeart/2005/8/layout/bProcess4"/>
    <dgm:cxn modelId="{96F71630-8E53-4578-B990-FCE22581FF3B}" type="presOf" srcId="{0C2413E9-FDB4-4287-8CEA-CE2F7D3F8BC7}" destId="{C7258BC2-8510-4845-9AAB-591B4C238C5B}" srcOrd="0" destOrd="0" presId="urn:microsoft.com/office/officeart/2005/8/layout/bProcess4"/>
    <dgm:cxn modelId="{5FA6C233-8D5F-42C4-A919-625355486C26}" type="presOf" srcId="{F6AF6247-89DD-4729-A9A6-91A6D5255B77}" destId="{1C8E2B4D-9D3C-402D-8159-9B7DEA924A10}" srcOrd="0" destOrd="0" presId="urn:microsoft.com/office/officeart/2005/8/layout/bProcess4"/>
    <dgm:cxn modelId="{8408A437-787F-4ED6-AC9F-71D18A2590B9}" type="presOf" srcId="{D8F21CB4-FD30-40C5-9293-1DA99C230682}" destId="{B1B53D45-9F0F-4EED-8C3E-4EFD55B6A037}" srcOrd="0" destOrd="0" presId="urn:microsoft.com/office/officeart/2005/8/layout/bProcess4"/>
    <dgm:cxn modelId="{9518D837-72CC-40FA-B653-38CC0B5E7194}" type="presOf" srcId="{3EFECDEE-E873-4C3F-A8FA-151B0BA1EC20}" destId="{B4EA50E5-0141-401C-80A1-9A71114F27A0}" srcOrd="0" destOrd="0" presId="urn:microsoft.com/office/officeart/2005/8/layout/bProcess4"/>
    <dgm:cxn modelId="{1765A839-B51D-44D1-8617-2963E517C87B}" srcId="{202A95B9-536F-48EF-9EC0-8D15D27C1D4D}" destId="{6D458361-1862-400B-87CD-BD5F4239CDDD}" srcOrd="0" destOrd="0" parTransId="{4D1BD1C8-F455-4238-8008-DFC4CD2C4D65}" sibTransId="{0B009205-361F-41AE-8688-91D72FA9DE47}"/>
    <dgm:cxn modelId="{AD16345F-1527-459E-B8AF-84A28231617C}" type="presOf" srcId="{15E6740A-DFDD-489C-AB77-5F4BCA3EC7B3}" destId="{656C9170-EC67-470B-B46A-CCECEECA8A7A}" srcOrd="0" destOrd="0" presId="urn:microsoft.com/office/officeart/2005/8/layout/bProcess4"/>
    <dgm:cxn modelId="{F0473B41-86F8-41F1-A798-3789A607EA30}" type="presOf" srcId="{6AEF6C10-2FDF-40DC-8421-99A905EF2D88}" destId="{B3B37F7E-DF49-43A9-B132-E22AE3BB762F}" srcOrd="0" destOrd="0" presId="urn:microsoft.com/office/officeart/2005/8/layout/bProcess4"/>
    <dgm:cxn modelId="{E7C51243-A94B-43AF-9334-770B80E43273}" type="presOf" srcId="{40207837-BEE3-4903-837C-5CCF7877C350}" destId="{931CB44C-D951-4A90-BC87-F9A8F8E61816}" srcOrd="0" destOrd="0" presId="urn:microsoft.com/office/officeart/2005/8/layout/bProcess4"/>
    <dgm:cxn modelId="{78E66743-DFD2-4EAF-8BE4-DA2CA815E83F}" type="presOf" srcId="{0C56111C-2A49-465F-B4D2-D0280A14B21C}" destId="{A2A0F9EE-53A8-4388-996F-FC68075EE4C6}" srcOrd="0" destOrd="0" presId="urn:microsoft.com/office/officeart/2005/8/layout/bProcess4"/>
    <dgm:cxn modelId="{9CC22D46-5607-4300-ACBD-98184B148611}" type="presOf" srcId="{6D458361-1862-400B-87CD-BD5F4239CDDD}" destId="{D530DBA7-AF30-47C8-A008-0D6107B40DD5}" srcOrd="0" destOrd="0" presId="urn:microsoft.com/office/officeart/2005/8/layout/bProcess4"/>
    <dgm:cxn modelId="{EAEE3867-E0C6-48F7-ACEB-08B59EFB523B}" type="presOf" srcId="{E3BDAD12-2CC6-4368-91D5-F87BBF6A5D53}" destId="{AC29F432-1311-4C62-AAB5-FB8CED97DF38}" srcOrd="0" destOrd="0" presId="urn:microsoft.com/office/officeart/2005/8/layout/bProcess4"/>
    <dgm:cxn modelId="{96219B68-75C3-4E2D-8FD7-4CD6F1302D3C}" type="presOf" srcId="{A39E7876-8D97-4099-8E39-2E8AE8A3F4BE}" destId="{8401DCCF-2C07-4E90-8170-260936F0B921}" srcOrd="0" destOrd="0" presId="urn:microsoft.com/office/officeart/2005/8/layout/bProcess4"/>
    <dgm:cxn modelId="{7151B248-5F49-4903-9BC0-1674A22CABE7}" type="presOf" srcId="{BA17E3E9-1E27-49C7-A74C-0AE50E6B0D2D}" destId="{FCC655CD-60C3-4F13-B2E7-89303A2E9D03}" srcOrd="0" destOrd="0" presId="urn:microsoft.com/office/officeart/2005/8/layout/bProcess4"/>
    <dgm:cxn modelId="{8D723A6A-060F-4B3C-B59B-45EF0A7AF067}" type="presOf" srcId="{DC65555B-A568-4007-B8B2-1C4A8DEB42EE}" destId="{E5F48999-6933-4C52-BB8E-D16A3ABED62E}" srcOrd="0" destOrd="0" presId="urn:microsoft.com/office/officeart/2005/8/layout/bProcess4"/>
    <dgm:cxn modelId="{9239BC4B-0BA3-42E7-907D-C1D722733C88}" type="presOf" srcId="{1252A412-6346-46F5-ACBA-3293976C53DF}" destId="{DB4C5736-7458-4142-93B4-5B687967557F}" srcOrd="0" destOrd="0" presId="urn:microsoft.com/office/officeart/2005/8/layout/bProcess4"/>
    <dgm:cxn modelId="{D88F416C-8FD0-409B-A339-8C40D4EA49CC}" type="presOf" srcId="{88DD7683-8B65-4A3D-9BC7-9D38E5C9760E}" destId="{67040323-B286-4B43-B8CF-2C936C3D268E}" srcOrd="0" destOrd="0" presId="urn:microsoft.com/office/officeart/2005/8/layout/bProcess4"/>
    <dgm:cxn modelId="{9734486C-BED8-483C-A3FE-44A1EED66D36}" type="presOf" srcId="{84B64DE1-6C1D-471F-8B00-DA3B45338A26}" destId="{1E7D89E4-2B00-4690-8DFB-1A876FBDDCA0}" srcOrd="0" destOrd="0" presId="urn:microsoft.com/office/officeart/2005/8/layout/bProcess4"/>
    <dgm:cxn modelId="{3F39F86D-6397-427A-9B69-8BB3F68E2BA6}" srcId="{202A95B9-536F-48EF-9EC0-8D15D27C1D4D}" destId="{E3BDAD12-2CC6-4368-91D5-F87BBF6A5D53}" srcOrd="15" destOrd="0" parTransId="{9E482D4D-0503-4C87-9411-EEA7ADA2804A}" sibTransId="{B0B26080-3A40-4777-B82E-67FF2BF9A070}"/>
    <dgm:cxn modelId="{A9D9FB4D-A859-426C-BA52-E3389988E4A6}" type="presOf" srcId="{DF332A19-EBA6-4BA5-A153-A101388A517D}" destId="{094DCB0B-684A-4CE7-8A5A-6B0A86DFD7B0}" srcOrd="0" destOrd="0" presId="urn:microsoft.com/office/officeart/2005/8/layout/bProcess4"/>
    <dgm:cxn modelId="{AB10D46E-2E5D-47B8-AA63-FEDE80B9C89F}" srcId="{202A95B9-536F-48EF-9EC0-8D15D27C1D4D}" destId="{0A0665B1-FA1D-4555-97C6-4416CE8D3851}" srcOrd="7" destOrd="0" parTransId="{A49B1293-1C2A-4031-A0E1-C16DA739C72B}" sibTransId="{D7F13732-B19D-45A8-8AEC-1DB1C4EB702E}"/>
    <dgm:cxn modelId="{8552256F-4826-40AD-89DA-4F6926AA9007}" type="presOf" srcId="{77892E9E-9DFA-4DB2-8ABF-6AE7C14C851E}" destId="{F64A9AF6-B35E-4799-A14C-B602B0050C57}" srcOrd="0" destOrd="0" presId="urn:microsoft.com/office/officeart/2005/8/layout/bProcess4"/>
    <dgm:cxn modelId="{DE28C852-D672-4F43-9B0F-B7E0CBEA0DBE}" srcId="{202A95B9-536F-48EF-9EC0-8D15D27C1D4D}" destId="{77892E9E-9DFA-4DB2-8ABF-6AE7C14C851E}" srcOrd="11" destOrd="0" parTransId="{0D4D6576-6236-45D7-BBB2-BC99257BB8AB}" sibTransId="{0E27D527-8F3C-4A1A-B607-D99FBACA4F61}"/>
    <dgm:cxn modelId="{52F65273-1605-4E04-B431-C63E3DF7F8B8}" type="presOf" srcId="{9DE098DA-92A4-47CF-8491-78CCEB79F16D}" destId="{F79BDD9F-A80C-47D2-9AC4-16C102B460E3}" srcOrd="0" destOrd="0" presId="urn:microsoft.com/office/officeart/2005/8/layout/bProcess4"/>
    <dgm:cxn modelId="{08B75C54-9ABB-464D-BABE-0F8248450097}" type="presOf" srcId="{2BD5AE37-D04D-419F-8B5D-17EE25E1C759}" destId="{9FD16884-1D39-49FC-9DEF-D1AD68224507}" srcOrd="0" destOrd="0" presId="urn:microsoft.com/office/officeart/2005/8/layout/bProcess4"/>
    <dgm:cxn modelId="{8DBBC856-383D-421C-90D0-352D81E3C300}" type="presOf" srcId="{0A0665B1-FA1D-4555-97C6-4416CE8D3851}" destId="{0938EA37-CCA4-4010-815F-4FA15DCEA476}" srcOrd="0" destOrd="0" presId="urn:microsoft.com/office/officeart/2005/8/layout/bProcess4"/>
    <dgm:cxn modelId="{21304158-E625-43D7-B8DE-4A1AC6FA37A2}" type="presOf" srcId="{A64FBFE4-01E6-4E15-AC2D-C2689890A820}" destId="{2F5C3D74-654E-4CD6-B89C-B54610FA74AE}" srcOrd="0" destOrd="0" presId="urn:microsoft.com/office/officeart/2005/8/layout/bProcess4"/>
    <dgm:cxn modelId="{75935A7B-6C12-4F03-B1C2-AD50F8A54F87}" srcId="{202A95B9-536F-48EF-9EC0-8D15D27C1D4D}" destId="{40207837-BEE3-4903-837C-5CCF7877C350}" srcOrd="14" destOrd="0" parTransId="{6F81AFDB-C2A1-4316-A596-59DC6E0FF117}" sibTransId="{3D4D7E15-1A8B-4214-B583-55979942B193}"/>
    <dgm:cxn modelId="{D0294A7D-1826-4395-9772-62E29E1FA5D2}" srcId="{202A95B9-536F-48EF-9EC0-8D15D27C1D4D}" destId="{15E6740A-DFDD-489C-AB77-5F4BCA3EC7B3}" srcOrd="4" destOrd="0" parTransId="{3B7CE414-94C3-4CB4-8D81-9FA08C026BE2}" sibTransId="{175E0AC4-EBE6-4AE5-B602-C5DF754CAEC8}"/>
    <dgm:cxn modelId="{2C32317E-9334-4FAF-92E3-E636DE103B82}" type="presOf" srcId="{FEE122A6-A5AE-407E-9A5A-8E7AEAB444F8}" destId="{7DFA2F63-795C-4764-9C55-D85283662C82}" srcOrd="0" destOrd="0" presId="urn:microsoft.com/office/officeart/2005/8/layout/bProcess4"/>
    <dgm:cxn modelId="{62DB4D7E-F30F-472C-994C-4104F84F7E8F}" srcId="{202A95B9-536F-48EF-9EC0-8D15D27C1D4D}" destId="{8DAFCD57-E7F2-4868-9B64-3A23C68EDBA3}" srcOrd="6" destOrd="0" parTransId="{502D9AD7-00DF-4ACE-BEC2-52FC743B3967}" sibTransId="{6AEF6C10-2FDF-40DC-8421-99A905EF2D88}"/>
    <dgm:cxn modelId="{6A544C80-8C36-46B6-A4E1-F0ECF8A30035}" type="presOf" srcId="{8DAFCD57-E7F2-4868-9B64-3A23C68EDBA3}" destId="{EED743D1-E1CC-45D3-A09F-714FC3F3E303}" srcOrd="0" destOrd="0" presId="urn:microsoft.com/office/officeart/2005/8/layout/bProcess4"/>
    <dgm:cxn modelId="{A0A14981-B26F-4BCC-B248-32EB290745CD}" type="presOf" srcId="{DFEB9FC4-CFBB-4D5A-9F50-1B47CCE73FFB}" destId="{942D147E-F70D-4C4E-89A4-E20CD509D7FF}" srcOrd="0" destOrd="0" presId="urn:microsoft.com/office/officeart/2005/8/layout/bProcess4"/>
    <dgm:cxn modelId="{89183386-A26D-4AB0-B07C-EA5482B8BCC1}" type="presOf" srcId="{0E69BE83-AFBD-49FF-A727-B8FD465E6F5D}" destId="{AAE4CE0D-B05B-477E-9AC5-65022D62BDAB}" srcOrd="0" destOrd="0" presId="urn:microsoft.com/office/officeart/2005/8/layout/bProcess4"/>
    <dgm:cxn modelId="{E20AB188-E2A7-4C5B-9285-3137DEB0C525}" type="presOf" srcId="{175E0AC4-EBE6-4AE5-B602-C5DF754CAEC8}" destId="{E485F08D-F96F-4AE8-9CA7-E6BFFF719579}" srcOrd="0" destOrd="0" presId="urn:microsoft.com/office/officeart/2005/8/layout/bProcess4"/>
    <dgm:cxn modelId="{A9BBD58C-6C7B-418B-B547-59938DD09E9C}" type="presOf" srcId="{0E27D527-8F3C-4A1A-B607-D99FBACA4F61}" destId="{F882BEFA-DAE1-4F37-B186-0C765536E925}" srcOrd="0" destOrd="0" presId="urn:microsoft.com/office/officeart/2005/8/layout/bProcess4"/>
    <dgm:cxn modelId="{F67DE98D-623E-47A0-BDBF-2116C6C9908C}" srcId="{202A95B9-536F-48EF-9EC0-8D15D27C1D4D}" destId="{BA17E3E9-1E27-49C7-A74C-0AE50E6B0D2D}" srcOrd="8" destOrd="0" parTransId="{F4A812A1-C94E-411F-A447-EC40736BFA51}" sibTransId="{A64FBFE4-01E6-4E15-AC2D-C2689890A820}"/>
    <dgm:cxn modelId="{81675D8E-1BCD-4C04-8811-300187E4DAEE}" srcId="{202A95B9-536F-48EF-9EC0-8D15D27C1D4D}" destId="{572C7170-5B22-4B6F-8358-0B32850423F3}" srcOrd="21" destOrd="0" parTransId="{8A171E2B-9413-4239-8071-14E4FE417124}" sibTransId="{2BD5AE37-D04D-419F-8B5D-17EE25E1C759}"/>
    <dgm:cxn modelId="{0842BA90-284F-4A54-B0F2-FE8E124CC617}" type="presOf" srcId="{29C3A4BB-0DB8-4912-A311-E7881DC4DA9B}" destId="{03464C0C-3EA8-4BE6-8661-B5A0B48FD6BF}" srcOrd="0" destOrd="0" presId="urn:microsoft.com/office/officeart/2005/8/layout/bProcess4"/>
    <dgm:cxn modelId="{6E95E095-2726-4A28-AB78-D45A78386D40}" type="presOf" srcId="{0B009205-361F-41AE-8688-91D72FA9DE47}" destId="{15E5E3B2-EC0E-4E82-9620-859E1AEADF24}" srcOrd="0" destOrd="0" presId="urn:microsoft.com/office/officeart/2005/8/layout/bProcess4"/>
    <dgm:cxn modelId="{99127598-FE71-4291-BAA5-D94B33D04CF7}" type="presOf" srcId="{A3C46E01-E63C-430A-BA89-0E75A529CE8C}" destId="{AC03C619-CED9-4D6B-89EF-F866C1FAFF4E}" srcOrd="0" destOrd="0" presId="urn:microsoft.com/office/officeart/2005/8/layout/bProcess4"/>
    <dgm:cxn modelId="{ED234A9B-C058-46EB-801E-C531B5969F40}" type="presOf" srcId="{77D7CC50-2B62-4492-936A-DBD173F027F0}" destId="{51BDA24A-F165-49C6-9922-49A979E464C1}" srcOrd="0" destOrd="0" presId="urn:microsoft.com/office/officeart/2005/8/layout/bProcess4"/>
    <dgm:cxn modelId="{E58A829B-F7E1-4294-9211-CCA6125D613D}" type="presOf" srcId="{28336BE7-89A4-4B0B-8404-B673C2D29AA0}" destId="{A160F416-AC28-458E-B91E-5F38B9743ABF}" srcOrd="0" destOrd="0" presId="urn:microsoft.com/office/officeart/2005/8/layout/bProcess4"/>
    <dgm:cxn modelId="{5D0E149E-60A2-4893-BE7B-BC2DBFD20B62}" srcId="{202A95B9-536F-48EF-9EC0-8D15D27C1D4D}" destId="{0E69BE83-AFBD-49FF-A727-B8FD465E6F5D}" srcOrd="20" destOrd="0" parTransId="{3B5C66A4-FA6A-45CB-897A-FBC0DA43E496}" sibTransId="{D8F21CB4-FD30-40C5-9293-1DA99C230682}"/>
    <dgm:cxn modelId="{690C789E-7DBE-4866-B2B3-B9B541F72657}" type="presOf" srcId="{2AF5546F-8F62-4061-9B88-5E38A8423E5C}" destId="{2A15CD81-EBF5-4A9C-B977-0B78CE2988E5}" srcOrd="0" destOrd="0" presId="urn:microsoft.com/office/officeart/2005/8/layout/bProcess4"/>
    <dgm:cxn modelId="{FEC3449F-F864-4481-BFB3-F966986B41D5}" srcId="{202A95B9-536F-48EF-9EC0-8D15D27C1D4D}" destId="{28336BE7-89A4-4B0B-8404-B673C2D29AA0}" srcOrd="5" destOrd="0" parTransId="{74738A67-8423-411C-BE25-456B788DC97A}" sibTransId="{0C2413E9-FDB4-4287-8CEA-CE2F7D3F8BC7}"/>
    <dgm:cxn modelId="{42DFB0A0-D96D-4AAF-B9E2-15A131F1391D}" type="presOf" srcId="{CAF4A680-973C-43AD-9984-FC69BF625FDF}" destId="{F69F3988-F918-4C10-8D93-7CB4F7B8451F}" srcOrd="0" destOrd="0" presId="urn:microsoft.com/office/officeart/2005/8/layout/bProcess4"/>
    <dgm:cxn modelId="{2D1DF6A5-3C48-486E-875D-A70C6669E86B}" srcId="{202A95B9-536F-48EF-9EC0-8D15D27C1D4D}" destId="{77D7CC50-2B62-4492-936A-DBD173F027F0}" srcOrd="13" destOrd="0" parTransId="{383A49E2-0A08-41D7-B70A-0CA19B19E258}" sibTransId="{0C56111C-2A49-465F-B4D2-D0280A14B21C}"/>
    <dgm:cxn modelId="{CA58DBAB-CC5D-424E-92BE-F97D7DDB1D8A}" type="presOf" srcId="{3D4D7E15-1A8B-4214-B583-55979942B193}" destId="{5191EF46-515B-4AAD-B3EA-88A484BE4E54}" srcOrd="0" destOrd="0" presId="urn:microsoft.com/office/officeart/2005/8/layout/bProcess4"/>
    <dgm:cxn modelId="{2F39DEAF-D00E-428D-AF17-83F7814E0580}" type="presOf" srcId="{54C03837-445C-454F-9868-7631A9AB99D0}" destId="{2B5B1E1F-8A35-4015-92CE-F414F3168DFE}" srcOrd="0" destOrd="0" presId="urn:microsoft.com/office/officeart/2005/8/layout/bProcess4"/>
    <dgm:cxn modelId="{D6C4C8B2-0576-4FB4-A808-07CF9D15C066}" srcId="{202A95B9-536F-48EF-9EC0-8D15D27C1D4D}" destId="{81370070-FFE6-4CD0-AE8E-2D9817A35501}" srcOrd="3" destOrd="0" parTransId="{04A358C7-FD20-4F04-9BB9-AB57EAFD3A0A}" sibTransId="{DFEB9FC4-CFBB-4D5A-9F50-1B47CCE73FFB}"/>
    <dgm:cxn modelId="{0692E7B3-76FB-4C68-BA71-44EA7ED3E5CC}" srcId="{202A95B9-536F-48EF-9EC0-8D15D27C1D4D}" destId="{A76E2993-0870-4D8E-BFB6-0AF1BAE393EF}" srcOrd="18" destOrd="0" parTransId="{99AC222E-F965-4072-AD76-73395B894D5D}" sibTransId="{FEE122A6-A5AE-407E-9A5A-8E7AEAB444F8}"/>
    <dgm:cxn modelId="{A806AFB7-D8CE-48B8-A59A-6FEE61774763}" type="presOf" srcId="{D47CF88D-E770-4268-A121-88A0B2F52292}" destId="{CA9AE43F-B970-4942-A68F-F878150D51C2}" srcOrd="0" destOrd="0" presId="urn:microsoft.com/office/officeart/2005/8/layout/bProcess4"/>
    <dgm:cxn modelId="{20C205B9-CE14-46EA-B008-C98232B8F6D0}" srcId="{202A95B9-536F-48EF-9EC0-8D15D27C1D4D}" destId="{3EFECDEE-E873-4C3F-A8FA-151B0BA1EC20}" srcOrd="19" destOrd="0" parTransId="{096A1514-4653-4AB8-A3CF-6392497E5C1C}" sibTransId="{4BE51EAE-2C70-4369-9C4D-1E933BF01D23}"/>
    <dgm:cxn modelId="{0234B5BA-8DD8-4CD9-A281-A5C8A8C1B6A8}" type="presOf" srcId="{81370070-FFE6-4CD0-AE8E-2D9817A35501}" destId="{A4E4F4CA-578F-4777-919C-1363C5187D3D}" srcOrd="0" destOrd="0" presId="urn:microsoft.com/office/officeart/2005/8/layout/bProcess4"/>
    <dgm:cxn modelId="{0273C5BB-8382-4919-AA8F-DB064633B4EA}" srcId="{202A95B9-536F-48EF-9EC0-8D15D27C1D4D}" destId="{7CDAB4A0-3C81-440D-9D42-786692B494C5}" srcOrd="10" destOrd="0" parTransId="{C8951B8C-D83F-414B-83C8-4E09879A2CC7}" sibTransId="{CAF4A680-973C-43AD-9984-FC69BF625FDF}"/>
    <dgm:cxn modelId="{DC219CC4-3893-4511-9180-66A3E226331C}" srcId="{202A95B9-536F-48EF-9EC0-8D15D27C1D4D}" destId="{88DD7683-8B65-4A3D-9BC7-9D38E5C9760E}" srcOrd="27" destOrd="0" parTransId="{3EDDD38A-E7FA-4272-BA96-A375BCF42971}" sibTransId="{F6AF6247-89DD-4729-A9A6-91A6D5255B77}"/>
    <dgm:cxn modelId="{206BDAC5-3492-4EA8-9186-B0F48567249B}" type="presOf" srcId="{4AB8FFFB-66F6-4267-9D45-7584CF83B2DA}" destId="{20A34066-B605-469F-80BE-91F519804CEA}" srcOrd="0" destOrd="0" presId="urn:microsoft.com/office/officeart/2005/8/layout/bProcess4"/>
    <dgm:cxn modelId="{B6FF76C7-4A4A-4C8C-BAE5-BC5547426015}" type="presOf" srcId="{33273703-96D2-4341-AD0B-24644E2BA5B3}" destId="{C72A1C33-7533-42F5-9FC3-03685E8C335E}" srcOrd="0" destOrd="0" presId="urn:microsoft.com/office/officeart/2005/8/layout/bProcess4"/>
    <dgm:cxn modelId="{5C05A0C9-DF40-4470-865A-6B654AB6289E}" type="presOf" srcId="{A76E2993-0870-4D8E-BFB6-0AF1BAE393EF}" destId="{20066B23-B812-409E-B8A7-99C8F62E4FD1}" srcOrd="0" destOrd="0" presId="urn:microsoft.com/office/officeart/2005/8/layout/bProcess4"/>
    <dgm:cxn modelId="{9EF348CC-2C07-43B6-B61A-0C23749EAC9B}" type="presOf" srcId="{DB118C84-9F9A-4E10-9091-1731BB5FA4EA}" destId="{E744340B-18C3-47B6-A6D4-EEB76699E124}" srcOrd="0" destOrd="0" presId="urn:microsoft.com/office/officeart/2005/8/layout/bProcess4"/>
    <dgm:cxn modelId="{B6B008D0-FA7A-4465-A2BA-4D7C072E71DE}" type="presOf" srcId="{FCBEF7BF-DB6C-466B-A411-D9910AEC6778}" destId="{810F1C42-70FA-488A-8011-425AFEEDD3FC}" srcOrd="0" destOrd="0" presId="urn:microsoft.com/office/officeart/2005/8/layout/bProcess4"/>
    <dgm:cxn modelId="{A3021CD1-DFE9-48BC-B0CC-9BBAC8780AFE}" type="presOf" srcId="{6FC66CBE-4A52-4BBD-87FB-07B8BDBF9C09}" destId="{9DC8D8D2-1F7F-49AE-AA71-B3A737497320}" srcOrd="0" destOrd="0" presId="urn:microsoft.com/office/officeart/2005/8/layout/bProcess4"/>
    <dgm:cxn modelId="{F0BC1BD2-E143-4E43-AA4F-D499F7CC348E}" type="presOf" srcId="{606B3CC2-5C99-4F8E-82E8-D589D158E8E8}" destId="{DEFC259B-65A8-4248-8789-5FCF8F510C41}" srcOrd="0" destOrd="0" presId="urn:microsoft.com/office/officeart/2005/8/layout/bProcess4"/>
    <dgm:cxn modelId="{DA4936D5-6BED-44B4-A71B-B6CC3C75915E}" type="presOf" srcId="{EBFE094B-35A8-4C2B-A34B-1C12BB5BB848}" destId="{68300170-213D-4693-9E5F-B970B80E99E3}" srcOrd="0" destOrd="0" presId="urn:microsoft.com/office/officeart/2005/8/layout/bProcess4"/>
    <dgm:cxn modelId="{5E37A2DB-2D4D-4DCB-8219-14E8C3115E2E}" type="presOf" srcId="{0300A21A-104A-40A5-9E98-EA7CA2F14C0D}" destId="{D708C3B1-25C6-412A-8AEF-918EDAC5F201}" srcOrd="0" destOrd="0" presId="urn:microsoft.com/office/officeart/2005/8/layout/bProcess4"/>
    <dgm:cxn modelId="{FB28CADC-52F8-4C33-94C1-8995DC8CD816}" srcId="{202A95B9-536F-48EF-9EC0-8D15D27C1D4D}" destId="{D47CF88D-E770-4268-A121-88A0B2F52292}" srcOrd="23" destOrd="0" parTransId="{24B0AA57-1422-495D-9008-A11BCD6D7A2F}" sibTransId="{06243344-E0CB-4E79-9A13-77C237BFFBD4}"/>
    <dgm:cxn modelId="{E06B00DD-59EA-435A-A7C5-351A175BC4C1}" type="presOf" srcId="{5C6C81A9-D7F6-4B8C-A87E-2894E164F0DE}" destId="{4BE62145-C5D4-447D-BBD2-32CE33B5A9D9}" srcOrd="0" destOrd="0" presId="urn:microsoft.com/office/officeart/2005/8/layout/bProcess4"/>
    <dgm:cxn modelId="{98B0A2E5-83AB-4ECC-B9DC-0D747DF7E0E7}" srcId="{202A95B9-536F-48EF-9EC0-8D15D27C1D4D}" destId="{AD5620CA-B471-4EE7-AAEE-E1AD58B4BC07}" srcOrd="17" destOrd="0" parTransId="{47E3B59A-6F68-420A-AD6B-2834EB103608}" sibTransId="{B3073E65-1B34-4673-AFAC-37A6BB48F0FD}"/>
    <dgm:cxn modelId="{C15134E7-C4E5-4BB1-9403-7814C8376B53}" srcId="{202A95B9-536F-48EF-9EC0-8D15D27C1D4D}" destId="{606B3CC2-5C99-4F8E-82E8-D589D158E8E8}" srcOrd="28" destOrd="0" parTransId="{9744A2AB-14B8-442A-8B68-AE8BB08CCAF0}" sibTransId="{1252A412-6346-46F5-ACBA-3293976C53DF}"/>
    <dgm:cxn modelId="{A09B18E8-8BC6-4A96-A96C-0F14A48DBCE3}" type="presOf" srcId="{B3073E65-1B34-4673-AFAC-37A6BB48F0FD}" destId="{E9C65023-4844-4A41-9CEB-CEBB60B472EE}" srcOrd="0" destOrd="0" presId="urn:microsoft.com/office/officeart/2005/8/layout/bProcess4"/>
    <dgm:cxn modelId="{4B1CFDE9-D75D-44A8-AECE-0B67FC3B7581}" srcId="{202A95B9-536F-48EF-9EC0-8D15D27C1D4D}" destId="{A39E7876-8D97-4099-8E39-2E8AE8A3F4BE}" srcOrd="9" destOrd="0" parTransId="{0351F37E-1D6A-4FD1-92D6-8BEDA68E5D24}" sibTransId="{CB9C848B-AFDF-4876-9337-B3F6AFD5F787}"/>
    <dgm:cxn modelId="{856E13EC-15B5-4505-A15C-BFB389E93CC5}" srcId="{202A95B9-536F-48EF-9EC0-8D15D27C1D4D}" destId="{84B64DE1-6C1D-471F-8B00-DA3B45338A26}" srcOrd="24" destOrd="0" parTransId="{418003C6-84AA-4052-93A8-D0AE34D921EE}" sibTransId="{954FE3F2-5856-438A-AF14-ADCE07ED47F6}"/>
    <dgm:cxn modelId="{77D9BEED-F956-4660-A2C2-34FECF1EACAE}" srcId="{202A95B9-536F-48EF-9EC0-8D15D27C1D4D}" destId="{DC65555B-A568-4007-B8B2-1C4A8DEB42EE}" srcOrd="25" destOrd="0" parTransId="{855E3187-25BC-4880-BDED-F652D125B73B}" sibTransId="{0300A21A-104A-40A5-9E98-EA7CA2F14C0D}"/>
    <dgm:cxn modelId="{31089CF1-DCC6-4212-9BA1-39D93CA694F0}" srcId="{202A95B9-536F-48EF-9EC0-8D15D27C1D4D}" destId="{9DE098DA-92A4-47CF-8491-78CCEB79F16D}" srcOrd="29" destOrd="0" parTransId="{DBA9F683-06B4-4BB2-B99B-446DC1DF115A}" sibTransId="{DEF6880A-667C-4080-B958-0E8D28928194}"/>
    <dgm:cxn modelId="{22460EF2-1BD1-4AD5-9804-2B3A657AED2F}" srcId="{202A95B9-536F-48EF-9EC0-8D15D27C1D4D}" destId="{33273703-96D2-4341-AD0B-24644E2BA5B3}" srcOrd="26" destOrd="0" parTransId="{01E8232C-1BA6-4091-9527-5389B3D9ED7C}" sibTransId="{29C3A4BB-0DB8-4912-A311-E7881DC4DA9B}"/>
    <dgm:cxn modelId="{3E4C44F2-2368-4D3B-BC7E-CEF50D8D5E86}" srcId="{202A95B9-536F-48EF-9EC0-8D15D27C1D4D}" destId="{A3C46E01-E63C-430A-BA89-0E75A529CE8C}" srcOrd="22" destOrd="0" parTransId="{20C44F70-8AAD-41EB-B344-52A3D780E72A}" sibTransId="{54C03837-445C-454F-9868-7631A9AB99D0}"/>
    <dgm:cxn modelId="{71C127F4-6B4C-46A0-98CF-F883F9BA8226}" type="presOf" srcId="{D7F13732-B19D-45A8-8AEC-1DB1C4EB702E}" destId="{D7EDC7AF-EAD4-44E6-93E6-92986203E07D}" srcOrd="0" destOrd="0" presId="urn:microsoft.com/office/officeart/2005/8/layout/bProcess4"/>
    <dgm:cxn modelId="{0A9AF4F7-D869-4E80-9F85-9B2A3284F936}" srcId="{202A95B9-536F-48EF-9EC0-8D15D27C1D4D}" destId="{2AF5546F-8F62-4061-9B88-5E38A8423E5C}" srcOrd="12" destOrd="0" parTransId="{F90CAE46-5537-4AE9-97E9-B03F55A90B63}" sibTransId="{DF332A19-EBA6-4BA5-A153-A101388A517D}"/>
    <dgm:cxn modelId="{58903FF9-70DB-45D2-8011-7A790F1AC5AF}" type="presOf" srcId="{202A95B9-536F-48EF-9EC0-8D15D27C1D4D}" destId="{92DF97F9-C06B-457F-A9C0-3E7AD1A76168}" srcOrd="0" destOrd="0" presId="urn:microsoft.com/office/officeart/2005/8/layout/bProcess4"/>
    <dgm:cxn modelId="{FFAF3B01-31D6-4C8E-8735-8A49DAC74B62}" type="presParOf" srcId="{92DF97F9-C06B-457F-A9C0-3E7AD1A76168}" destId="{BE2D7A54-70EB-4E28-9ED2-7FEE4B8DA558}" srcOrd="0" destOrd="0" presId="urn:microsoft.com/office/officeart/2005/8/layout/bProcess4"/>
    <dgm:cxn modelId="{DE29657C-97D0-4EBA-8332-A1559A4F18BE}" type="presParOf" srcId="{BE2D7A54-70EB-4E28-9ED2-7FEE4B8DA558}" destId="{54AC8609-DE9B-4C60-A7D9-F983141ADF16}" srcOrd="0" destOrd="0" presId="urn:microsoft.com/office/officeart/2005/8/layout/bProcess4"/>
    <dgm:cxn modelId="{E77FCDDD-052F-4891-8F31-DCD020725FAA}" type="presParOf" srcId="{BE2D7A54-70EB-4E28-9ED2-7FEE4B8DA558}" destId="{D530DBA7-AF30-47C8-A008-0D6107B40DD5}" srcOrd="1" destOrd="0" presId="urn:microsoft.com/office/officeart/2005/8/layout/bProcess4"/>
    <dgm:cxn modelId="{D115908F-AF32-441E-8B39-196B8F232F55}" type="presParOf" srcId="{92DF97F9-C06B-457F-A9C0-3E7AD1A76168}" destId="{15E5E3B2-EC0E-4E82-9620-859E1AEADF24}" srcOrd="1" destOrd="0" presId="urn:microsoft.com/office/officeart/2005/8/layout/bProcess4"/>
    <dgm:cxn modelId="{1695B826-AD61-495C-8DB9-CD0134F47832}" type="presParOf" srcId="{92DF97F9-C06B-457F-A9C0-3E7AD1A76168}" destId="{D57A0D91-1A1B-4402-A4DB-37A9BD89E11E}" srcOrd="2" destOrd="0" presId="urn:microsoft.com/office/officeart/2005/8/layout/bProcess4"/>
    <dgm:cxn modelId="{912223FD-03F8-4A6C-92BB-B5DD35B53CF4}" type="presParOf" srcId="{D57A0D91-1A1B-4402-A4DB-37A9BD89E11E}" destId="{3F6C36B3-9975-4887-AF7C-50639E326865}" srcOrd="0" destOrd="0" presId="urn:microsoft.com/office/officeart/2005/8/layout/bProcess4"/>
    <dgm:cxn modelId="{A3A7EC80-FE8A-4B80-978D-3C6EB0CC1A47}" type="presParOf" srcId="{D57A0D91-1A1B-4402-A4DB-37A9BD89E11E}" destId="{4BE62145-C5D4-447D-BBD2-32CE33B5A9D9}" srcOrd="1" destOrd="0" presId="urn:microsoft.com/office/officeart/2005/8/layout/bProcess4"/>
    <dgm:cxn modelId="{7C4EF685-5416-4E96-BAE7-8F7BBB731FDE}" type="presParOf" srcId="{92DF97F9-C06B-457F-A9C0-3E7AD1A76168}" destId="{E744340B-18C3-47B6-A6D4-EEB76699E124}" srcOrd="3" destOrd="0" presId="urn:microsoft.com/office/officeart/2005/8/layout/bProcess4"/>
    <dgm:cxn modelId="{5B82B31A-E88B-4989-B8F8-7A083BE630EB}" type="presParOf" srcId="{92DF97F9-C06B-457F-A9C0-3E7AD1A76168}" destId="{3CB9C05C-A88C-4668-8D24-4C57C0EFDE8D}" srcOrd="4" destOrd="0" presId="urn:microsoft.com/office/officeart/2005/8/layout/bProcess4"/>
    <dgm:cxn modelId="{C5B46457-889D-4A4C-B5B7-63FC051AF675}" type="presParOf" srcId="{3CB9C05C-A88C-4668-8D24-4C57C0EFDE8D}" destId="{467C00DF-140B-44EE-8EDD-B55A62C10EA0}" srcOrd="0" destOrd="0" presId="urn:microsoft.com/office/officeart/2005/8/layout/bProcess4"/>
    <dgm:cxn modelId="{9D8FB16C-8DF7-46AC-B8D7-446386ACD3E1}" type="presParOf" srcId="{3CB9C05C-A88C-4668-8D24-4C57C0EFDE8D}" destId="{810F1C42-70FA-488A-8011-425AFEEDD3FC}" srcOrd="1" destOrd="0" presId="urn:microsoft.com/office/officeart/2005/8/layout/bProcess4"/>
    <dgm:cxn modelId="{FBF18176-40C0-4F55-AF52-264AB45EFA64}" type="presParOf" srcId="{92DF97F9-C06B-457F-A9C0-3E7AD1A76168}" destId="{68300170-213D-4693-9E5F-B970B80E99E3}" srcOrd="5" destOrd="0" presId="urn:microsoft.com/office/officeart/2005/8/layout/bProcess4"/>
    <dgm:cxn modelId="{1557C8C2-E27B-4697-A969-EC77881591DC}" type="presParOf" srcId="{92DF97F9-C06B-457F-A9C0-3E7AD1A76168}" destId="{1C3B40E0-8904-4D48-8E07-BD73D9E44C16}" srcOrd="6" destOrd="0" presId="urn:microsoft.com/office/officeart/2005/8/layout/bProcess4"/>
    <dgm:cxn modelId="{D48E42B9-091B-435A-9414-8F413F19FECA}" type="presParOf" srcId="{1C3B40E0-8904-4D48-8E07-BD73D9E44C16}" destId="{D7D370EB-841E-4720-8FD7-14AF2D1DB77F}" srcOrd="0" destOrd="0" presId="urn:microsoft.com/office/officeart/2005/8/layout/bProcess4"/>
    <dgm:cxn modelId="{B81550AB-AA10-4C64-A355-674FD74AE59D}" type="presParOf" srcId="{1C3B40E0-8904-4D48-8E07-BD73D9E44C16}" destId="{A4E4F4CA-578F-4777-919C-1363C5187D3D}" srcOrd="1" destOrd="0" presId="urn:microsoft.com/office/officeart/2005/8/layout/bProcess4"/>
    <dgm:cxn modelId="{C4B51A2C-B6BE-49AD-9474-1B7CA2DEBDC0}" type="presParOf" srcId="{92DF97F9-C06B-457F-A9C0-3E7AD1A76168}" destId="{942D147E-F70D-4C4E-89A4-E20CD509D7FF}" srcOrd="7" destOrd="0" presId="urn:microsoft.com/office/officeart/2005/8/layout/bProcess4"/>
    <dgm:cxn modelId="{D6E70EBF-1901-40EE-AE62-82C0FDF78F56}" type="presParOf" srcId="{92DF97F9-C06B-457F-A9C0-3E7AD1A76168}" destId="{5086019D-5AA9-4467-BBEB-F951A51CD8D5}" srcOrd="8" destOrd="0" presId="urn:microsoft.com/office/officeart/2005/8/layout/bProcess4"/>
    <dgm:cxn modelId="{96414E0C-8D4E-43B9-B522-EF190322B24B}" type="presParOf" srcId="{5086019D-5AA9-4467-BBEB-F951A51CD8D5}" destId="{25E2E7CB-3AF5-4E2F-9B7B-C73A54979D12}" srcOrd="0" destOrd="0" presId="urn:microsoft.com/office/officeart/2005/8/layout/bProcess4"/>
    <dgm:cxn modelId="{ED4537BD-A39D-4BD7-BFDF-8305A3F83A15}" type="presParOf" srcId="{5086019D-5AA9-4467-BBEB-F951A51CD8D5}" destId="{656C9170-EC67-470B-B46A-CCECEECA8A7A}" srcOrd="1" destOrd="0" presId="urn:microsoft.com/office/officeart/2005/8/layout/bProcess4"/>
    <dgm:cxn modelId="{303B232B-D3A0-4BBB-B710-26617A9FE8F6}" type="presParOf" srcId="{92DF97F9-C06B-457F-A9C0-3E7AD1A76168}" destId="{E485F08D-F96F-4AE8-9CA7-E6BFFF719579}" srcOrd="9" destOrd="0" presId="urn:microsoft.com/office/officeart/2005/8/layout/bProcess4"/>
    <dgm:cxn modelId="{8030E158-7B24-432C-A326-07D57CE2E785}" type="presParOf" srcId="{92DF97F9-C06B-457F-A9C0-3E7AD1A76168}" destId="{98996418-D06B-4AB5-A7F0-F621DF216A78}" srcOrd="10" destOrd="0" presId="urn:microsoft.com/office/officeart/2005/8/layout/bProcess4"/>
    <dgm:cxn modelId="{AF45F55C-5284-4911-9E7C-E26055DA5987}" type="presParOf" srcId="{98996418-D06B-4AB5-A7F0-F621DF216A78}" destId="{EEF1230A-440B-4D86-A96F-FC9F22E4CA2C}" srcOrd="0" destOrd="0" presId="urn:microsoft.com/office/officeart/2005/8/layout/bProcess4"/>
    <dgm:cxn modelId="{CEEA33D2-FD94-4027-B462-6560073B6162}" type="presParOf" srcId="{98996418-D06B-4AB5-A7F0-F621DF216A78}" destId="{A160F416-AC28-458E-B91E-5F38B9743ABF}" srcOrd="1" destOrd="0" presId="urn:microsoft.com/office/officeart/2005/8/layout/bProcess4"/>
    <dgm:cxn modelId="{D93272A7-E3FA-4A1E-910B-ED291A4325B0}" type="presParOf" srcId="{92DF97F9-C06B-457F-A9C0-3E7AD1A76168}" destId="{C7258BC2-8510-4845-9AAB-591B4C238C5B}" srcOrd="11" destOrd="0" presId="urn:microsoft.com/office/officeart/2005/8/layout/bProcess4"/>
    <dgm:cxn modelId="{F45467E4-FD1E-45CA-B5A8-FB71E76214FD}" type="presParOf" srcId="{92DF97F9-C06B-457F-A9C0-3E7AD1A76168}" destId="{72A4E385-D9EE-4602-8F69-12C75083F721}" srcOrd="12" destOrd="0" presId="urn:microsoft.com/office/officeart/2005/8/layout/bProcess4"/>
    <dgm:cxn modelId="{36260341-19BF-4965-899F-9A95E40F5C20}" type="presParOf" srcId="{72A4E385-D9EE-4602-8F69-12C75083F721}" destId="{F28451E3-8195-44EC-AA32-E86B9E870BF5}" srcOrd="0" destOrd="0" presId="urn:microsoft.com/office/officeart/2005/8/layout/bProcess4"/>
    <dgm:cxn modelId="{B5D46431-7BF7-4353-857C-442DE5FFF5CA}" type="presParOf" srcId="{72A4E385-D9EE-4602-8F69-12C75083F721}" destId="{EED743D1-E1CC-45D3-A09F-714FC3F3E303}" srcOrd="1" destOrd="0" presId="urn:microsoft.com/office/officeart/2005/8/layout/bProcess4"/>
    <dgm:cxn modelId="{4584621D-32BB-4BC7-8A29-2AD35854D1C7}" type="presParOf" srcId="{92DF97F9-C06B-457F-A9C0-3E7AD1A76168}" destId="{B3B37F7E-DF49-43A9-B132-E22AE3BB762F}" srcOrd="13" destOrd="0" presId="urn:microsoft.com/office/officeart/2005/8/layout/bProcess4"/>
    <dgm:cxn modelId="{08F19195-4ACB-4C3A-8605-6F589C1C9298}" type="presParOf" srcId="{92DF97F9-C06B-457F-A9C0-3E7AD1A76168}" destId="{BFEE5D80-6BDB-4957-8AE8-BA2CD7EA5D38}" srcOrd="14" destOrd="0" presId="urn:microsoft.com/office/officeart/2005/8/layout/bProcess4"/>
    <dgm:cxn modelId="{9E44366A-BC36-4FE7-BC3B-3F2069F2823C}" type="presParOf" srcId="{BFEE5D80-6BDB-4957-8AE8-BA2CD7EA5D38}" destId="{DF46AC87-5BDE-4F9C-8146-0A43258CC28F}" srcOrd="0" destOrd="0" presId="urn:microsoft.com/office/officeart/2005/8/layout/bProcess4"/>
    <dgm:cxn modelId="{F951151D-0DB5-4FDC-B7A5-A8D7EFAA8031}" type="presParOf" srcId="{BFEE5D80-6BDB-4957-8AE8-BA2CD7EA5D38}" destId="{0938EA37-CCA4-4010-815F-4FA15DCEA476}" srcOrd="1" destOrd="0" presId="urn:microsoft.com/office/officeart/2005/8/layout/bProcess4"/>
    <dgm:cxn modelId="{8BC656E9-1EFD-4076-B558-E7B7E0DF4966}" type="presParOf" srcId="{92DF97F9-C06B-457F-A9C0-3E7AD1A76168}" destId="{D7EDC7AF-EAD4-44E6-93E6-92986203E07D}" srcOrd="15" destOrd="0" presId="urn:microsoft.com/office/officeart/2005/8/layout/bProcess4"/>
    <dgm:cxn modelId="{841A8E4A-CDCF-416D-A876-B48A1DBA9C82}" type="presParOf" srcId="{92DF97F9-C06B-457F-A9C0-3E7AD1A76168}" destId="{A54EFF72-1F29-4EEC-97F0-4C200BDC2CF7}" srcOrd="16" destOrd="0" presId="urn:microsoft.com/office/officeart/2005/8/layout/bProcess4"/>
    <dgm:cxn modelId="{C21A72B1-7228-4874-9061-895115CC4CBA}" type="presParOf" srcId="{A54EFF72-1F29-4EEC-97F0-4C200BDC2CF7}" destId="{40CFADAC-4482-458A-A17F-6BD520685CF4}" srcOrd="0" destOrd="0" presId="urn:microsoft.com/office/officeart/2005/8/layout/bProcess4"/>
    <dgm:cxn modelId="{2E3AD45C-5E72-4751-8842-4E715A5DFFD5}" type="presParOf" srcId="{A54EFF72-1F29-4EEC-97F0-4C200BDC2CF7}" destId="{FCC655CD-60C3-4F13-B2E7-89303A2E9D03}" srcOrd="1" destOrd="0" presId="urn:microsoft.com/office/officeart/2005/8/layout/bProcess4"/>
    <dgm:cxn modelId="{75674B45-F2A2-45BF-BD90-6ABCFFADA704}" type="presParOf" srcId="{92DF97F9-C06B-457F-A9C0-3E7AD1A76168}" destId="{2F5C3D74-654E-4CD6-B89C-B54610FA74AE}" srcOrd="17" destOrd="0" presId="urn:microsoft.com/office/officeart/2005/8/layout/bProcess4"/>
    <dgm:cxn modelId="{CBF7A166-A7FA-4958-AAB1-3BA10B32F74E}" type="presParOf" srcId="{92DF97F9-C06B-457F-A9C0-3E7AD1A76168}" destId="{E063C9A3-76A2-4F90-9F78-D0DF9C3BCB17}" srcOrd="18" destOrd="0" presId="urn:microsoft.com/office/officeart/2005/8/layout/bProcess4"/>
    <dgm:cxn modelId="{D1EF70D9-A850-4276-A201-815EF99628AA}" type="presParOf" srcId="{E063C9A3-76A2-4F90-9F78-D0DF9C3BCB17}" destId="{FF2609B1-BFFF-4893-B191-7B4FEE37AB2A}" srcOrd="0" destOrd="0" presId="urn:microsoft.com/office/officeart/2005/8/layout/bProcess4"/>
    <dgm:cxn modelId="{715DC1EF-A78B-4461-B0F6-9EDF7A10090D}" type="presParOf" srcId="{E063C9A3-76A2-4F90-9F78-D0DF9C3BCB17}" destId="{8401DCCF-2C07-4E90-8170-260936F0B921}" srcOrd="1" destOrd="0" presId="urn:microsoft.com/office/officeart/2005/8/layout/bProcess4"/>
    <dgm:cxn modelId="{5492AD20-B370-4792-A6DE-30CEE7C74A39}" type="presParOf" srcId="{92DF97F9-C06B-457F-A9C0-3E7AD1A76168}" destId="{5D9B8597-F30B-4094-924D-559806E75855}" srcOrd="19" destOrd="0" presId="urn:microsoft.com/office/officeart/2005/8/layout/bProcess4"/>
    <dgm:cxn modelId="{9447BF48-6ADC-497F-8782-434D7D60E462}" type="presParOf" srcId="{92DF97F9-C06B-457F-A9C0-3E7AD1A76168}" destId="{5EF9961F-CBD2-4167-9D90-B7E0F3772260}" srcOrd="20" destOrd="0" presId="urn:microsoft.com/office/officeart/2005/8/layout/bProcess4"/>
    <dgm:cxn modelId="{7BBBA5B9-E9F1-4824-8CFE-3645C524C727}" type="presParOf" srcId="{5EF9961F-CBD2-4167-9D90-B7E0F3772260}" destId="{6EC231B1-1DCD-483C-9635-7CA42682E33A}" srcOrd="0" destOrd="0" presId="urn:microsoft.com/office/officeart/2005/8/layout/bProcess4"/>
    <dgm:cxn modelId="{219E45C3-F6FF-45F2-BF52-5B4B1A3F4B97}" type="presParOf" srcId="{5EF9961F-CBD2-4167-9D90-B7E0F3772260}" destId="{F7C6628C-DDC0-477F-8F24-B685C700B327}" srcOrd="1" destOrd="0" presId="urn:microsoft.com/office/officeart/2005/8/layout/bProcess4"/>
    <dgm:cxn modelId="{0DBA5E0D-DFC5-4868-97FE-987AF6CBF2C6}" type="presParOf" srcId="{92DF97F9-C06B-457F-A9C0-3E7AD1A76168}" destId="{F69F3988-F918-4C10-8D93-7CB4F7B8451F}" srcOrd="21" destOrd="0" presId="urn:microsoft.com/office/officeart/2005/8/layout/bProcess4"/>
    <dgm:cxn modelId="{F04F2041-EE3A-4548-A11D-32078D95C974}" type="presParOf" srcId="{92DF97F9-C06B-457F-A9C0-3E7AD1A76168}" destId="{96B4F3A9-B519-42D7-AD89-13AC9EAFB522}" srcOrd="22" destOrd="0" presId="urn:microsoft.com/office/officeart/2005/8/layout/bProcess4"/>
    <dgm:cxn modelId="{133C2113-2AFD-41E9-B703-CFECE7C0FAA7}" type="presParOf" srcId="{96B4F3A9-B519-42D7-AD89-13AC9EAFB522}" destId="{7089337E-39DA-44EA-8274-CCA0A84B2A5D}" srcOrd="0" destOrd="0" presId="urn:microsoft.com/office/officeart/2005/8/layout/bProcess4"/>
    <dgm:cxn modelId="{B6939710-B455-430B-8E30-69A44C60BB02}" type="presParOf" srcId="{96B4F3A9-B519-42D7-AD89-13AC9EAFB522}" destId="{F64A9AF6-B35E-4799-A14C-B602B0050C57}" srcOrd="1" destOrd="0" presId="urn:microsoft.com/office/officeart/2005/8/layout/bProcess4"/>
    <dgm:cxn modelId="{37488C0B-3946-4F2F-B121-CAC8E0B7AA57}" type="presParOf" srcId="{92DF97F9-C06B-457F-A9C0-3E7AD1A76168}" destId="{F882BEFA-DAE1-4F37-B186-0C765536E925}" srcOrd="23" destOrd="0" presId="urn:microsoft.com/office/officeart/2005/8/layout/bProcess4"/>
    <dgm:cxn modelId="{55AF19FC-7723-475F-8F73-2E2BFE64AFEF}" type="presParOf" srcId="{92DF97F9-C06B-457F-A9C0-3E7AD1A76168}" destId="{30DC2E91-19C8-4849-B9B8-FD2F38155C89}" srcOrd="24" destOrd="0" presId="urn:microsoft.com/office/officeart/2005/8/layout/bProcess4"/>
    <dgm:cxn modelId="{C739C062-BCDC-42D0-A4E5-58AD4E6C2A6E}" type="presParOf" srcId="{30DC2E91-19C8-4849-B9B8-FD2F38155C89}" destId="{EA9B10B1-9E9C-4E6F-B592-5904AEF33E6B}" srcOrd="0" destOrd="0" presId="urn:microsoft.com/office/officeart/2005/8/layout/bProcess4"/>
    <dgm:cxn modelId="{FC078812-1A45-4129-BBA7-EE76472777CA}" type="presParOf" srcId="{30DC2E91-19C8-4849-B9B8-FD2F38155C89}" destId="{2A15CD81-EBF5-4A9C-B977-0B78CE2988E5}" srcOrd="1" destOrd="0" presId="urn:microsoft.com/office/officeart/2005/8/layout/bProcess4"/>
    <dgm:cxn modelId="{7424C001-D9BF-4802-A948-30C83B47E6A0}" type="presParOf" srcId="{92DF97F9-C06B-457F-A9C0-3E7AD1A76168}" destId="{094DCB0B-684A-4CE7-8A5A-6B0A86DFD7B0}" srcOrd="25" destOrd="0" presId="urn:microsoft.com/office/officeart/2005/8/layout/bProcess4"/>
    <dgm:cxn modelId="{90C846E7-5A04-4612-84D9-33BFA6808179}" type="presParOf" srcId="{92DF97F9-C06B-457F-A9C0-3E7AD1A76168}" destId="{895AFC7B-0BBC-45B8-8042-FEEA85E014E4}" srcOrd="26" destOrd="0" presId="urn:microsoft.com/office/officeart/2005/8/layout/bProcess4"/>
    <dgm:cxn modelId="{9CD2CEE3-BE68-4246-87E0-F05114AA8CD1}" type="presParOf" srcId="{895AFC7B-0BBC-45B8-8042-FEEA85E014E4}" destId="{326F286E-6404-4352-A16F-1F6E600F796A}" srcOrd="0" destOrd="0" presId="urn:microsoft.com/office/officeart/2005/8/layout/bProcess4"/>
    <dgm:cxn modelId="{77416EBC-0C36-4F0A-BB36-7096F7A0AE83}" type="presParOf" srcId="{895AFC7B-0BBC-45B8-8042-FEEA85E014E4}" destId="{51BDA24A-F165-49C6-9922-49A979E464C1}" srcOrd="1" destOrd="0" presId="urn:microsoft.com/office/officeart/2005/8/layout/bProcess4"/>
    <dgm:cxn modelId="{93BF4D07-4211-4A0F-AE6B-AB98B9D46138}" type="presParOf" srcId="{92DF97F9-C06B-457F-A9C0-3E7AD1A76168}" destId="{A2A0F9EE-53A8-4388-996F-FC68075EE4C6}" srcOrd="27" destOrd="0" presId="urn:microsoft.com/office/officeart/2005/8/layout/bProcess4"/>
    <dgm:cxn modelId="{1F1C79ED-5643-4CFA-8C9A-CA77C6324D84}" type="presParOf" srcId="{92DF97F9-C06B-457F-A9C0-3E7AD1A76168}" destId="{F29D0D60-A845-4758-BA5D-536FBD0627B5}" srcOrd="28" destOrd="0" presId="urn:microsoft.com/office/officeart/2005/8/layout/bProcess4"/>
    <dgm:cxn modelId="{62E25E44-6FF5-4C92-BE46-F95052654434}" type="presParOf" srcId="{F29D0D60-A845-4758-BA5D-536FBD0627B5}" destId="{BA1EA2B4-6AAD-4BD5-9483-7E0EE8362BCD}" srcOrd="0" destOrd="0" presId="urn:microsoft.com/office/officeart/2005/8/layout/bProcess4"/>
    <dgm:cxn modelId="{75EAC37E-EF93-48E7-9CC1-27E17CD148CB}" type="presParOf" srcId="{F29D0D60-A845-4758-BA5D-536FBD0627B5}" destId="{931CB44C-D951-4A90-BC87-F9A8F8E61816}" srcOrd="1" destOrd="0" presId="urn:microsoft.com/office/officeart/2005/8/layout/bProcess4"/>
    <dgm:cxn modelId="{CF9809DC-6D47-4F82-A902-66BC98B7A971}" type="presParOf" srcId="{92DF97F9-C06B-457F-A9C0-3E7AD1A76168}" destId="{5191EF46-515B-4AAD-B3EA-88A484BE4E54}" srcOrd="29" destOrd="0" presId="urn:microsoft.com/office/officeart/2005/8/layout/bProcess4"/>
    <dgm:cxn modelId="{1EACA526-4970-405E-BFA8-8FC9AC258EB8}" type="presParOf" srcId="{92DF97F9-C06B-457F-A9C0-3E7AD1A76168}" destId="{76C5E9C0-B18C-49A9-9706-8F5C813C5628}" srcOrd="30" destOrd="0" presId="urn:microsoft.com/office/officeart/2005/8/layout/bProcess4"/>
    <dgm:cxn modelId="{DCE7A443-2484-47DA-BA46-9D0861989781}" type="presParOf" srcId="{76C5E9C0-B18C-49A9-9706-8F5C813C5628}" destId="{CCE8D489-04B3-4139-8B8D-EB655F89AF33}" srcOrd="0" destOrd="0" presId="urn:microsoft.com/office/officeart/2005/8/layout/bProcess4"/>
    <dgm:cxn modelId="{52285FEC-AF98-4B5E-A9F1-0FE6E6667348}" type="presParOf" srcId="{76C5E9C0-B18C-49A9-9706-8F5C813C5628}" destId="{AC29F432-1311-4C62-AAB5-FB8CED97DF38}" srcOrd="1" destOrd="0" presId="urn:microsoft.com/office/officeart/2005/8/layout/bProcess4"/>
    <dgm:cxn modelId="{AA964D17-46A5-492B-999F-977FA4500A23}" type="presParOf" srcId="{92DF97F9-C06B-457F-A9C0-3E7AD1A76168}" destId="{B4123148-305B-4530-905B-972B1CF76737}" srcOrd="31" destOrd="0" presId="urn:microsoft.com/office/officeart/2005/8/layout/bProcess4"/>
    <dgm:cxn modelId="{585CC441-82FD-4FF3-87F9-6C49F1DEA8CE}" type="presParOf" srcId="{92DF97F9-C06B-457F-A9C0-3E7AD1A76168}" destId="{3A9C48F7-0091-4D2F-802B-5E7D0679F247}" srcOrd="32" destOrd="0" presId="urn:microsoft.com/office/officeart/2005/8/layout/bProcess4"/>
    <dgm:cxn modelId="{02887229-BAAE-4B88-9C7C-3CCF079DC84D}" type="presParOf" srcId="{3A9C48F7-0091-4D2F-802B-5E7D0679F247}" destId="{E7ED02DB-AAB5-476A-A9FA-90958F9BD8A2}" srcOrd="0" destOrd="0" presId="urn:microsoft.com/office/officeart/2005/8/layout/bProcess4"/>
    <dgm:cxn modelId="{9DC60248-5ED3-4F74-B700-1E371C8FA5F8}" type="presParOf" srcId="{3A9C48F7-0091-4D2F-802B-5E7D0679F247}" destId="{20A34066-B605-469F-80BE-91F519804CEA}" srcOrd="1" destOrd="0" presId="urn:microsoft.com/office/officeart/2005/8/layout/bProcess4"/>
    <dgm:cxn modelId="{0DF026C1-8D4F-4523-A0D7-AC279E067541}" type="presParOf" srcId="{92DF97F9-C06B-457F-A9C0-3E7AD1A76168}" destId="{9DC8D8D2-1F7F-49AE-AA71-B3A737497320}" srcOrd="33" destOrd="0" presId="urn:microsoft.com/office/officeart/2005/8/layout/bProcess4"/>
    <dgm:cxn modelId="{0D50CA59-0479-42FD-9304-FFC77340D6F6}" type="presParOf" srcId="{92DF97F9-C06B-457F-A9C0-3E7AD1A76168}" destId="{733B4439-314C-4114-8211-1B07F98B05DD}" srcOrd="34" destOrd="0" presId="urn:microsoft.com/office/officeart/2005/8/layout/bProcess4"/>
    <dgm:cxn modelId="{E07CC877-4E03-4073-808D-86A89AFD6AA4}" type="presParOf" srcId="{733B4439-314C-4114-8211-1B07F98B05DD}" destId="{E3926A68-44E7-4707-9B76-246DDDD48F13}" srcOrd="0" destOrd="0" presId="urn:microsoft.com/office/officeart/2005/8/layout/bProcess4"/>
    <dgm:cxn modelId="{40DDFCDA-0A6A-4332-A070-66B211C0E96B}" type="presParOf" srcId="{733B4439-314C-4114-8211-1B07F98B05DD}" destId="{BF76DD09-FC67-4A17-AFB2-6BB37FB5CFE3}" srcOrd="1" destOrd="0" presId="urn:microsoft.com/office/officeart/2005/8/layout/bProcess4"/>
    <dgm:cxn modelId="{0F3C3253-7EBB-4359-B796-F2A4DD6E588E}" type="presParOf" srcId="{92DF97F9-C06B-457F-A9C0-3E7AD1A76168}" destId="{E9C65023-4844-4A41-9CEB-CEBB60B472EE}" srcOrd="35" destOrd="0" presId="urn:microsoft.com/office/officeart/2005/8/layout/bProcess4"/>
    <dgm:cxn modelId="{5D945ACD-63FF-4F9D-AB55-8910636872CA}" type="presParOf" srcId="{92DF97F9-C06B-457F-A9C0-3E7AD1A76168}" destId="{4C9114A9-E7D9-4C2E-A245-63785299BF9B}" srcOrd="36" destOrd="0" presId="urn:microsoft.com/office/officeart/2005/8/layout/bProcess4"/>
    <dgm:cxn modelId="{4ADCB2D6-F1CE-45C1-A477-7DAC4B7097CD}" type="presParOf" srcId="{4C9114A9-E7D9-4C2E-A245-63785299BF9B}" destId="{66CE8195-5B96-4341-8142-50D0A0706BF6}" srcOrd="0" destOrd="0" presId="urn:microsoft.com/office/officeart/2005/8/layout/bProcess4"/>
    <dgm:cxn modelId="{F1B47D4B-9844-4170-B80F-E5DA6B0D1495}" type="presParOf" srcId="{4C9114A9-E7D9-4C2E-A245-63785299BF9B}" destId="{20066B23-B812-409E-B8A7-99C8F62E4FD1}" srcOrd="1" destOrd="0" presId="urn:microsoft.com/office/officeart/2005/8/layout/bProcess4"/>
    <dgm:cxn modelId="{6AA404BB-FAC2-4FC5-9575-041B12265FCB}" type="presParOf" srcId="{92DF97F9-C06B-457F-A9C0-3E7AD1A76168}" destId="{7DFA2F63-795C-4764-9C55-D85283662C82}" srcOrd="37" destOrd="0" presId="urn:microsoft.com/office/officeart/2005/8/layout/bProcess4"/>
    <dgm:cxn modelId="{77C70ADD-C0CC-4DB7-8175-74A0862E5DB3}" type="presParOf" srcId="{92DF97F9-C06B-457F-A9C0-3E7AD1A76168}" destId="{AAA3C489-2608-468A-A7AC-0D13169AB34D}" srcOrd="38" destOrd="0" presId="urn:microsoft.com/office/officeart/2005/8/layout/bProcess4"/>
    <dgm:cxn modelId="{78590578-2EDB-4717-9F8C-24FF98D93584}" type="presParOf" srcId="{AAA3C489-2608-468A-A7AC-0D13169AB34D}" destId="{C0A95ED4-7529-4CC6-A6FF-DAF42DD2DC13}" srcOrd="0" destOrd="0" presId="urn:microsoft.com/office/officeart/2005/8/layout/bProcess4"/>
    <dgm:cxn modelId="{8674CDD3-AAE2-471B-B114-139219E4EF4B}" type="presParOf" srcId="{AAA3C489-2608-468A-A7AC-0D13169AB34D}" destId="{B4EA50E5-0141-401C-80A1-9A71114F27A0}" srcOrd="1" destOrd="0" presId="urn:microsoft.com/office/officeart/2005/8/layout/bProcess4"/>
    <dgm:cxn modelId="{AEF19112-8C45-4C74-A7ED-B0DF886718CD}" type="presParOf" srcId="{92DF97F9-C06B-457F-A9C0-3E7AD1A76168}" destId="{1E7E3427-3801-4741-A5D3-0363CB157801}" srcOrd="39" destOrd="0" presId="urn:microsoft.com/office/officeart/2005/8/layout/bProcess4"/>
    <dgm:cxn modelId="{9FFCFE9A-7F22-4430-B02B-EB7B8C06B697}" type="presParOf" srcId="{92DF97F9-C06B-457F-A9C0-3E7AD1A76168}" destId="{14693894-0E1B-4FD1-A959-F653D004DB0B}" srcOrd="40" destOrd="0" presId="urn:microsoft.com/office/officeart/2005/8/layout/bProcess4"/>
    <dgm:cxn modelId="{45787889-975B-44E9-B73C-DD40C26AE10C}" type="presParOf" srcId="{14693894-0E1B-4FD1-A959-F653D004DB0B}" destId="{B61AF4F0-DACE-4E6C-9F78-4782AF10A1C8}" srcOrd="0" destOrd="0" presId="urn:microsoft.com/office/officeart/2005/8/layout/bProcess4"/>
    <dgm:cxn modelId="{FADC1A7C-19BF-4E9B-A1D8-509EEC674C76}" type="presParOf" srcId="{14693894-0E1B-4FD1-A959-F653D004DB0B}" destId="{AAE4CE0D-B05B-477E-9AC5-65022D62BDAB}" srcOrd="1" destOrd="0" presId="urn:microsoft.com/office/officeart/2005/8/layout/bProcess4"/>
    <dgm:cxn modelId="{A63D47BF-F3DE-4892-8A52-3F08F25CF8BD}" type="presParOf" srcId="{92DF97F9-C06B-457F-A9C0-3E7AD1A76168}" destId="{B1B53D45-9F0F-4EED-8C3E-4EFD55B6A037}" srcOrd="41" destOrd="0" presId="urn:microsoft.com/office/officeart/2005/8/layout/bProcess4"/>
    <dgm:cxn modelId="{0AC1DF52-C3FE-4229-ABB8-4E8AA97DED17}" type="presParOf" srcId="{92DF97F9-C06B-457F-A9C0-3E7AD1A76168}" destId="{160B51B5-7E1A-4F1B-B8C4-4D7C0096AA94}" srcOrd="42" destOrd="0" presId="urn:microsoft.com/office/officeart/2005/8/layout/bProcess4"/>
    <dgm:cxn modelId="{10399C44-FC06-4E70-9CB7-58C79DBF6BC7}" type="presParOf" srcId="{160B51B5-7E1A-4F1B-B8C4-4D7C0096AA94}" destId="{4F9B09C7-C3B8-42AD-9515-2CD1892462AE}" srcOrd="0" destOrd="0" presId="urn:microsoft.com/office/officeart/2005/8/layout/bProcess4"/>
    <dgm:cxn modelId="{54EE3AEC-755A-4D89-A2D8-826F6B66CB92}" type="presParOf" srcId="{160B51B5-7E1A-4F1B-B8C4-4D7C0096AA94}" destId="{6D813CEA-46F9-4BA4-AEDB-2A362CE3C4EC}" srcOrd="1" destOrd="0" presId="urn:microsoft.com/office/officeart/2005/8/layout/bProcess4"/>
    <dgm:cxn modelId="{F32AF06D-CEE1-44DA-9938-F9160B290881}" type="presParOf" srcId="{92DF97F9-C06B-457F-A9C0-3E7AD1A76168}" destId="{9FD16884-1D39-49FC-9DEF-D1AD68224507}" srcOrd="43" destOrd="0" presId="urn:microsoft.com/office/officeart/2005/8/layout/bProcess4"/>
    <dgm:cxn modelId="{01D90C8B-EB33-4AB7-B658-9C2A80ADA4AF}" type="presParOf" srcId="{92DF97F9-C06B-457F-A9C0-3E7AD1A76168}" destId="{97B964F5-33BA-424D-AA5B-BBF65F6464F4}" srcOrd="44" destOrd="0" presId="urn:microsoft.com/office/officeart/2005/8/layout/bProcess4"/>
    <dgm:cxn modelId="{3EB9B99B-6857-43D2-A4DA-3EBD3A8331AD}" type="presParOf" srcId="{97B964F5-33BA-424D-AA5B-BBF65F6464F4}" destId="{083349E4-C025-4594-9BD2-4B83578CA7E2}" srcOrd="0" destOrd="0" presId="urn:microsoft.com/office/officeart/2005/8/layout/bProcess4"/>
    <dgm:cxn modelId="{5C8B136A-0032-40D8-865E-956B87938A75}" type="presParOf" srcId="{97B964F5-33BA-424D-AA5B-BBF65F6464F4}" destId="{AC03C619-CED9-4D6B-89EF-F866C1FAFF4E}" srcOrd="1" destOrd="0" presId="urn:microsoft.com/office/officeart/2005/8/layout/bProcess4"/>
    <dgm:cxn modelId="{7AFF4F6C-8E27-4D6B-9FE6-CE1522C9729C}" type="presParOf" srcId="{92DF97F9-C06B-457F-A9C0-3E7AD1A76168}" destId="{2B5B1E1F-8A35-4015-92CE-F414F3168DFE}" srcOrd="45" destOrd="0" presId="urn:microsoft.com/office/officeart/2005/8/layout/bProcess4"/>
    <dgm:cxn modelId="{D44280DA-C07A-4DBA-BE07-9C397F77DC60}" type="presParOf" srcId="{92DF97F9-C06B-457F-A9C0-3E7AD1A76168}" destId="{13ABE82A-EA7D-408E-A457-C0D7FA9A37C6}" srcOrd="46" destOrd="0" presId="urn:microsoft.com/office/officeart/2005/8/layout/bProcess4"/>
    <dgm:cxn modelId="{1EA47258-83F8-41C3-9AA0-1E9CCED63494}" type="presParOf" srcId="{13ABE82A-EA7D-408E-A457-C0D7FA9A37C6}" destId="{10772072-3C24-4473-A515-D567B0E327F0}" srcOrd="0" destOrd="0" presId="urn:microsoft.com/office/officeart/2005/8/layout/bProcess4"/>
    <dgm:cxn modelId="{4FA3711C-4B58-4219-8084-2977BB764567}" type="presParOf" srcId="{13ABE82A-EA7D-408E-A457-C0D7FA9A37C6}" destId="{CA9AE43F-B970-4942-A68F-F878150D51C2}" srcOrd="1" destOrd="0" presId="urn:microsoft.com/office/officeart/2005/8/layout/bProcess4"/>
    <dgm:cxn modelId="{9AC27F33-68E5-472B-BE60-BEBF24E2544B}" type="presParOf" srcId="{92DF97F9-C06B-457F-A9C0-3E7AD1A76168}" destId="{ABE4B1CE-3A42-4FE0-B421-50E5B2B9B88C}" srcOrd="47" destOrd="0" presId="urn:microsoft.com/office/officeart/2005/8/layout/bProcess4"/>
    <dgm:cxn modelId="{B97D9F31-1B16-434B-95A0-D491AB281769}" type="presParOf" srcId="{92DF97F9-C06B-457F-A9C0-3E7AD1A76168}" destId="{774BD309-680B-4622-89C6-C408A6D30D48}" srcOrd="48" destOrd="0" presId="urn:microsoft.com/office/officeart/2005/8/layout/bProcess4"/>
    <dgm:cxn modelId="{4F0B1BD8-0972-4F33-ADB0-BE3373FF78FB}" type="presParOf" srcId="{774BD309-680B-4622-89C6-C408A6D30D48}" destId="{96913870-7900-481D-B2A3-643D731E932D}" srcOrd="0" destOrd="0" presId="urn:microsoft.com/office/officeart/2005/8/layout/bProcess4"/>
    <dgm:cxn modelId="{FF9D7F53-807E-4E3F-A0B1-D0C5C4E76D44}" type="presParOf" srcId="{774BD309-680B-4622-89C6-C408A6D30D48}" destId="{1E7D89E4-2B00-4690-8DFB-1A876FBDDCA0}" srcOrd="1" destOrd="0" presId="urn:microsoft.com/office/officeart/2005/8/layout/bProcess4"/>
    <dgm:cxn modelId="{05DFC11A-05F8-4C10-90EA-C17ED53EE0ED}" type="presParOf" srcId="{92DF97F9-C06B-457F-A9C0-3E7AD1A76168}" destId="{DD44CFF0-AA1C-4984-A1B4-0C03F336A791}" srcOrd="49" destOrd="0" presId="urn:microsoft.com/office/officeart/2005/8/layout/bProcess4"/>
    <dgm:cxn modelId="{4587317E-049D-4514-B5D9-2528890846EF}" type="presParOf" srcId="{92DF97F9-C06B-457F-A9C0-3E7AD1A76168}" destId="{84F78D78-B7E2-4C2F-AA6A-F0139D15D3D6}" srcOrd="50" destOrd="0" presId="urn:microsoft.com/office/officeart/2005/8/layout/bProcess4"/>
    <dgm:cxn modelId="{E8865EE0-A366-4E3C-A3BD-77A24796DE91}" type="presParOf" srcId="{84F78D78-B7E2-4C2F-AA6A-F0139D15D3D6}" destId="{C5960765-045E-43A6-8CD0-8F8B532A186C}" srcOrd="0" destOrd="0" presId="urn:microsoft.com/office/officeart/2005/8/layout/bProcess4"/>
    <dgm:cxn modelId="{ED7F6BB3-FD45-4174-89E9-1D606ECEE9F8}" type="presParOf" srcId="{84F78D78-B7E2-4C2F-AA6A-F0139D15D3D6}" destId="{E5F48999-6933-4C52-BB8E-D16A3ABED62E}" srcOrd="1" destOrd="0" presId="urn:microsoft.com/office/officeart/2005/8/layout/bProcess4"/>
    <dgm:cxn modelId="{2C137DC3-3039-4732-A6FD-036F7E94AEF9}" type="presParOf" srcId="{92DF97F9-C06B-457F-A9C0-3E7AD1A76168}" destId="{D708C3B1-25C6-412A-8AEF-918EDAC5F201}" srcOrd="51" destOrd="0" presId="urn:microsoft.com/office/officeart/2005/8/layout/bProcess4"/>
    <dgm:cxn modelId="{2873E3E9-4670-4837-BACA-F341A532DBBC}" type="presParOf" srcId="{92DF97F9-C06B-457F-A9C0-3E7AD1A76168}" destId="{9FB0E483-F288-4532-AF6D-BF214ABC3A8B}" srcOrd="52" destOrd="0" presId="urn:microsoft.com/office/officeart/2005/8/layout/bProcess4"/>
    <dgm:cxn modelId="{667D87F1-152F-4B1C-B9CD-6053414E2C27}" type="presParOf" srcId="{9FB0E483-F288-4532-AF6D-BF214ABC3A8B}" destId="{CFDB0F67-1A93-4352-9903-0FC2AEC9E475}" srcOrd="0" destOrd="0" presId="urn:microsoft.com/office/officeart/2005/8/layout/bProcess4"/>
    <dgm:cxn modelId="{B6E8BB21-88D6-416F-BCD3-F069CE70B2FA}" type="presParOf" srcId="{9FB0E483-F288-4532-AF6D-BF214ABC3A8B}" destId="{C72A1C33-7533-42F5-9FC3-03685E8C335E}" srcOrd="1" destOrd="0" presId="urn:microsoft.com/office/officeart/2005/8/layout/bProcess4"/>
    <dgm:cxn modelId="{A31E5627-DC30-49E6-8BB2-0B55D22B168D}" type="presParOf" srcId="{92DF97F9-C06B-457F-A9C0-3E7AD1A76168}" destId="{03464C0C-3EA8-4BE6-8661-B5A0B48FD6BF}" srcOrd="53" destOrd="0" presId="urn:microsoft.com/office/officeart/2005/8/layout/bProcess4"/>
    <dgm:cxn modelId="{BBC3BAE4-5D0F-4462-AB74-FB36147811FD}" type="presParOf" srcId="{92DF97F9-C06B-457F-A9C0-3E7AD1A76168}" destId="{66993356-84D2-4F5C-96D5-A6A5052576D2}" srcOrd="54" destOrd="0" presId="urn:microsoft.com/office/officeart/2005/8/layout/bProcess4"/>
    <dgm:cxn modelId="{DABE726E-16AE-46CF-A902-F35122EA6F64}" type="presParOf" srcId="{66993356-84D2-4F5C-96D5-A6A5052576D2}" destId="{8078DCD6-CA77-47D9-BFCA-C0D3F6B17BE0}" srcOrd="0" destOrd="0" presId="urn:microsoft.com/office/officeart/2005/8/layout/bProcess4"/>
    <dgm:cxn modelId="{97F91C76-ABED-4E42-B442-71C56E2020B1}" type="presParOf" srcId="{66993356-84D2-4F5C-96D5-A6A5052576D2}" destId="{67040323-B286-4B43-B8CF-2C936C3D268E}" srcOrd="1" destOrd="0" presId="urn:microsoft.com/office/officeart/2005/8/layout/bProcess4"/>
    <dgm:cxn modelId="{F2069BFD-D913-4439-94EB-1D59DA3380F0}" type="presParOf" srcId="{92DF97F9-C06B-457F-A9C0-3E7AD1A76168}" destId="{1C8E2B4D-9D3C-402D-8159-9B7DEA924A10}" srcOrd="55" destOrd="0" presId="urn:microsoft.com/office/officeart/2005/8/layout/bProcess4"/>
    <dgm:cxn modelId="{C72E823A-AC7D-4B8A-9FC3-E4803A2721FA}" type="presParOf" srcId="{92DF97F9-C06B-457F-A9C0-3E7AD1A76168}" destId="{49AF7E12-1450-4DCB-82BD-3FCDC56F7104}" srcOrd="56" destOrd="0" presId="urn:microsoft.com/office/officeart/2005/8/layout/bProcess4"/>
    <dgm:cxn modelId="{AD543828-84F5-486B-AF6B-C198982CE471}" type="presParOf" srcId="{49AF7E12-1450-4DCB-82BD-3FCDC56F7104}" destId="{1F310E20-E9B7-4DD5-A4C0-E3B536628636}" srcOrd="0" destOrd="0" presId="urn:microsoft.com/office/officeart/2005/8/layout/bProcess4"/>
    <dgm:cxn modelId="{6275E848-49BB-4979-8F39-A5F197E28041}" type="presParOf" srcId="{49AF7E12-1450-4DCB-82BD-3FCDC56F7104}" destId="{DEFC259B-65A8-4248-8789-5FCF8F510C41}" srcOrd="1" destOrd="0" presId="urn:microsoft.com/office/officeart/2005/8/layout/bProcess4"/>
    <dgm:cxn modelId="{D83DE5AA-12C2-4198-91ED-460D558B8E56}" type="presParOf" srcId="{92DF97F9-C06B-457F-A9C0-3E7AD1A76168}" destId="{DB4C5736-7458-4142-93B4-5B687967557F}" srcOrd="57" destOrd="0" presId="urn:microsoft.com/office/officeart/2005/8/layout/bProcess4"/>
    <dgm:cxn modelId="{8C20A873-2F3E-4454-856B-9C19540B7C3D}" type="presParOf" srcId="{92DF97F9-C06B-457F-A9C0-3E7AD1A76168}" destId="{BB5F85B7-94F4-40F6-9205-EE900F8CB7EE}" srcOrd="58" destOrd="0" presId="urn:microsoft.com/office/officeart/2005/8/layout/bProcess4"/>
    <dgm:cxn modelId="{D732A75D-0240-4648-996F-0D3912AE85BB}" type="presParOf" srcId="{BB5F85B7-94F4-40F6-9205-EE900F8CB7EE}" destId="{1CC73212-BEAB-4497-97C0-FEECA5BCE85D}" srcOrd="0" destOrd="0" presId="urn:microsoft.com/office/officeart/2005/8/layout/bProcess4"/>
    <dgm:cxn modelId="{CC1363D2-CA90-42F2-B8E2-A4F19DB34E5D}" type="presParOf" srcId="{BB5F85B7-94F4-40F6-9205-EE900F8CB7EE}" destId="{F79BDD9F-A80C-47D2-9AC4-16C102B460E3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560AE6-25E5-46D9-82E7-81B63C3E7092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9A3CE22-5398-4F9B-92A2-C2479525C874}">
      <dgm:prSet/>
      <dgm:spPr/>
      <dgm:t>
        <a:bodyPr/>
        <a:lstStyle/>
        <a:p>
          <a:r>
            <a:rPr lang="en-US" b="1" u="none" dirty="0"/>
            <a:t>2. </a:t>
          </a:r>
          <a:r>
            <a:rPr lang="en-US" b="0" u="none" dirty="0"/>
            <a:t>Identify source(s) of Data</a:t>
          </a:r>
        </a:p>
      </dgm:t>
    </dgm:pt>
    <dgm:pt modelId="{AD58933D-8A7F-4245-A731-CDE10E15AE19}" type="parTrans" cxnId="{D352C24C-61FB-42F7-805A-5B7FC8B52262}">
      <dgm:prSet/>
      <dgm:spPr/>
      <dgm:t>
        <a:bodyPr/>
        <a:lstStyle/>
        <a:p>
          <a:endParaRPr lang="en-US" b="1" u="none"/>
        </a:p>
      </dgm:t>
    </dgm:pt>
    <dgm:pt modelId="{6E55BAC5-9D25-4F06-9F02-6B65E2754926}" type="sibTrans" cxnId="{D352C24C-61FB-42F7-805A-5B7FC8B52262}">
      <dgm:prSet phldrT="1"/>
      <dgm:spPr/>
      <dgm:t>
        <a:bodyPr/>
        <a:lstStyle/>
        <a:p>
          <a:endParaRPr lang="en-US" b="1" u="none"/>
        </a:p>
      </dgm:t>
    </dgm:pt>
    <dgm:pt modelId="{34C5218B-9D04-4144-8A8D-F365F3C5C640}">
      <dgm:prSet/>
      <dgm:spPr/>
      <dgm:t>
        <a:bodyPr/>
        <a:lstStyle/>
        <a:p>
          <a:r>
            <a:rPr lang="en-US" b="1" u="none" dirty="0"/>
            <a:t>4. </a:t>
          </a:r>
          <a:r>
            <a:rPr lang="en-US" b="0" u="none" dirty="0"/>
            <a:t>Storage &amp; Access</a:t>
          </a:r>
        </a:p>
      </dgm:t>
    </dgm:pt>
    <dgm:pt modelId="{B830913A-2007-4315-9F49-D532DFED5F8B}" type="parTrans" cxnId="{0EEAF550-953B-402F-B766-161B980ADACB}">
      <dgm:prSet/>
      <dgm:spPr/>
      <dgm:t>
        <a:bodyPr/>
        <a:lstStyle/>
        <a:p>
          <a:endParaRPr lang="en-US" b="1" u="none"/>
        </a:p>
      </dgm:t>
    </dgm:pt>
    <dgm:pt modelId="{00D8F22B-4F5C-407B-816E-272AB1AC80CF}" type="sibTrans" cxnId="{0EEAF550-953B-402F-B766-161B980ADACB}">
      <dgm:prSet phldrT="2"/>
      <dgm:spPr/>
      <dgm:t>
        <a:bodyPr/>
        <a:lstStyle/>
        <a:p>
          <a:endParaRPr lang="en-US" b="1" u="none"/>
        </a:p>
      </dgm:t>
    </dgm:pt>
    <dgm:pt modelId="{B419A535-7C85-4787-9AC1-E906A1848293}">
      <dgm:prSet/>
      <dgm:spPr/>
      <dgm:t>
        <a:bodyPr/>
        <a:lstStyle/>
        <a:p>
          <a:r>
            <a:rPr lang="en-US" b="1" u="none" dirty="0"/>
            <a:t>5. </a:t>
          </a:r>
          <a:r>
            <a:rPr lang="en-US" b="0" u="none" dirty="0"/>
            <a:t>Processing</a:t>
          </a:r>
        </a:p>
      </dgm:t>
    </dgm:pt>
    <dgm:pt modelId="{5633FDBE-9C61-4861-83E4-53A87F41E444}" type="parTrans" cxnId="{BAA3027B-9BCC-48CF-B0DA-A99589ADBFA9}">
      <dgm:prSet/>
      <dgm:spPr/>
      <dgm:t>
        <a:bodyPr/>
        <a:lstStyle/>
        <a:p>
          <a:endParaRPr lang="en-US" b="1" u="none"/>
        </a:p>
      </dgm:t>
    </dgm:pt>
    <dgm:pt modelId="{BBE2BECF-D26D-4C4A-BADA-D1F24423EE46}" type="sibTrans" cxnId="{BAA3027B-9BCC-48CF-B0DA-A99589ADBFA9}">
      <dgm:prSet phldrT="3"/>
      <dgm:spPr/>
      <dgm:t>
        <a:bodyPr/>
        <a:lstStyle/>
        <a:p>
          <a:endParaRPr lang="en-US" b="1" u="none"/>
        </a:p>
      </dgm:t>
    </dgm:pt>
    <dgm:pt modelId="{C21B3FDE-68A5-45C1-8F11-DD0E6B9DC6DE}">
      <dgm:prSet/>
      <dgm:spPr/>
      <dgm:t>
        <a:bodyPr/>
        <a:lstStyle/>
        <a:p>
          <a:r>
            <a:rPr lang="en-US" b="1" u="none" dirty="0"/>
            <a:t>6. </a:t>
          </a:r>
          <a:r>
            <a:rPr lang="en-US" b="0" u="none" dirty="0"/>
            <a:t>Visualization</a:t>
          </a:r>
        </a:p>
      </dgm:t>
    </dgm:pt>
    <dgm:pt modelId="{EB4062BB-4D0F-4716-A093-BAEF6A138DD7}" type="parTrans" cxnId="{09441C64-9D52-42BA-A1A6-C1EF7AB3651D}">
      <dgm:prSet/>
      <dgm:spPr/>
      <dgm:t>
        <a:bodyPr/>
        <a:lstStyle/>
        <a:p>
          <a:endParaRPr lang="en-US" b="1" u="none"/>
        </a:p>
      </dgm:t>
    </dgm:pt>
    <dgm:pt modelId="{D6DBCE5D-ECD9-4549-AD0C-D9298A608DB7}" type="sibTrans" cxnId="{09441C64-9D52-42BA-A1A6-C1EF7AB3651D}">
      <dgm:prSet phldrT="4"/>
      <dgm:spPr/>
      <dgm:t>
        <a:bodyPr/>
        <a:lstStyle/>
        <a:p>
          <a:endParaRPr lang="en-US" b="1" u="none"/>
        </a:p>
      </dgm:t>
    </dgm:pt>
    <dgm:pt modelId="{EFD00CE4-E353-475D-91D4-BFB05A26BD10}">
      <dgm:prSet/>
      <dgm:spPr/>
      <dgm:t>
        <a:bodyPr/>
        <a:lstStyle/>
        <a:p>
          <a:r>
            <a:rPr lang="en-US" b="1" u="none" dirty="0"/>
            <a:t>3. </a:t>
          </a:r>
          <a:r>
            <a:rPr lang="en-US" b="0" u="none" dirty="0"/>
            <a:t>Data Integration</a:t>
          </a:r>
        </a:p>
      </dgm:t>
    </dgm:pt>
    <dgm:pt modelId="{DB0291F1-58A0-47D9-BF0F-C728BBAA7121}" type="parTrans" cxnId="{9AB828BE-2E99-412D-9B1F-2C8E3CF37949}">
      <dgm:prSet/>
      <dgm:spPr/>
      <dgm:t>
        <a:bodyPr/>
        <a:lstStyle/>
        <a:p>
          <a:endParaRPr lang="en-US" b="1" u="none"/>
        </a:p>
      </dgm:t>
    </dgm:pt>
    <dgm:pt modelId="{376AB497-9515-464C-A50D-A6293E5F1F30}" type="sibTrans" cxnId="{9AB828BE-2E99-412D-9B1F-2C8E3CF37949}">
      <dgm:prSet/>
      <dgm:spPr/>
      <dgm:t>
        <a:bodyPr/>
        <a:lstStyle/>
        <a:p>
          <a:endParaRPr lang="en-US" b="1" u="none"/>
        </a:p>
      </dgm:t>
    </dgm:pt>
    <dgm:pt modelId="{5DA149E7-21C2-4F50-9514-9CCD766E240E}">
      <dgm:prSet/>
      <dgm:spPr/>
      <dgm:t>
        <a:bodyPr/>
        <a:lstStyle/>
        <a:p>
          <a:r>
            <a:rPr lang="en-US" b="1" u="none" dirty="0"/>
            <a:t>1. </a:t>
          </a:r>
          <a:r>
            <a:rPr lang="en-US" b="0" u="none" dirty="0"/>
            <a:t>Defining Objective</a:t>
          </a:r>
        </a:p>
      </dgm:t>
    </dgm:pt>
    <dgm:pt modelId="{449251D2-17DD-4DC9-8A20-D19C280AC6C1}" type="parTrans" cxnId="{F5782245-315B-4DCC-8FCC-F786CCB7BC96}">
      <dgm:prSet/>
      <dgm:spPr/>
      <dgm:t>
        <a:bodyPr/>
        <a:lstStyle/>
        <a:p>
          <a:endParaRPr lang="en-US" b="1" u="none"/>
        </a:p>
      </dgm:t>
    </dgm:pt>
    <dgm:pt modelId="{AAC298DC-B2EE-4DB9-B1E2-316CA1B24DE5}" type="sibTrans" cxnId="{F5782245-315B-4DCC-8FCC-F786CCB7BC96}">
      <dgm:prSet/>
      <dgm:spPr/>
      <dgm:t>
        <a:bodyPr/>
        <a:lstStyle/>
        <a:p>
          <a:endParaRPr lang="en-US" b="1" u="none"/>
        </a:p>
      </dgm:t>
    </dgm:pt>
    <dgm:pt modelId="{58822019-F169-4AFB-A156-2DFA7394424C}" type="pres">
      <dgm:prSet presAssocID="{80560AE6-25E5-46D9-82E7-81B63C3E7092}" presName="rootnode" presStyleCnt="0">
        <dgm:presLayoutVars>
          <dgm:chMax/>
          <dgm:chPref/>
          <dgm:dir/>
          <dgm:animLvl val="lvl"/>
        </dgm:presLayoutVars>
      </dgm:prSet>
      <dgm:spPr/>
    </dgm:pt>
    <dgm:pt modelId="{10BBD986-F015-4C0A-9C80-1D406E4B90BF}" type="pres">
      <dgm:prSet presAssocID="{5DA149E7-21C2-4F50-9514-9CCD766E240E}" presName="composite" presStyleCnt="0"/>
      <dgm:spPr/>
    </dgm:pt>
    <dgm:pt modelId="{9106AA05-6E95-4714-9992-1D7BF627AD21}" type="pres">
      <dgm:prSet presAssocID="{5DA149E7-21C2-4F50-9514-9CCD766E240E}" presName="bentUpArrow1" presStyleLbl="alignImgPlace1" presStyleIdx="0" presStyleCnt="5" custScaleX="49632" custScaleY="91283" custLinFactNeighborX="-16542" custLinFactNeighborY="-3139"/>
      <dgm:spPr/>
    </dgm:pt>
    <dgm:pt modelId="{B9728E51-D12C-4EA5-97C2-63654A02C9EC}" type="pres">
      <dgm:prSet presAssocID="{5DA149E7-21C2-4F50-9514-9CCD766E240E}" presName="ParentText" presStyleLbl="node1" presStyleIdx="0" presStyleCnt="6" custScaleX="220228">
        <dgm:presLayoutVars>
          <dgm:chMax val="1"/>
          <dgm:chPref val="1"/>
          <dgm:bulletEnabled val="1"/>
        </dgm:presLayoutVars>
      </dgm:prSet>
      <dgm:spPr/>
    </dgm:pt>
    <dgm:pt modelId="{3F716BF9-D672-4D7C-81DE-C0E353DA33ED}" type="pres">
      <dgm:prSet presAssocID="{5DA149E7-21C2-4F50-9514-9CCD766E240E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391F14-F4A2-4C1F-A330-D8E6C6F954CB}" type="pres">
      <dgm:prSet presAssocID="{AAC298DC-B2EE-4DB9-B1E2-316CA1B24DE5}" presName="sibTrans" presStyleCnt="0"/>
      <dgm:spPr/>
    </dgm:pt>
    <dgm:pt modelId="{55536555-0347-420F-A792-9B653D468E40}" type="pres">
      <dgm:prSet presAssocID="{B9A3CE22-5398-4F9B-92A2-C2479525C874}" presName="composite" presStyleCnt="0"/>
      <dgm:spPr/>
    </dgm:pt>
    <dgm:pt modelId="{3AD13C9C-8594-4CDB-8851-77662A6B068F}" type="pres">
      <dgm:prSet presAssocID="{B9A3CE22-5398-4F9B-92A2-C2479525C874}" presName="bentUpArrow1" presStyleLbl="alignImgPlace1" presStyleIdx="1" presStyleCnt="5" custScaleX="129479" custScaleY="103698" custLinFactX="-630" custLinFactNeighborX="-100000" custLinFactNeighborY="1570"/>
      <dgm:spPr/>
    </dgm:pt>
    <dgm:pt modelId="{D0E0B062-F608-4FEF-9B51-57CFD51F28B4}" type="pres">
      <dgm:prSet presAssocID="{B9A3CE22-5398-4F9B-92A2-C2479525C874}" presName="ParentText" presStyleLbl="node1" presStyleIdx="1" presStyleCnt="6" custScaleX="326786">
        <dgm:presLayoutVars>
          <dgm:chMax val="1"/>
          <dgm:chPref val="1"/>
          <dgm:bulletEnabled val="1"/>
        </dgm:presLayoutVars>
      </dgm:prSet>
      <dgm:spPr/>
    </dgm:pt>
    <dgm:pt modelId="{14605C65-E64C-4480-B50A-522C6B4C3253}" type="pres">
      <dgm:prSet presAssocID="{B9A3CE22-5398-4F9B-92A2-C2479525C874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3DDCF2C9-672C-49F3-935E-778C8F0E4126}" type="pres">
      <dgm:prSet presAssocID="{6E55BAC5-9D25-4F06-9F02-6B65E2754926}" presName="sibTrans" presStyleCnt="0"/>
      <dgm:spPr/>
    </dgm:pt>
    <dgm:pt modelId="{8C698490-DF3C-4A40-B76B-CA9D36A1EB4B}" type="pres">
      <dgm:prSet presAssocID="{EFD00CE4-E353-475D-91D4-BFB05A26BD10}" presName="composite" presStyleCnt="0"/>
      <dgm:spPr/>
    </dgm:pt>
    <dgm:pt modelId="{D94E6DD9-11A5-48FC-B2AE-CB0E778A9FC7}" type="pres">
      <dgm:prSet presAssocID="{EFD00CE4-E353-475D-91D4-BFB05A26BD10}" presName="bentUpArrow1" presStyleLbl="alignImgPlace1" presStyleIdx="2" presStyleCnt="5" custScaleX="100937" custLinFactNeighborX="-90400" custLinFactNeighborY="-13796"/>
      <dgm:spPr/>
    </dgm:pt>
    <dgm:pt modelId="{2EA610AF-C4E5-4CB4-8A95-B0101CB4FA10}" type="pres">
      <dgm:prSet presAssocID="{EFD00CE4-E353-475D-91D4-BFB05A26BD10}" presName="ParentText" presStyleLbl="node1" presStyleIdx="2" presStyleCnt="6" custScaleX="285849" custLinFactNeighborX="23306" custLinFactNeighborY="-2664">
        <dgm:presLayoutVars>
          <dgm:chMax val="1"/>
          <dgm:chPref val="1"/>
          <dgm:bulletEnabled val="1"/>
        </dgm:presLayoutVars>
      </dgm:prSet>
      <dgm:spPr/>
    </dgm:pt>
    <dgm:pt modelId="{2FA584FE-6077-434A-9F88-B010208D2487}" type="pres">
      <dgm:prSet presAssocID="{EFD00CE4-E353-475D-91D4-BFB05A26BD10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0709054D-49AD-4E1B-9B09-A6F0DB5010F9}" type="pres">
      <dgm:prSet presAssocID="{376AB497-9515-464C-A50D-A6293E5F1F30}" presName="sibTrans" presStyleCnt="0"/>
      <dgm:spPr/>
    </dgm:pt>
    <dgm:pt modelId="{9CB35A54-6967-4AE4-964A-575B4924F9EF}" type="pres">
      <dgm:prSet presAssocID="{34C5218B-9D04-4144-8A8D-F365F3C5C640}" presName="composite" presStyleCnt="0"/>
      <dgm:spPr/>
    </dgm:pt>
    <dgm:pt modelId="{BDAD1582-6970-4018-8FDF-92F5A44ED00B}" type="pres">
      <dgm:prSet presAssocID="{34C5218B-9D04-4144-8A8D-F365F3C5C640}" presName="bentUpArrow1" presStyleLbl="alignImgPlace1" presStyleIdx="3" presStyleCnt="5" custScaleX="47001"/>
      <dgm:spPr/>
    </dgm:pt>
    <dgm:pt modelId="{C5E39F83-C850-47AE-A95F-929348E181EE}" type="pres">
      <dgm:prSet presAssocID="{34C5218B-9D04-4144-8A8D-F365F3C5C640}" presName="ParentText" presStyleLbl="node1" presStyleIdx="3" presStyleCnt="6" custScaleX="178853">
        <dgm:presLayoutVars>
          <dgm:chMax val="1"/>
          <dgm:chPref val="1"/>
          <dgm:bulletEnabled val="1"/>
        </dgm:presLayoutVars>
      </dgm:prSet>
      <dgm:spPr/>
    </dgm:pt>
    <dgm:pt modelId="{721B6E78-9E4E-40DF-AFD3-C59ADD1699E2}" type="pres">
      <dgm:prSet presAssocID="{34C5218B-9D04-4144-8A8D-F365F3C5C640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78F06F22-3B0E-4E3E-844C-EBE8B4E4E0D5}" type="pres">
      <dgm:prSet presAssocID="{00D8F22B-4F5C-407B-816E-272AB1AC80CF}" presName="sibTrans" presStyleCnt="0"/>
      <dgm:spPr/>
    </dgm:pt>
    <dgm:pt modelId="{19E0B0DF-19FB-4C2E-8CFF-4196A28CDA41}" type="pres">
      <dgm:prSet presAssocID="{B419A535-7C85-4787-9AC1-E906A1848293}" presName="composite" presStyleCnt="0"/>
      <dgm:spPr/>
    </dgm:pt>
    <dgm:pt modelId="{0E63778F-DB72-4691-AB53-74B24C38F720}" type="pres">
      <dgm:prSet presAssocID="{B419A535-7C85-4787-9AC1-E906A1848293}" presName="bentUpArrow1" presStyleLbl="alignImgPlace1" presStyleIdx="4" presStyleCnt="5" custScaleX="59884"/>
      <dgm:spPr/>
    </dgm:pt>
    <dgm:pt modelId="{A5B290EC-DEE7-464D-8221-23D68A6C724E}" type="pres">
      <dgm:prSet presAssocID="{B419A535-7C85-4787-9AC1-E906A1848293}" presName="ParentText" presStyleLbl="node1" presStyleIdx="4" presStyleCnt="6" custScaleX="167141">
        <dgm:presLayoutVars>
          <dgm:chMax val="1"/>
          <dgm:chPref val="1"/>
          <dgm:bulletEnabled val="1"/>
        </dgm:presLayoutVars>
      </dgm:prSet>
      <dgm:spPr/>
    </dgm:pt>
    <dgm:pt modelId="{E31FEF97-4F21-4CA6-8F94-B703F033D2A6}" type="pres">
      <dgm:prSet presAssocID="{B419A535-7C85-4787-9AC1-E906A1848293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98AA4EC0-0DCA-4AB1-8171-E7B4793D239C}" type="pres">
      <dgm:prSet presAssocID="{BBE2BECF-D26D-4C4A-BADA-D1F24423EE46}" presName="sibTrans" presStyleCnt="0"/>
      <dgm:spPr/>
    </dgm:pt>
    <dgm:pt modelId="{6A718124-60D5-40B6-BB4F-5F567A0326D6}" type="pres">
      <dgm:prSet presAssocID="{C21B3FDE-68A5-45C1-8F11-DD0E6B9DC6DE}" presName="composite" presStyleCnt="0"/>
      <dgm:spPr/>
    </dgm:pt>
    <dgm:pt modelId="{41A52CB1-A32B-48D7-B8CA-544DA00C85D4}" type="pres">
      <dgm:prSet presAssocID="{C21B3FDE-68A5-45C1-8F11-DD0E6B9DC6DE}" presName="ParentText" presStyleLbl="node1" presStyleIdx="5" presStyleCnt="6" custScaleX="149696" custLinFactNeighborX="15862">
        <dgm:presLayoutVars>
          <dgm:chMax val="1"/>
          <dgm:chPref val="1"/>
          <dgm:bulletEnabled val="1"/>
        </dgm:presLayoutVars>
      </dgm:prSet>
      <dgm:spPr/>
    </dgm:pt>
  </dgm:ptLst>
  <dgm:cxnLst>
    <dgm:cxn modelId="{9DC34831-F228-44FD-92BE-6B6C4099B53F}" type="presOf" srcId="{B419A535-7C85-4787-9AC1-E906A1848293}" destId="{A5B290EC-DEE7-464D-8221-23D68A6C724E}" srcOrd="0" destOrd="0" presId="urn:microsoft.com/office/officeart/2005/8/layout/StepDownProcess"/>
    <dgm:cxn modelId="{AA6B9F38-DFAA-4E28-B170-D1D032395D35}" type="presOf" srcId="{5DA149E7-21C2-4F50-9514-9CCD766E240E}" destId="{B9728E51-D12C-4EA5-97C2-63654A02C9EC}" srcOrd="0" destOrd="0" presId="urn:microsoft.com/office/officeart/2005/8/layout/StepDownProcess"/>
    <dgm:cxn modelId="{C6C9463D-14CD-4AFB-B950-10E2D3C36279}" type="presOf" srcId="{80560AE6-25E5-46D9-82E7-81B63C3E7092}" destId="{58822019-F169-4AFB-A156-2DFA7394424C}" srcOrd="0" destOrd="0" presId="urn:microsoft.com/office/officeart/2005/8/layout/StepDownProcess"/>
    <dgm:cxn modelId="{09441C64-9D52-42BA-A1A6-C1EF7AB3651D}" srcId="{80560AE6-25E5-46D9-82E7-81B63C3E7092}" destId="{C21B3FDE-68A5-45C1-8F11-DD0E6B9DC6DE}" srcOrd="5" destOrd="0" parTransId="{EB4062BB-4D0F-4716-A093-BAEF6A138DD7}" sibTransId="{D6DBCE5D-ECD9-4549-AD0C-D9298A608DB7}"/>
    <dgm:cxn modelId="{F5782245-315B-4DCC-8FCC-F786CCB7BC96}" srcId="{80560AE6-25E5-46D9-82E7-81B63C3E7092}" destId="{5DA149E7-21C2-4F50-9514-9CCD766E240E}" srcOrd="0" destOrd="0" parTransId="{449251D2-17DD-4DC9-8A20-D19C280AC6C1}" sibTransId="{AAC298DC-B2EE-4DB9-B1E2-316CA1B24DE5}"/>
    <dgm:cxn modelId="{D352C24C-61FB-42F7-805A-5B7FC8B52262}" srcId="{80560AE6-25E5-46D9-82E7-81B63C3E7092}" destId="{B9A3CE22-5398-4F9B-92A2-C2479525C874}" srcOrd="1" destOrd="0" parTransId="{AD58933D-8A7F-4245-A731-CDE10E15AE19}" sibTransId="{6E55BAC5-9D25-4F06-9F02-6B65E2754926}"/>
    <dgm:cxn modelId="{0EEAF550-953B-402F-B766-161B980ADACB}" srcId="{80560AE6-25E5-46D9-82E7-81B63C3E7092}" destId="{34C5218B-9D04-4144-8A8D-F365F3C5C640}" srcOrd="3" destOrd="0" parTransId="{B830913A-2007-4315-9F49-D532DFED5F8B}" sibTransId="{00D8F22B-4F5C-407B-816E-272AB1AC80CF}"/>
    <dgm:cxn modelId="{10096B72-1D3D-4A27-875A-1C92A431604E}" type="presOf" srcId="{C21B3FDE-68A5-45C1-8F11-DD0E6B9DC6DE}" destId="{41A52CB1-A32B-48D7-B8CA-544DA00C85D4}" srcOrd="0" destOrd="0" presId="urn:microsoft.com/office/officeart/2005/8/layout/StepDownProcess"/>
    <dgm:cxn modelId="{CBECEB53-06EB-4DA4-8384-23277EA57C87}" type="presOf" srcId="{34C5218B-9D04-4144-8A8D-F365F3C5C640}" destId="{C5E39F83-C850-47AE-A95F-929348E181EE}" srcOrd="0" destOrd="0" presId="urn:microsoft.com/office/officeart/2005/8/layout/StepDownProcess"/>
    <dgm:cxn modelId="{BAA3027B-9BCC-48CF-B0DA-A99589ADBFA9}" srcId="{80560AE6-25E5-46D9-82E7-81B63C3E7092}" destId="{B419A535-7C85-4787-9AC1-E906A1848293}" srcOrd="4" destOrd="0" parTransId="{5633FDBE-9C61-4861-83E4-53A87F41E444}" sibTransId="{BBE2BECF-D26D-4C4A-BADA-D1F24423EE46}"/>
    <dgm:cxn modelId="{8F75D0B4-0151-475C-A026-F5CA38111C1E}" type="presOf" srcId="{B9A3CE22-5398-4F9B-92A2-C2479525C874}" destId="{D0E0B062-F608-4FEF-9B51-57CFD51F28B4}" srcOrd="0" destOrd="0" presId="urn:microsoft.com/office/officeart/2005/8/layout/StepDownProcess"/>
    <dgm:cxn modelId="{9AB828BE-2E99-412D-9B1F-2C8E3CF37949}" srcId="{80560AE6-25E5-46D9-82E7-81B63C3E7092}" destId="{EFD00CE4-E353-475D-91D4-BFB05A26BD10}" srcOrd="2" destOrd="0" parTransId="{DB0291F1-58A0-47D9-BF0F-C728BBAA7121}" sibTransId="{376AB497-9515-464C-A50D-A6293E5F1F30}"/>
    <dgm:cxn modelId="{728ED2CB-B865-4C2F-9BB8-9DA692EA1308}" type="presOf" srcId="{EFD00CE4-E353-475D-91D4-BFB05A26BD10}" destId="{2EA610AF-C4E5-4CB4-8A95-B0101CB4FA10}" srcOrd="0" destOrd="0" presId="urn:microsoft.com/office/officeart/2005/8/layout/StepDownProcess"/>
    <dgm:cxn modelId="{9D971CB9-C89B-4DCA-95B4-D76C15491259}" type="presParOf" srcId="{58822019-F169-4AFB-A156-2DFA7394424C}" destId="{10BBD986-F015-4C0A-9C80-1D406E4B90BF}" srcOrd="0" destOrd="0" presId="urn:microsoft.com/office/officeart/2005/8/layout/StepDownProcess"/>
    <dgm:cxn modelId="{4F1EAACF-B1E5-4D4A-AEA6-C178D5875E3B}" type="presParOf" srcId="{10BBD986-F015-4C0A-9C80-1D406E4B90BF}" destId="{9106AA05-6E95-4714-9992-1D7BF627AD21}" srcOrd="0" destOrd="0" presId="urn:microsoft.com/office/officeart/2005/8/layout/StepDownProcess"/>
    <dgm:cxn modelId="{16B56165-0D1B-4DD1-AC39-70C179120888}" type="presParOf" srcId="{10BBD986-F015-4C0A-9C80-1D406E4B90BF}" destId="{B9728E51-D12C-4EA5-97C2-63654A02C9EC}" srcOrd="1" destOrd="0" presId="urn:microsoft.com/office/officeart/2005/8/layout/StepDownProcess"/>
    <dgm:cxn modelId="{B11E56F4-E532-482F-835E-042523897AA4}" type="presParOf" srcId="{10BBD986-F015-4C0A-9C80-1D406E4B90BF}" destId="{3F716BF9-D672-4D7C-81DE-C0E353DA33ED}" srcOrd="2" destOrd="0" presId="urn:microsoft.com/office/officeart/2005/8/layout/StepDownProcess"/>
    <dgm:cxn modelId="{57572FA1-38E4-4C48-980E-F9D17F8E421A}" type="presParOf" srcId="{58822019-F169-4AFB-A156-2DFA7394424C}" destId="{4F391F14-F4A2-4C1F-A330-D8E6C6F954CB}" srcOrd="1" destOrd="0" presId="urn:microsoft.com/office/officeart/2005/8/layout/StepDownProcess"/>
    <dgm:cxn modelId="{45CFF35F-7E01-45EB-AB8F-5C42DE7A76A2}" type="presParOf" srcId="{58822019-F169-4AFB-A156-2DFA7394424C}" destId="{55536555-0347-420F-A792-9B653D468E40}" srcOrd="2" destOrd="0" presId="urn:microsoft.com/office/officeart/2005/8/layout/StepDownProcess"/>
    <dgm:cxn modelId="{A5A0EFBD-7503-4899-8186-C8CF26A20FA9}" type="presParOf" srcId="{55536555-0347-420F-A792-9B653D468E40}" destId="{3AD13C9C-8594-4CDB-8851-77662A6B068F}" srcOrd="0" destOrd="0" presId="urn:microsoft.com/office/officeart/2005/8/layout/StepDownProcess"/>
    <dgm:cxn modelId="{49D9E899-4D26-4106-ABAA-F0C2686E1629}" type="presParOf" srcId="{55536555-0347-420F-A792-9B653D468E40}" destId="{D0E0B062-F608-4FEF-9B51-57CFD51F28B4}" srcOrd="1" destOrd="0" presId="urn:microsoft.com/office/officeart/2005/8/layout/StepDownProcess"/>
    <dgm:cxn modelId="{1FE85A78-155F-4B1A-AA02-2AAACC5636BD}" type="presParOf" srcId="{55536555-0347-420F-A792-9B653D468E40}" destId="{14605C65-E64C-4480-B50A-522C6B4C3253}" srcOrd="2" destOrd="0" presId="urn:microsoft.com/office/officeart/2005/8/layout/StepDownProcess"/>
    <dgm:cxn modelId="{7A12D80B-67C2-4696-B1B1-34DE67D4ECA3}" type="presParOf" srcId="{58822019-F169-4AFB-A156-2DFA7394424C}" destId="{3DDCF2C9-672C-49F3-935E-778C8F0E4126}" srcOrd="3" destOrd="0" presId="urn:microsoft.com/office/officeart/2005/8/layout/StepDownProcess"/>
    <dgm:cxn modelId="{78354787-75E6-416F-8B77-9DE78669EDFE}" type="presParOf" srcId="{58822019-F169-4AFB-A156-2DFA7394424C}" destId="{8C698490-DF3C-4A40-B76B-CA9D36A1EB4B}" srcOrd="4" destOrd="0" presId="urn:microsoft.com/office/officeart/2005/8/layout/StepDownProcess"/>
    <dgm:cxn modelId="{83E78D1F-D985-48A2-9681-4BB3DEF1B318}" type="presParOf" srcId="{8C698490-DF3C-4A40-B76B-CA9D36A1EB4B}" destId="{D94E6DD9-11A5-48FC-B2AE-CB0E778A9FC7}" srcOrd="0" destOrd="0" presId="urn:microsoft.com/office/officeart/2005/8/layout/StepDownProcess"/>
    <dgm:cxn modelId="{B62CEFEE-2EA0-41CF-9FAC-61C352F0C382}" type="presParOf" srcId="{8C698490-DF3C-4A40-B76B-CA9D36A1EB4B}" destId="{2EA610AF-C4E5-4CB4-8A95-B0101CB4FA10}" srcOrd="1" destOrd="0" presId="urn:microsoft.com/office/officeart/2005/8/layout/StepDownProcess"/>
    <dgm:cxn modelId="{FDC21D46-9784-45D8-9252-DE7C410047C9}" type="presParOf" srcId="{8C698490-DF3C-4A40-B76B-CA9D36A1EB4B}" destId="{2FA584FE-6077-434A-9F88-B010208D2487}" srcOrd="2" destOrd="0" presId="urn:microsoft.com/office/officeart/2005/8/layout/StepDownProcess"/>
    <dgm:cxn modelId="{5F2EA644-0ABF-4E80-9597-1255E7A28FCC}" type="presParOf" srcId="{58822019-F169-4AFB-A156-2DFA7394424C}" destId="{0709054D-49AD-4E1B-9B09-A6F0DB5010F9}" srcOrd="5" destOrd="0" presId="urn:microsoft.com/office/officeart/2005/8/layout/StepDownProcess"/>
    <dgm:cxn modelId="{5A6C7799-F049-4ACD-8A1D-17086291F91C}" type="presParOf" srcId="{58822019-F169-4AFB-A156-2DFA7394424C}" destId="{9CB35A54-6967-4AE4-964A-575B4924F9EF}" srcOrd="6" destOrd="0" presId="urn:microsoft.com/office/officeart/2005/8/layout/StepDownProcess"/>
    <dgm:cxn modelId="{E574058F-CB60-4E98-AFED-857C48FFB5E7}" type="presParOf" srcId="{9CB35A54-6967-4AE4-964A-575B4924F9EF}" destId="{BDAD1582-6970-4018-8FDF-92F5A44ED00B}" srcOrd="0" destOrd="0" presId="urn:microsoft.com/office/officeart/2005/8/layout/StepDownProcess"/>
    <dgm:cxn modelId="{F7D333E7-6590-46AE-A8DF-AB4B018FBC17}" type="presParOf" srcId="{9CB35A54-6967-4AE4-964A-575B4924F9EF}" destId="{C5E39F83-C850-47AE-A95F-929348E181EE}" srcOrd="1" destOrd="0" presId="urn:microsoft.com/office/officeart/2005/8/layout/StepDownProcess"/>
    <dgm:cxn modelId="{5B6EBBEC-E248-4F1D-9E7E-A9217B513230}" type="presParOf" srcId="{9CB35A54-6967-4AE4-964A-575B4924F9EF}" destId="{721B6E78-9E4E-40DF-AFD3-C59ADD1699E2}" srcOrd="2" destOrd="0" presId="urn:microsoft.com/office/officeart/2005/8/layout/StepDownProcess"/>
    <dgm:cxn modelId="{86B5C0B3-B42B-427C-9CE9-33A002ECBADF}" type="presParOf" srcId="{58822019-F169-4AFB-A156-2DFA7394424C}" destId="{78F06F22-3B0E-4E3E-844C-EBE8B4E4E0D5}" srcOrd="7" destOrd="0" presId="urn:microsoft.com/office/officeart/2005/8/layout/StepDownProcess"/>
    <dgm:cxn modelId="{D778CF67-3661-42E2-8A4B-75D553FE73FC}" type="presParOf" srcId="{58822019-F169-4AFB-A156-2DFA7394424C}" destId="{19E0B0DF-19FB-4C2E-8CFF-4196A28CDA41}" srcOrd="8" destOrd="0" presId="urn:microsoft.com/office/officeart/2005/8/layout/StepDownProcess"/>
    <dgm:cxn modelId="{62DEEE8B-C231-46C7-885E-82069E90A271}" type="presParOf" srcId="{19E0B0DF-19FB-4C2E-8CFF-4196A28CDA41}" destId="{0E63778F-DB72-4691-AB53-74B24C38F720}" srcOrd="0" destOrd="0" presId="urn:microsoft.com/office/officeart/2005/8/layout/StepDownProcess"/>
    <dgm:cxn modelId="{B18E29B3-D629-490E-A9ED-DCE07DF1A7A2}" type="presParOf" srcId="{19E0B0DF-19FB-4C2E-8CFF-4196A28CDA41}" destId="{A5B290EC-DEE7-464D-8221-23D68A6C724E}" srcOrd="1" destOrd="0" presId="urn:microsoft.com/office/officeart/2005/8/layout/StepDownProcess"/>
    <dgm:cxn modelId="{5B96F71A-28E4-46D0-B3B8-777D3B7C48CD}" type="presParOf" srcId="{19E0B0DF-19FB-4C2E-8CFF-4196A28CDA41}" destId="{E31FEF97-4F21-4CA6-8F94-B703F033D2A6}" srcOrd="2" destOrd="0" presId="urn:microsoft.com/office/officeart/2005/8/layout/StepDownProcess"/>
    <dgm:cxn modelId="{360E1CBE-EB2F-462E-8FEA-1563E788D7A0}" type="presParOf" srcId="{58822019-F169-4AFB-A156-2DFA7394424C}" destId="{98AA4EC0-0DCA-4AB1-8171-E7B4793D239C}" srcOrd="9" destOrd="0" presId="urn:microsoft.com/office/officeart/2005/8/layout/StepDownProcess"/>
    <dgm:cxn modelId="{E8A51870-F130-4CB9-A59D-6AD0D28E3CD9}" type="presParOf" srcId="{58822019-F169-4AFB-A156-2DFA7394424C}" destId="{6A718124-60D5-40B6-BB4F-5F567A0326D6}" srcOrd="10" destOrd="0" presId="urn:microsoft.com/office/officeart/2005/8/layout/StepDownProcess"/>
    <dgm:cxn modelId="{54AB045D-B5C3-4448-828C-5DA65612A212}" type="presParOf" srcId="{6A718124-60D5-40B6-BB4F-5F567A0326D6}" destId="{41A52CB1-A32B-48D7-B8CA-544DA00C85D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81FD1-C9B1-4F23-A273-60810EC99554}">
      <dsp:nvSpPr>
        <dsp:cNvPr id="0" name=""/>
        <dsp:cNvSpPr/>
      </dsp:nvSpPr>
      <dsp:spPr>
        <a:xfrm>
          <a:off x="2167653" y="116931"/>
          <a:ext cx="1754342" cy="114032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Analyst</a:t>
          </a:r>
        </a:p>
      </dsp:txBody>
      <dsp:txXfrm>
        <a:off x="2223319" y="172597"/>
        <a:ext cx="1643010" cy="1028990"/>
      </dsp:txXfrm>
    </dsp:sp>
    <dsp:sp modelId="{93E96E20-AF25-4032-8AA1-FA7C633B10EF}">
      <dsp:nvSpPr>
        <dsp:cNvPr id="0" name=""/>
        <dsp:cNvSpPr/>
      </dsp:nvSpPr>
      <dsp:spPr>
        <a:xfrm>
          <a:off x="766035" y="687093"/>
          <a:ext cx="4557579" cy="4557579"/>
        </a:xfrm>
        <a:custGeom>
          <a:avLst/>
          <a:gdLst/>
          <a:ahLst/>
          <a:cxnLst/>
          <a:rect l="0" t="0" r="0" b="0"/>
          <a:pathLst>
            <a:path>
              <a:moveTo>
                <a:pt x="3168019" y="180658"/>
              </a:moveTo>
              <a:arcTo wR="2278789" hR="2278789" stAng="17578092" swAng="1962059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12C99-D5B4-4B6C-8E82-A890359B893F}">
      <dsp:nvSpPr>
        <dsp:cNvPr id="0" name=""/>
        <dsp:cNvSpPr/>
      </dsp:nvSpPr>
      <dsp:spPr>
        <a:xfrm>
          <a:off x="4334911" y="1691536"/>
          <a:ext cx="1754342" cy="114032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ML Engineer</a:t>
          </a:r>
        </a:p>
      </dsp:txBody>
      <dsp:txXfrm>
        <a:off x="4390577" y="1747202"/>
        <a:ext cx="1643010" cy="1028990"/>
      </dsp:txXfrm>
    </dsp:sp>
    <dsp:sp modelId="{9D7ACE1B-F574-4E15-A301-12A8426A551E}">
      <dsp:nvSpPr>
        <dsp:cNvPr id="0" name=""/>
        <dsp:cNvSpPr/>
      </dsp:nvSpPr>
      <dsp:spPr>
        <a:xfrm>
          <a:off x="766035" y="687093"/>
          <a:ext cx="4557579" cy="4557579"/>
        </a:xfrm>
        <a:custGeom>
          <a:avLst/>
          <a:gdLst/>
          <a:ahLst/>
          <a:cxnLst/>
          <a:rect l="0" t="0" r="0" b="0"/>
          <a:pathLst>
            <a:path>
              <a:moveTo>
                <a:pt x="4554446" y="2159335"/>
              </a:moveTo>
              <a:arcTo wR="2278789" hR="2278789" stAng="21419710" swAng="2196703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CBF27-1A90-4D64-84C7-F667C1FFE83D}">
      <dsp:nvSpPr>
        <dsp:cNvPr id="0" name=""/>
        <dsp:cNvSpPr/>
      </dsp:nvSpPr>
      <dsp:spPr>
        <a:xfrm>
          <a:off x="3507092" y="4239300"/>
          <a:ext cx="1754342" cy="114032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Admin</a:t>
          </a:r>
        </a:p>
      </dsp:txBody>
      <dsp:txXfrm>
        <a:off x="3562758" y="4294966"/>
        <a:ext cx="1643010" cy="1028990"/>
      </dsp:txXfrm>
    </dsp:sp>
    <dsp:sp modelId="{ED0FEAB2-FB7D-44DB-8A34-E0D53400B28D}">
      <dsp:nvSpPr>
        <dsp:cNvPr id="0" name=""/>
        <dsp:cNvSpPr/>
      </dsp:nvSpPr>
      <dsp:spPr>
        <a:xfrm>
          <a:off x="766035" y="687093"/>
          <a:ext cx="4557579" cy="4557579"/>
        </a:xfrm>
        <a:custGeom>
          <a:avLst/>
          <a:gdLst/>
          <a:ahLst/>
          <a:cxnLst/>
          <a:rect l="0" t="0" r="0" b="0"/>
          <a:pathLst>
            <a:path>
              <a:moveTo>
                <a:pt x="2732000" y="4512056"/>
              </a:moveTo>
              <a:arcTo wR="2278789" hR="2278789" stAng="4711704" swAng="1376592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88E1DB-E6C0-4188-8ECC-87A129BFC856}">
      <dsp:nvSpPr>
        <dsp:cNvPr id="0" name=""/>
        <dsp:cNvSpPr/>
      </dsp:nvSpPr>
      <dsp:spPr>
        <a:xfrm>
          <a:off x="828214" y="4239300"/>
          <a:ext cx="1754342" cy="114032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Engineer</a:t>
          </a:r>
        </a:p>
      </dsp:txBody>
      <dsp:txXfrm>
        <a:off x="883880" y="4294966"/>
        <a:ext cx="1643010" cy="1028990"/>
      </dsp:txXfrm>
    </dsp:sp>
    <dsp:sp modelId="{1FEDAD83-148A-4474-B0BC-A3AECB9C43B2}">
      <dsp:nvSpPr>
        <dsp:cNvPr id="0" name=""/>
        <dsp:cNvSpPr/>
      </dsp:nvSpPr>
      <dsp:spPr>
        <a:xfrm>
          <a:off x="766035" y="687093"/>
          <a:ext cx="4557579" cy="4557579"/>
        </a:xfrm>
        <a:custGeom>
          <a:avLst/>
          <a:gdLst/>
          <a:ahLst/>
          <a:cxnLst/>
          <a:rect l="0" t="0" r="0" b="0"/>
          <a:pathLst>
            <a:path>
              <a:moveTo>
                <a:pt x="380889" y="3540080"/>
              </a:moveTo>
              <a:arcTo wR="2278789" hR="2278789" stAng="8783586" swAng="2196703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9727C-3F4E-4A50-85B7-1B6E2113CA1E}">
      <dsp:nvSpPr>
        <dsp:cNvPr id="0" name=""/>
        <dsp:cNvSpPr/>
      </dsp:nvSpPr>
      <dsp:spPr>
        <a:xfrm>
          <a:off x="396" y="1691536"/>
          <a:ext cx="1754342" cy="114032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Data </a:t>
          </a:r>
          <a:r>
            <a:rPr lang="en-US" sz="2800" kern="1200" dirty="0"/>
            <a:t>Scientist</a:t>
          </a:r>
        </a:p>
      </dsp:txBody>
      <dsp:txXfrm>
        <a:off x="56062" y="1747202"/>
        <a:ext cx="1643010" cy="1028990"/>
      </dsp:txXfrm>
    </dsp:sp>
    <dsp:sp modelId="{89F9DF70-6126-4D0A-8E20-AE1B2D771025}">
      <dsp:nvSpPr>
        <dsp:cNvPr id="0" name=""/>
        <dsp:cNvSpPr/>
      </dsp:nvSpPr>
      <dsp:spPr>
        <a:xfrm>
          <a:off x="766035" y="687093"/>
          <a:ext cx="4557579" cy="4557579"/>
        </a:xfrm>
        <a:custGeom>
          <a:avLst/>
          <a:gdLst/>
          <a:ahLst/>
          <a:cxnLst/>
          <a:rect l="0" t="0" r="0" b="0"/>
          <a:pathLst>
            <a:path>
              <a:moveTo>
                <a:pt x="396976" y="993620"/>
              </a:moveTo>
              <a:arcTo wR="2278789" hR="2278789" stAng="12859849" swAng="1962059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5E3B2-EC0E-4E82-9620-859E1AEADF24}">
      <dsp:nvSpPr>
        <dsp:cNvPr id="0" name=""/>
        <dsp:cNvSpPr/>
      </dsp:nvSpPr>
      <dsp:spPr>
        <a:xfrm rot="5400000">
          <a:off x="-184898" y="1409389"/>
          <a:ext cx="813447" cy="982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0DBA7-AF30-47C8-A008-0D6107B40DD5}">
      <dsp:nvSpPr>
        <dsp:cNvPr id="0" name=""/>
        <dsp:cNvSpPr/>
      </dsp:nvSpPr>
      <dsp:spPr>
        <a:xfrm>
          <a:off x="539" y="887751"/>
          <a:ext cx="1092189" cy="6553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Marketing</a:t>
          </a:r>
        </a:p>
      </dsp:txBody>
      <dsp:txXfrm>
        <a:off x="19732" y="906944"/>
        <a:ext cx="1053803" cy="616927"/>
      </dsp:txXfrm>
    </dsp:sp>
    <dsp:sp modelId="{E744340B-18C3-47B6-A6D4-EEB76699E124}">
      <dsp:nvSpPr>
        <dsp:cNvPr id="0" name=""/>
        <dsp:cNvSpPr/>
      </dsp:nvSpPr>
      <dsp:spPr>
        <a:xfrm rot="5400000">
          <a:off x="-184898" y="2228532"/>
          <a:ext cx="813447" cy="982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62145-C5D4-447D-BBD2-32CE33B5A9D9}">
      <dsp:nvSpPr>
        <dsp:cNvPr id="0" name=""/>
        <dsp:cNvSpPr/>
      </dsp:nvSpPr>
      <dsp:spPr>
        <a:xfrm>
          <a:off x="539" y="1706894"/>
          <a:ext cx="1092189" cy="6553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Sales and CRM </a:t>
          </a:r>
        </a:p>
      </dsp:txBody>
      <dsp:txXfrm>
        <a:off x="19732" y="1726087"/>
        <a:ext cx="1053803" cy="616927"/>
      </dsp:txXfrm>
    </dsp:sp>
    <dsp:sp modelId="{68300170-213D-4693-9E5F-B970B80E99E3}">
      <dsp:nvSpPr>
        <dsp:cNvPr id="0" name=""/>
        <dsp:cNvSpPr/>
      </dsp:nvSpPr>
      <dsp:spPr>
        <a:xfrm rot="5400000">
          <a:off x="-184898" y="3047674"/>
          <a:ext cx="813447" cy="982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0F1C42-70FA-488A-8011-425AFEEDD3FC}">
      <dsp:nvSpPr>
        <dsp:cNvPr id="0" name=""/>
        <dsp:cNvSpPr/>
      </dsp:nvSpPr>
      <dsp:spPr>
        <a:xfrm>
          <a:off x="539" y="2526036"/>
          <a:ext cx="1092189" cy="6553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Web Analytics</a:t>
          </a:r>
        </a:p>
      </dsp:txBody>
      <dsp:txXfrm>
        <a:off x="19732" y="2545229"/>
        <a:ext cx="1053803" cy="616927"/>
      </dsp:txXfrm>
    </dsp:sp>
    <dsp:sp modelId="{942D147E-F70D-4C4E-89A4-E20CD509D7FF}">
      <dsp:nvSpPr>
        <dsp:cNvPr id="0" name=""/>
        <dsp:cNvSpPr/>
      </dsp:nvSpPr>
      <dsp:spPr>
        <a:xfrm rot="5400000">
          <a:off x="-184898" y="3866817"/>
          <a:ext cx="813447" cy="982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4F4CA-578F-4777-919C-1363C5187D3D}">
      <dsp:nvSpPr>
        <dsp:cNvPr id="0" name=""/>
        <dsp:cNvSpPr/>
      </dsp:nvSpPr>
      <dsp:spPr>
        <a:xfrm>
          <a:off x="539" y="3345179"/>
          <a:ext cx="1092189" cy="6553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Ecommerce </a:t>
          </a:r>
        </a:p>
      </dsp:txBody>
      <dsp:txXfrm>
        <a:off x="19732" y="3364372"/>
        <a:ext cx="1053803" cy="616927"/>
      </dsp:txXfrm>
    </dsp:sp>
    <dsp:sp modelId="{E485F08D-F96F-4AE8-9CA7-E6BFFF719579}">
      <dsp:nvSpPr>
        <dsp:cNvPr id="0" name=""/>
        <dsp:cNvSpPr/>
      </dsp:nvSpPr>
      <dsp:spPr>
        <a:xfrm rot="5400000">
          <a:off x="-184898" y="4685959"/>
          <a:ext cx="813447" cy="9829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C9170-EC67-470B-B46A-CCECEECA8A7A}">
      <dsp:nvSpPr>
        <dsp:cNvPr id="0" name=""/>
        <dsp:cNvSpPr/>
      </dsp:nvSpPr>
      <dsp:spPr>
        <a:xfrm>
          <a:off x="539" y="4164321"/>
          <a:ext cx="1092189" cy="6553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Advertising</a:t>
          </a:r>
        </a:p>
      </dsp:txBody>
      <dsp:txXfrm>
        <a:off x="19732" y="4183514"/>
        <a:ext cx="1053803" cy="616927"/>
      </dsp:txXfrm>
    </dsp:sp>
    <dsp:sp modelId="{C7258BC2-8510-4845-9AAB-591B4C238C5B}">
      <dsp:nvSpPr>
        <dsp:cNvPr id="0" name=""/>
        <dsp:cNvSpPr/>
      </dsp:nvSpPr>
      <dsp:spPr>
        <a:xfrm>
          <a:off x="224672" y="5095530"/>
          <a:ext cx="1446917" cy="982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0F416-AC28-458E-B91E-5F38B9743ABF}">
      <dsp:nvSpPr>
        <dsp:cNvPr id="0" name=""/>
        <dsp:cNvSpPr/>
      </dsp:nvSpPr>
      <dsp:spPr>
        <a:xfrm>
          <a:off x="539" y="4983464"/>
          <a:ext cx="1092189" cy="6553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IT</a:t>
          </a:r>
        </a:p>
      </dsp:txBody>
      <dsp:txXfrm>
        <a:off x="19732" y="5002657"/>
        <a:ext cx="1053803" cy="616927"/>
      </dsp:txXfrm>
    </dsp:sp>
    <dsp:sp modelId="{B3B37F7E-DF49-43A9-B132-E22AE3BB762F}">
      <dsp:nvSpPr>
        <dsp:cNvPr id="0" name=""/>
        <dsp:cNvSpPr/>
      </dsp:nvSpPr>
      <dsp:spPr>
        <a:xfrm rot="16200000">
          <a:off x="1267714" y="4685959"/>
          <a:ext cx="813447" cy="982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743D1-E1CC-45D3-A09F-714FC3F3E303}">
      <dsp:nvSpPr>
        <dsp:cNvPr id="0" name=""/>
        <dsp:cNvSpPr/>
      </dsp:nvSpPr>
      <dsp:spPr>
        <a:xfrm>
          <a:off x="1453151" y="4983464"/>
          <a:ext cx="1092189" cy="6553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Finance</a:t>
          </a:r>
        </a:p>
      </dsp:txBody>
      <dsp:txXfrm>
        <a:off x="1472344" y="5002657"/>
        <a:ext cx="1053803" cy="616927"/>
      </dsp:txXfrm>
    </dsp:sp>
    <dsp:sp modelId="{D7EDC7AF-EAD4-44E6-93E6-92986203E07D}">
      <dsp:nvSpPr>
        <dsp:cNvPr id="0" name=""/>
        <dsp:cNvSpPr/>
      </dsp:nvSpPr>
      <dsp:spPr>
        <a:xfrm rot="16200000">
          <a:off x="1267714" y="3866817"/>
          <a:ext cx="813447" cy="982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38EA37-CCA4-4010-815F-4FA15DCEA476}">
      <dsp:nvSpPr>
        <dsp:cNvPr id="0" name=""/>
        <dsp:cNvSpPr/>
      </dsp:nvSpPr>
      <dsp:spPr>
        <a:xfrm>
          <a:off x="1453151" y="4164321"/>
          <a:ext cx="1092189" cy="6553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Healthcare</a:t>
          </a:r>
        </a:p>
      </dsp:txBody>
      <dsp:txXfrm>
        <a:off x="1472344" y="4183514"/>
        <a:ext cx="1053803" cy="616927"/>
      </dsp:txXfrm>
    </dsp:sp>
    <dsp:sp modelId="{2F5C3D74-654E-4CD6-B89C-B54610FA74AE}">
      <dsp:nvSpPr>
        <dsp:cNvPr id="0" name=""/>
        <dsp:cNvSpPr/>
      </dsp:nvSpPr>
      <dsp:spPr>
        <a:xfrm rot="16200000">
          <a:off x="1267714" y="3047674"/>
          <a:ext cx="813447" cy="982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655CD-60C3-4F13-B2E7-89303A2E9D03}">
      <dsp:nvSpPr>
        <dsp:cNvPr id="0" name=""/>
        <dsp:cNvSpPr/>
      </dsp:nvSpPr>
      <dsp:spPr>
        <a:xfrm>
          <a:off x="1453151" y="3345179"/>
          <a:ext cx="1092189" cy="6553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Social Media</a:t>
          </a:r>
        </a:p>
      </dsp:txBody>
      <dsp:txXfrm>
        <a:off x="1472344" y="3364372"/>
        <a:ext cx="1053803" cy="616927"/>
      </dsp:txXfrm>
    </dsp:sp>
    <dsp:sp modelId="{5D9B8597-F30B-4094-924D-559806E75855}">
      <dsp:nvSpPr>
        <dsp:cNvPr id="0" name=""/>
        <dsp:cNvSpPr/>
      </dsp:nvSpPr>
      <dsp:spPr>
        <a:xfrm rot="16200000">
          <a:off x="1267714" y="2228532"/>
          <a:ext cx="813447" cy="9829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1DCCF-2C07-4E90-8170-260936F0B921}">
      <dsp:nvSpPr>
        <dsp:cNvPr id="0" name=""/>
        <dsp:cNvSpPr/>
      </dsp:nvSpPr>
      <dsp:spPr>
        <a:xfrm>
          <a:off x="1453151" y="2526036"/>
          <a:ext cx="1092189" cy="6553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Banking</a:t>
          </a:r>
          <a:endParaRPr lang="en-US" sz="1200" b="1" kern="1200"/>
        </a:p>
      </dsp:txBody>
      <dsp:txXfrm>
        <a:off x="1472344" y="2545229"/>
        <a:ext cx="1053803" cy="616927"/>
      </dsp:txXfrm>
    </dsp:sp>
    <dsp:sp modelId="{F69F3988-F918-4C10-8D93-7CB4F7B8451F}">
      <dsp:nvSpPr>
        <dsp:cNvPr id="0" name=""/>
        <dsp:cNvSpPr/>
      </dsp:nvSpPr>
      <dsp:spPr>
        <a:xfrm rot="16200000">
          <a:off x="1267714" y="1409389"/>
          <a:ext cx="813447" cy="982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6628C-DDC0-477F-8F24-B685C700B327}">
      <dsp:nvSpPr>
        <dsp:cNvPr id="0" name=""/>
        <dsp:cNvSpPr/>
      </dsp:nvSpPr>
      <dsp:spPr>
        <a:xfrm>
          <a:off x="1453151" y="1706894"/>
          <a:ext cx="1092189" cy="6553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Human Resources</a:t>
          </a:r>
        </a:p>
      </dsp:txBody>
      <dsp:txXfrm>
        <a:off x="1472344" y="1726087"/>
        <a:ext cx="1053803" cy="616927"/>
      </dsp:txXfrm>
    </dsp:sp>
    <dsp:sp modelId="{F882BEFA-DAE1-4F37-B186-0C765536E925}">
      <dsp:nvSpPr>
        <dsp:cNvPr id="0" name=""/>
        <dsp:cNvSpPr/>
      </dsp:nvSpPr>
      <dsp:spPr>
        <a:xfrm>
          <a:off x="1677285" y="999818"/>
          <a:ext cx="1446917" cy="982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4A9AF6-B35E-4799-A14C-B602B0050C57}">
      <dsp:nvSpPr>
        <dsp:cNvPr id="0" name=""/>
        <dsp:cNvSpPr/>
      </dsp:nvSpPr>
      <dsp:spPr>
        <a:xfrm>
          <a:off x="1453151" y="887751"/>
          <a:ext cx="1092189" cy="6553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Mobile Analytics</a:t>
          </a:r>
        </a:p>
      </dsp:txBody>
      <dsp:txXfrm>
        <a:off x="1472344" y="906944"/>
        <a:ext cx="1053803" cy="616927"/>
      </dsp:txXfrm>
    </dsp:sp>
    <dsp:sp modelId="{094DCB0B-684A-4CE7-8A5A-6B0A86DFD7B0}">
      <dsp:nvSpPr>
        <dsp:cNvPr id="0" name=""/>
        <dsp:cNvSpPr/>
      </dsp:nvSpPr>
      <dsp:spPr>
        <a:xfrm rot="5400000">
          <a:off x="2720326" y="1409389"/>
          <a:ext cx="813447" cy="982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5CD81-EBF5-4A9C-B977-0B78CE2988E5}">
      <dsp:nvSpPr>
        <dsp:cNvPr id="0" name=""/>
        <dsp:cNvSpPr/>
      </dsp:nvSpPr>
      <dsp:spPr>
        <a:xfrm>
          <a:off x="2905764" y="887751"/>
          <a:ext cx="1092189" cy="6553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Project Management</a:t>
          </a:r>
        </a:p>
      </dsp:txBody>
      <dsp:txXfrm>
        <a:off x="2924957" y="906944"/>
        <a:ext cx="1053803" cy="616927"/>
      </dsp:txXfrm>
    </dsp:sp>
    <dsp:sp modelId="{A2A0F9EE-53A8-4388-996F-FC68075EE4C6}">
      <dsp:nvSpPr>
        <dsp:cNvPr id="0" name=""/>
        <dsp:cNvSpPr/>
      </dsp:nvSpPr>
      <dsp:spPr>
        <a:xfrm rot="5400000">
          <a:off x="2720326" y="2228532"/>
          <a:ext cx="813447" cy="982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DA24A-F165-49C6-9922-49A979E464C1}">
      <dsp:nvSpPr>
        <dsp:cNvPr id="0" name=""/>
        <dsp:cNvSpPr/>
      </dsp:nvSpPr>
      <dsp:spPr>
        <a:xfrm>
          <a:off x="2905764" y="1706894"/>
          <a:ext cx="1092189" cy="6553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Research and Development</a:t>
          </a:r>
        </a:p>
      </dsp:txBody>
      <dsp:txXfrm>
        <a:off x="2924957" y="1726087"/>
        <a:ext cx="1053803" cy="616927"/>
      </dsp:txXfrm>
    </dsp:sp>
    <dsp:sp modelId="{5191EF46-515B-4AAD-B3EA-88A484BE4E54}">
      <dsp:nvSpPr>
        <dsp:cNvPr id="0" name=""/>
        <dsp:cNvSpPr/>
      </dsp:nvSpPr>
      <dsp:spPr>
        <a:xfrm rot="5400000">
          <a:off x="2720326" y="3047674"/>
          <a:ext cx="813447" cy="9829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CB44C-D951-4A90-BC87-F9A8F8E61816}">
      <dsp:nvSpPr>
        <dsp:cNvPr id="0" name=""/>
        <dsp:cNvSpPr/>
      </dsp:nvSpPr>
      <dsp:spPr>
        <a:xfrm>
          <a:off x="2905764" y="2526036"/>
          <a:ext cx="1092189" cy="6553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alibri" panose="020F0502020204030204" pitchFamily="34" charset="0"/>
              <a:ea typeface="Calibri" panose="020F0502020204030204" pitchFamily="34" charset="0"/>
            </a:rPr>
            <a:t>Support</a:t>
          </a:r>
        </a:p>
      </dsp:txBody>
      <dsp:txXfrm>
        <a:off x="2924957" y="2545229"/>
        <a:ext cx="1053803" cy="616927"/>
      </dsp:txXfrm>
    </dsp:sp>
    <dsp:sp modelId="{B4123148-305B-4530-905B-972B1CF76737}">
      <dsp:nvSpPr>
        <dsp:cNvPr id="0" name=""/>
        <dsp:cNvSpPr/>
      </dsp:nvSpPr>
      <dsp:spPr>
        <a:xfrm rot="5400000">
          <a:off x="2720326" y="3866817"/>
          <a:ext cx="813447" cy="982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9F432-1311-4C62-AAB5-FB8CED97DF38}">
      <dsp:nvSpPr>
        <dsp:cNvPr id="0" name=""/>
        <dsp:cNvSpPr/>
      </dsp:nvSpPr>
      <dsp:spPr>
        <a:xfrm>
          <a:off x="2905764" y="3345179"/>
          <a:ext cx="1092189" cy="6553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Oil &amp; Gas</a:t>
          </a:r>
        </a:p>
      </dsp:txBody>
      <dsp:txXfrm>
        <a:off x="2924957" y="3364372"/>
        <a:ext cx="1053803" cy="616927"/>
      </dsp:txXfrm>
    </dsp:sp>
    <dsp:sp modelId="{9DC8D8D2-1F7F-49AE-AA71-B3A737497320}">
      <dsp:nvSpPr>
        <dsp:cNvPr id="0" name=""/>
        <dsp:cNvSpPr/>
      </dsp:nvSpPr>
      <dsp:spPr>
        <a:xfrm rot="5400000">
          <a:off x="2720326" y="4685959"/>
          <a:ext cx="813447" cy="982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A34066-B605-469F-80BE-91F519804CEA}">
      <dsp:nvSpPr>
        <dsp:cNvPr id="0" name=""/>
        <dsp:cNvSpPr/>
      </dsp:nvSpPr>
      <dsp:spPr>
        <a:xfrm>
          <a:off x="2905764" y="4164321"/>
          <a:ext cx="1092189" cy="6553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Pharmaceuticals</a:t>
          </a:r>
        </a:p>
      </dsp:txBody>
      <dsp:txXfrm>
        <a:off x="2924957" y="4183514"/>
        <a:ext cx="1053803" cy="616927"/>
      </dsp:txXfrm>
    </dsp:sp>
    <dsp:sp modelId="{E9C65023-4844-4A41-9CEB-CEBB60B472EE}">
      <dsp:nvSpPr>
        <dsp:cNvPr id="0" name=""/>
        <dsp:cNvSpPr/>
      </dsp:nvSpPr>
      <dsp:spPr>
        <a:xfrm>
          <a:off x="3129897" y="5095530"/>
          <a:ext cx="1446917" cy="982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6DD09-FC67-4A17-AFB2-6BB37FB5CFE3}">
      <dsp:nvSpPr>
        <dsp:cNvPr id="0" name=""/>
        <dsp:cNvSpPr/>
      </dsp:nvSpPr>
      <dsp:spPr>
        <a:xfrm>
          <a:off x="2905764" y="4983464"/>
          <a:ext cx="1092189" cy="6553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Public Sector</a:t>
          </a:r>
        </a:p>
      </dsp:txBody>
      <dsp:txXfrm>
        <a:off x="2924957" y="5002657"/>
        <a:ext cx="1053803" cy="616927"/>
      </dsp:txXfrm>
    </dsp:sp>
    <dsp:sp modelId="{7DFA2F63-795C-4764-9C55-D85283662C82}">
      <dsp:nvSpPr>
        <dsp:cNvPr id="0" name=""/>
        <dsp:cNvSpPr/>
      </dsp:nvSpPr>
      <dsp:spPr>
        <a:xfrm rot="16200000">
          <a:off x="4172939" y="4685959"/>
          <a:ext cx="813447" cy="982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066B23-B812-409E-B8A7-99C8F62E4FD1}">
      <dsp:nvSpPr>
        <dsp:cNvPr id="0" name=""/>
        <dsp:cNvSpPr/>
      </dsp:nvSpPr>
      <dsp:spPr>
        <a:xfrm>
          <a:off x="4358377" y="4983464"/>
          <a:ext cx="1092189" cy="6553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Retail</a:t>
          </a:r>
        </a:p>
      </dsp:txBody>
      <dsp:txXfrm>
        <a:off x="4377570" y="5002657"/>
        <a:ext cx="1053803" cy="616927"/>
      </dsp:txXfrm>
    </dsp:sp>
    <dsp:sp modelId="{1E7E3427-3801-4741-A5D3-0363CB157801}">
      <dsp:nvSpPr>
        <dsp:cNvPr id="0" name=""/>
        <dsp:cNvSpPr/>
      </dsp:nvSpPr>
      <dsp:spPr>
        <a:xfrm rot="16200000">
          <a:off x="4172939" y="3866817"/>
          <a:ext cx="813447" cy="9829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A50E5-0141-401C-80A1-9A71114F27A0}">
      <dsp:nvSpPr>
        <dsp:cNvPr id="0" name=""/>
        <dsp:cNvSpPr/>
      </dsp:nvSpPr>
      <dsp:spPr>
        <a:xfrm>
          <a:off x="4358377" y="4164321"/>
          <a:ext cx="1092189" cy="6553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Communications</a:t>
          </a:r>
        </a:p>
      </dsp:txBody>
      <dsp:txXfrm>
        <a:off x="4377570" y="4183514"/>
        <a:ext cx="1053803" cy="616927"/>
      </dsp:txXfrm>
    </dsp:sp>
    <dsp:sp modelId="{B1B53D45-9F0F-4EED-8C3E-4EFD55B6A037}">
      <dsp:nvSpPr>
        <dsp:cNvPr id="0" name=""/>
        <dsp:cNvSpPr/>
      </dsp:nvSpPr>
      <dsp:spPr>
        <a:xfrm rot="16200000">
          <a:off x="4172939" y="3047674"/>
          <a:ext cx="813447" cy="982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4CE0D-B05B-477E-9AC5-65022D62BDAB}">
      <dsp:nvSpPr>
        <dsp:cNvPr id="0" name=""/>
        <dsp:cNvSpPr/>
      </dsp:nvSpPr>
      <dsp:spPr>
        <a:xfrm>
          <a:off x="4358377" y="3345179"/>
          <a:ext cx="1092189" cy="6553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Food and Beverages</a:t>
          </a:r>
        </a:p>
      </dsp:txBody>
      <dsp:txXfrm>
        <a:off x="4377570" y="3364372"/>
        <a:ext cx="1053803" cy="616927"/>
      </dsp:txXfrm>
    </dsp:sp>
    <dsp:sp modelId="{9FD16884-1D39-49FC-9DEF-D1AD68224507}">
      <dsp:nvSpPr>
        <dsp:cNvPr id="0" name=""/>
        <dsp:cNvSpPr/>
      </dsp:nvSpPr>
      <dsp:spPr>
        <a:xfrm rot="16200000">
          <a:off x="4172939" y="2228532"/>
          <a:ext cx="813447" cy="982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13CEA-46F9-4BA4-AEDB-2A362CE3C4EC}">
      <dsp:nvSpPr>
        <dsp:cNvPr id="0" name=""/>
        <dsp:cNvSpPr/>
      </dsp:nvSpPr>
      <dsp:spPr>
        <a:xfrm>
          <a:off x="4358377" y="2526036"/>
          <a:ext cx="1092189" cy="6553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Education</a:t>
          </a:r>
        </a:p>
      </dsp:txBody>
      <dsp:txXfrm>
        <a:off x="4377570" y="2545229"/>
        <a:ext cx="1053803" cy="616927"/>
      </dsp:txXfrm>
    </dsp:sp>
    <dsp:sp modelId="{2B5B1E1F-8A35-4015-92CE-F414F3168DFE}">
      <dsp:nvSpPr>
        <dsp:cNvPr id="0" name=""/>
        <dsp:cNvSpPr/>
      </dsp:nvSpPr>
      <dsp:spPr>
        <a:xfrm rot="16200000">
          <a:off x="4172939" y="1409389"/>
          <a:ext cx="813447" cy="982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3C619-CED9-4D6B-89EF-F866C1FAFF4E}">
      <dsp:nvSpPr>
        <dsp:cNvPr id="0" name=""/>
        <dsp:cNvSpPr/>
      </dsp:nvSpPr>
      <dsp:spPr>
        <a:xfrm>
          <a:off x="4358377" y="1706894"/>
          <a:ext cx="1092189" cy="6553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Media</a:t>
          </a:r>
        </a:p>
      </dsp:txBody>
      <dsp:txXfrm>
        <a:off x="4377570" y="1726087"/>
        <a:ext cx="1053803" cy="616927"/>
      </dsp:txXfrm>
    </dsp:sp>
    <dsp:sp modelId="{ABE4B1CE-3A42-4FE0-B421-50E5B2B9B88C}">
      <dsp:nvSpPr>
        <dsp:cNvPr id="0" name=""/>
        <dsp:cNvSpPr/>
      </dsp:nvSpPr>
      <dsp:spPr>
        <a:xfrm>
          <a:off x="4582510" y="999818"/>
          <a:ext cx="1446917" cy="982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AE43F-B970-4942-A68F-F878150D51C2}">
      <dsp:nvSpPr>
        <dsp:cNvPr id="0" name=""/>
        <dsp:cNvSpPr/>
      </dsp:nvSpPr>
      <dsp:spPr>
        <a:xfrm>
          <a:off x="4358377" y="887751"/>
          <a:ext cx="1092189" cy="6553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Technology</a:t>
          </a:r>
        </a:p>
      </dsp:txBody>
      <dsp:txXfrm>
        <a:off x="4377570" y="906944"/>
        <a:ext cx="1053803" cy="616927"/>
      </dsp:txXfrm>
    </dsp:sp>
    <dsp:sp modelId="{DD44CFF0-AA1C-4984-A1B4-0C03F336A791}">
      <dsp:nvSpPr>
        <dsp:cNvPr id="0" name=""/>
        <dsp:cNvSpPr/>
      </dsp:nvSpPr>
      <dsp:spPr>
        <a:xfrm rot="5400000">
          <a:off x="5625551" y="1409389"/>
          <a:ext cx="813447" cy="9829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D89E4-2B00-4690-8DFB-1A876FBDDCA0}">
      <dsp:nvSpPr>
        <dsp:cNvPr id="0" name=""/>
        <dsp:cNvSpPr/>
      </dsp:nvSpPr>
      <dsp:spPr>
        <a:xfrm>
          <a:off x="5810989" y="887751"/>
          <a:ext cx="1092189" cy="6553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Transportation and Logistics</a:t>
          </a:r>
          <a:endParaRPr lang="en-US" sz="1200" b="1" kern="1200"/>
        </a:p>
      </dsp:txBody>
      <dsp:txXfrm>
        <a:off x="5830182" y="906944"/>
        <a:ext cx="1053803" cy="616927"/>
      </dsp:txXfrm>
    </dsp:sp>
    <dsp:sp modelId="{D708C3B1-25C6-412A-8AEF-918EDAC5F201}">
      <dsp:nvSpPr>
        <dsp:cNvPr id="0" name=""/>
        <dsp:cNvSpPr/>
      </dsp:nvSpPr>
      <dsp:spPr>
        <a:xfrm rot="5400000">
          <a:off x="5625551" y="2228532"/>
          <a:ext cx="813447" cy="982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48999-6933-4C52-BB8E-D16A3ABED62E}">
      <dsp:nvSpPr>
        <dsp:cNvPr id="0" name=""/>
        <dsp:cNvSpPr/>
      </dsp:nvSpPr>
      <dsp:spPr>
        <a:xfrm>
          <a:off x="5810989" y="1706894"/>
          <a:ext cx="1092189" cy="6553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Survey</a:t>
          </a:r>
        </a:p>
      </dsp:txBody>
      <dsp:txXfrm>
        <a:off x="5830182" y="1726087"/>
        <a:ext cx="1053803" cy="616927"/>
      </dsp:txXfrm>
    </dsp:sp>
    <dsp:sp modelId="{03464C0C-3EA8-4BE6-8661-B5A0B48FD6BF}">
      <dsp:nvSpPr>
        <dsp:cNvPr id="0" name=""/>
        <dsp:cNvSpPr/>
      </dsp:nvSpPr>
      <dsp:spPr>
        <a:xfrm rot="5400000">
          <a:off x="5625551" y="3047674"/>
          <a:ext cx="813447" cy="982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A1C33-7533-42F5-9FC3-03685E8C335E}">
      <dsp:nvSpPr>
        <dsp:cNvPr id="0" name=""/>
        <dsp:cNvSpPr/>
      </dsp:nvSpPr>
      <dsp:spPr>
        <a:xfrm>
          <a:off x="5810989" y="2526036"/>
          <a:ext cx="1092189" cy="6553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Insurance</a:t>
          </a:r>
        </a:p>
      </dsp:txBody>
      <dsp:txXfrm>
        <a:off x="5830182" y="2545229"/>
        <a:ext cx="1053803" cy="616927"/>
      </dsp:txXfrm>
    </dsp:sp>
    <dsp:sp modelId="{1C8E2B4D-9D3C-402D-8159-9B7DEA924A10}">
      <dsp:nvSpPr>
        <dsp:cNvPr id="0" name=""/>
        <dsp:cNvSpPr/>
      </dsp:nvSpPr>
      <dsp:spPr>
        <a:xfrm rot="5400000">
          <a:off x="5625551" y="3866817"/>
          <a:ext cx="813447" cy="982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40323-B286-4B43-B8CF-2C936C3D268E}">
      <dsp:nvSpPr>
        <dsp:cNvPr id="0" name=""/>
        <dsp:cNvSpPr/>
      </dsp:nvSpPr>
      <dsp:spPr>
        <a:xfrm>
          <a:off x="5810989" y="3345179"/>
          <a:ext cx="1092189" cy="6553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Manufacturing</a:t>
          </a:r>
        </a:p>
      </dsp:txBody>
      <dsp:txXfrm>
        <a:off x="5830182" y="3364372"/>
        <a:ext cx="1053803" cy="616927"/>
      </dsp:txXfrm>
    </dsp:sp>
    <dsp:sp modelId="{DB4C5736-7458-4142-93B4-5B687967557F}">
      <dsp:nvSpPr>
        <dsp:cNvPr id="0" name=""/>
        <dsp:cNvSpPr/>
      </dsp:nvSpPr>
      <dsp:spPr>
        <a:xfrm rot="5400000">
          <a:off x="5625551" y="4685959"/>
          <a:ext cx="813447" cy="982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C259B-65A8-4248-8789-5FCF8F510C41}">
      <dsp:nvSpPr>
        <dsp:cNvPr id="0" name=""/>
        <dsp:cNvSpPr/>
      </dsp:nvSpPr>
      <dsp:spPr>
        <a:xfrm>
          <a:off x="5810989" y="4164321"/>
          <a:ext cx="1092189" cy="6553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Energy</a:t>
          </a:r>
          <a:endParaRPr lang="en-US" sz="1200" b="1" kern="1200"/>
        </a:p>
      </dsp:txBody>
      <dsp:txXfrm>
        <a:off x="5830182" y="4183514"/>
        <a:ext cx="1053803" cy="616927"/>
      </dsp:txXfrm>
    </dsp:sp>
    <dsp:sp modelId="{F79BDD9F-A80C-47D2-9AC4-16C102B460E3}">
      <dsp:nvSpPr>
        <dsp:cNvPr id="0" name=""/>
        <dsp:cNvSpPr/>
      </dsp:nvSpPr>
      <dsp:spPr>
        <a:xfrm>
          <a:off x="5810989" y="4983464"/>
          <a:ext cx="1092189" cy="6553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SEO</a:t>
          </a:r>
        </a:p>
      </dsp:txBody>
      <dsp:txXfrm>
        <a:off x="5830182" y="5002657"/>
        <a:ext cx="1053803" cy="6169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6AA05-6E95-4714-9992-1D7BF627AD21}">
      <dsp:nvSpPr>
        <dsp:cNvPr id="0" name=""/>
        <dsp:cNvSpPr/>
      </dsp:nvSpPr>
      <dsp:spPr>
        <a:xfrm rot="5400000">
          <a:off x="682093" y="1253583"/>
          <a:ext cx="548315" cy="3394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9728E51-D12C-4EA5-97C2-63654A02C9EC}">
      <dsp:nvSpPr>
        <dsp:cNvPr id="0" name=""/>
        <dsp:cNvSpPr/>
      </dsp:nvSpPr>
      <dsp:spPr>
        <a:xfrm>
          <a:off x="2028" y="434357"/>
          <a:ext cx="2226912" cy="70779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u="none" kern="1200" dirty="0"/>
            <a:t>1. </a:t>
          </a:r>
          <a:r>
            <a:rPr lang="en-US" sz="1700" b="0" u="none" kern="1200" dirty="0"/>
            <a:t>Defining Objective</a:t>
          </a:r>
        </a:p>
      </dsp:txBody>
      <dsp:txXfrm>
        <a:off x="36586" y="468915"/>
        <a:ext cx="2157796" cy="638680"/>
      </dsp:txXfrm>
    </dsp:sp>
    <dsp:sp modelId="{3F716BF9-D672-4D7C-81DE-C0E353DA33ED}">
      <dsp:nvSpPr>
        <dsp:cNvPr id="0" name=""/>
        <dsp:cNvSpPr/>
      </dsp:nvSpPr>
      <dsp:spPr>
        <a:xfrm>
          <a:off x="1621077" y="501861"/>
          <a:ext cx="735439" cy="572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D13C9C-8594-4CDB-8851-77662A6B068F}">
      <dsp:nvSpPr>
        <dsp:cNvPr id="0" name=""/>
        <dsp:cNvSpPr/>
      </dsp:nvSpPr>
      <dsp:spPr>
        <a:xfrm rot="5400000">
          <a:off x="1738675" y="1777762"/>
          <a:ext cx="622889" cy="88544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0E0B062-F608-4FEF-9B51-57CFD51F28B4}">
      <dsp:nvSpPr>
        <dsp:cNvPr id="0" name=""/>
        <dsp:cNvSpPr/>
      </dsp:nvSpPr>
      <dsp:spPr>
        <a:xfrm>
          <a:off x="1132183" y="1203265"/>
          <a:ext cx="3304410" cy="70779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u="none" kern="1200" dirty="0"/>
            <a:t>2. </a:t>
          </a:r>
          <a:r>
            <a:rPr lang="en-US" sz="1700" b="0" u="none" kern="1200" dirty="0"/>
            <a:t>Identify source(s) of Data</a:t>
          </a:r>
        </a:p>
      </dsp:txBody>
      <dsp:txXfrm>
        <a:off x="1166741" y="1237823"/>
        <a:ext cx="3235294" cy="638680"/>
      </dsp:txXfrm>
    </dsp:sp>
    <dsp:sp modelId="{14605C65-E64C-4480-B50A-522C6B4C3253}">
      <dsp:nvSpPr>
        <dsp:cNvPr id="0" name=""/>
        <dsp:cNvSpPr/>
      </dsp:nvSpPr>
      <dsp:spPr>
        <a:xfrm>
          <a:off x="3289981" y="1270770"/>
          <a:ext cx="735439" cy="572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4E6DD9-11A5-48FC-B2AE-CB0E778A9FC7}">
      <dsp:nvSpPr>
        <dsp:cNvPr id="0" name=""/>
        <dsp:cNvSpPr/>
      </dsp:nvSpPr>
      <dsp:spPr>
        <a:xfrm rot="5400000">
          <a:off x="2742919" y="2589249"/>
          <a:ext cx="600676" cy="69025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EA610AF-C4E5-4CB4-8A95-B0101CB4FA10}">
      <dsp:nvSpPr>
        <dsp:cNvPr id="0" name=""/>
        <dsp:cNvSpPr/>
      </dsp:nvSpPr>
      <dsp:spPr>
        <a:xfrm>
          <a:off x="2498004" y="1990605"/>
          <a:ext cx="2890462" cy="70779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u="none" kern="1200" dirty="0"/>
            <a:t>3. </a:t>
          </a:r>
          <a:r>
            <a:rPr lang="en-US" sz="1700" b="0" u="none" kern="1200" dirty="0"/>
            <a:t>Data Integration</a:t>
          </a:r>
        </a:p>
      </dsp:txBody>
      <dsp:txXfrm>
        <a:off x="2532562" y="2025163"/>
        <a:ext cx="2821346" cy="638680"/>
      </dsp:txXfrm>
    </dsp:sp>
    <dsp:sp modelId="{2FA584FE-6077-434A-9F88-B010208D2487}">
      <dsp:nvSpPr>
        <dsp:cNvPr id="0" name=""/>
        <dsp:cNvSpPr/>
      </dsp:nvSpPr>
      <dsp:spPr>
        <a:xfrm>
          <a:off x="4213161" y="2076966"/>
          <a:ext cx="735439" cy="572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D1582-6970-4018-8FDF-92F5A44ED00B}">
      <dsp:nvSpPr>
        <dsp:cNvPr id="0" name=""/>
        <dsp:cNvSpPr/>
      </dsp:nvSpPr>
      <dsp:spPr>
        <a:xfrm rot="5400000">
          <a:off x="3950309" y="3651628"/>
          <a:ext cx="600676" cy="32141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5E39F83-C850-47AE-A95F-929348E181EE}">
      <dsp:nvSpPr>
        <dsp:cNvPr id="0" name=""/>
        <dsp:cNvSpPr/>
      </dsp:nvSpPr>
      <dsp:spPr>
        <a:xfrm>
          <a:off x="3392491" y="2804550"/>
          <a:ext cx="1808534" cy="70779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u="none" kern="1200" dirty="0"/>
            <a:t>4. </a:t>
          </a:r>
          <a:r>
            <a:rPr lang="en-US" sz="1700" b="0" u="none" kern="1200" dirty="0"/>
            <a:t>Storage &amp; Access</a:t>
          </a:r>
        </a:p>
      </dsp:txBody>
      <dsp:txXfrm>
        <a:off x="3427049" y="2839108"/>
        <a:ext cx="1739418" cy="638680"/>
      </dsp:txXfrm>
    </dsp:sp>
    <dsp:sp modelId="{721B6E78-9E4E-40DF-AFD3-C59ADD1699E2}">
      <dsp:nvSpPr>
        <dsp:cNvPr id="0" name=""/>
        <dsp:cNvSpPr/>
      </dsp:nvSpPr>
      <dsp:spPr>
        <a:xfrm>
          <a:off x="4802351" y="2872055"/>
          <a:ext cx="735439" cy="572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3778F-DB72-4691-AB53-74B24C38F720}">
      <dsp:nvSpPr>
        <dsp:cNvPr id="0" name=""/>
        <dsp:cNvSpPr/>
      </dsp:nvSpPr>
      <dsp:spPr>
        <a:xfrm rot="5400000">
          <a:off x="5021248" y="4402667"/>
          <a:ext cx="600676" cy="40951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5B290EC-DEE7-464D-8221-23D68A6C724E}">
      <dsp:nvSpPr>
        <dsp:cNvPr id="0" name=""/>
        <dsp:cNvSpPr/>
      </dsp:nvSpPr>
      <dsp:spPr>
        <a:xfrm>
          <a:off x="4522646" y="3599640"/>
          <a:ext cx="1690104" cy="70779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u="none" kern="1200" dirty="0"/>
            <a:t>5. </a:t>
          </a:r>
          <a:r>
            <a:rPr lang="en-US" sz="1700" b="0" u="none" kern="1200" dirty="0"/>
            <a:t>Processing</a:t>
          </a:r>
        </a:p>
      </dsp:txBody>
      <dsp:txXfrm>
        <a:off x="4557204" y="3634198"/>
        <a:ext cx="1620988" cy="638680"/>
      </dsp:txXfrm>
    </dsp:sp>
    <dsp:sp modelId="{E31FEF97-4F21-4CA6-8F94-B703F033D2A6}">
      <dsp:nvSpPr>
        <dsp:cNvPr id="0" name=""/>
        <dsp:cNvSpPr/>
      </dsp:nvSpPr>
      <dsp:spPr>
        <a:xfrm>
          <a:off x="5873291" y="3667144"/>
          <a:ext cx="735439" cy="572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A52CB1-A32B-48D7-B8CA-544DA00C85D4}">
      <dsp:nvSpPr>
        <dsp:cNvPr id="0" name=""/>
        <dsp:cNvSpPr/>
      </dsp:nvSpPr>
      <dsp:spPr>
        <a:xfrm>
          <a:off x="5654829" y="4394729"/>
          <a:ext cx="1513703" cy="70779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u="none" kern="1200" dirty="0"/>
            <a:t>6. </a:t>
          </a:r>
          <a:r>
            <a:rPr lang="en-US" sz="1700" b="0" u="none" kern="1200" dirty="0"/>
            <a:t>Visualization</a:t>
          </a:r>
        </a:p>
      </dsp:txBody>
      <dsp:txXfrm>
        <a:off x="5689387" y="4429287"/>
        <a:ext cx="1444587" cy="638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C1E8-A4F4-4722-AB16-897F83A7C59F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58A73-9AF5-4868-B9BF-52715282A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3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afternoon guys. </a:t>
            </a:r>
            <a:r>
              <a:rPr lang="en-US" dirty="0" err="1"/>
              <a:t>Ya</a:t>
            </a:r>
            <a:r>
              <a:rPr lang="en-US" dirty="0"/>
              <a:t>. I am Dinesh Kumar. Product Manager at Syncfusion Software. I manage ‘Data sources’ division of Data Platform team. And I am pretty happy to present this Webinar in Azure Vidyapeeth to this wonderful audience. Here we go!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30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Can see as story that revolves around the work of these roles.</a:t>
            </a:r>
          </a:p>
          <a:p>
            <a:r>
              <a:rPr lang="en-US" dirty="0">
                <a:solidFill>
                  <a:srgbClr val="FFFFFF"/>
                </a:solidFill>
              </a:rPr>
              <a:t>Big Data - is not actually about technology or Software, its THINKING.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8A73-9AF5-4868-B9BF-52715282A3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4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Not only its for Big Data, its for Data science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8A73-9AF5-4868-B9BF-52715282A3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61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domains now a days produces different KINDS of data. Upon which all cannot be fit into traditional SQL based database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8A73-9AF5-4868-B9BF-52715282A3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19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Cost reduction - </a:t>
            </a:r>
            <a:r>
              <a:rPr lang="en-US" b="1" dirty="0"/>
              <a:t>Big data</a:t>
            </a:r>
            <a:r>
              <a:rPr lang="en-US" dirty="0"/>
              <a:t> technologies such as Hadoop and cloud-based analytics bring significant cost advantages when it comes to storing </a:t>
            </a:r>
            <a:r>
              <a:rPr lang="en-US" b="1" dirty="0"/>
              <a:t>large </a:t>
            </a:r>
            <a:r>
              <a:rPr lang="en-US" dirty="0"/>
              <a:t>amounts of </a:t>
            </a:r>
            <a:r>
              <a:rPr lang="en-US" b="1" dirty="0"/>
              <a:t>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8A73-9AF5-4868-B9BF-52715282A3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3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Different file formats.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Different reporting tools.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Different data types – Phone calls, Logs, Feedbacks.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39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Logs – NASA logs which we </a:t>
            </a:r>
            <a:r>
              <a:rPr lang="en-IN" dirty="0" err="1"/>
              <a:t>gonna</a:t>
            </a:r>
            <a:r>
              <a:rPr lang="en-IN" dirty="0"/>
              <a:t>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8A73-9AF5-4868-B9BF-52715282A3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3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2838-9F12-47FE-86D1-987E3B7A6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5DE3A-DD69-4667-B8CC-C0F9FCCCA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46332-0238-4D29-BFE9-B49B8CF7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1DD52-B837-4294-81B6-80EB3214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3044D-148E-4C3E-86D0-01E3B3AE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0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0B9D-4264-4EB9-AD51-94D42BCE1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BC956-D1C0-4FFA-B381-6C2571EA8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09614-AF4D-4C53-A8EB-8FE4BCF7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181F7-AB08-4A41-9859-EA3A2B24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418C2-E5E5-46DE-B525-8941306B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E7F10D-6C2D-4916-9978-0981B4F5E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1720D-CD97-4735-9CEC-58FE356EA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2530E-49FB-4FD4-970C-7F9F019B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06341-1104-4DD2-A81F-3D159D1A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9A6A-767F-4572-BAD4-94F48EA3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67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23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49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56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66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96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77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13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9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D6E4-EC94-48B5-B64B-962E040F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38684-CE16-4988-8D98-7B3F54529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0B38E-A857-4CEA-8A8D-69BA1DF7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66506-42B6-46EB-AA98-F9CFD1F3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F3E62-4E35-4C83-8C1C-C809794B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830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994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676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965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28215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006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582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181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372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9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8C43-ABF8-4C78-B8FF-B89609BEB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E729E-A72D-4759-886E-FD60D31D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FDDB0-2087-403E-AD0A-37298B04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20143-92A8-4A5E-9893-122A941A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0F975-8130-4440-AA41-753CB925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8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E3F1-40C6-401C-8FD2-3B663632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FBCD0-EFA7-4A77-B274-EED5BDF09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2FC09-6B0B-4691-8EC6-6225E274D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4AC6E-B7B8-4CD7-9457-7BF62DE0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0B01C-3AFE-4334-8856-60751765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9F640-283F-4948-B595-49E93A9F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8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09DC5-E82E-431A-A81C-343459F6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273DA-5325-42CE-A93B-F23CA7238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275A1-2A2E-4E88-B42B-8EF8EA08D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D4907-078F-458C-97D9-78DA1387D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8B1FCB-8C69-4138-87EC-287453A17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B9FF6-AA5A-4AD4-92D4-647AB62D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19B68D-E429-4A38-A5EE-BB171038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5F7E7-37B7-4777-870A-5CA3CC4E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4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B14C-8780-4D21-8C3C-C6975AAE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32DF11-DA80-44ED-837D-36657252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3A470-FCBC-4C62-BD72-18669080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F55C7-0B32-4AE6-A5DF-8525ACFC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7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E8099-5DAC-4E3F-BEC2-5C2042CD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AEBD7-FFED-4AC9-BF1D-AE5C470F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08311-F7BF-408C-9ED0-4EBDC9E2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8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B804-D8C4-4EAC-AA57-C07684B6F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42A7E-8539-4540-B173-43985AB80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68718-C9AA-4838-92A2-FC4DCE54D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CEAAE-323B-4AE4-9A4C-B0FF7949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CC994-4060-46AA-B777-C5981875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0EF19-A8C9-4AD7-919D-FEF9F0A78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1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BE35-F6A6-4F84-B15C-BF596E37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3BEDF6-2DEB-45FB-ACF1-D4AA68C63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76801-C85D-4D9C-A720-C3547C3B4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9AD4D-DDCE-4933-B45C-A0F7EF39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45950-C271-42D5-BF9E-A44A4D51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DDBE7-B61D-48E3-A5D8-D12CF4AF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2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26A47-B992-4319-A3AC-EC409D02C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1F511-CA83-44A6-97FA-7EBA42146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8E4EF-3297-467C-9D42-5BD82B200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3D7BA-99BF-4038-8F6C-FBBEE1A9CE38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7858A-3B8E-493F-8B65-951105BA1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829C4-AC84-4610-B8A4-DFFF40CBD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1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643D7BA-99BF-4038-8F6C-FBBEE1A9CE38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02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thoughtworks.com/insights/blog/curse-data-lake-monster" TargetMode="External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3gr44z9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614" y="936715"/>
            <a:ext cx="8235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Big Data and Business Intelligence</a:t>
            </a:r>
            <a:endParaRPr lang="en-US" sz="4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4E47D-5377-4140-A3C8-A0A46C2FB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14" y="2489204"/>
            <a:ext cx="5351003" cy="343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2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19B3503-D505-49AA-97C1-B299D58DB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746" y="0"/>
            <a:ext cx="812425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39A2319-946A-4C65-9B7C-1F86E9B1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067747" cy="685799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A7B7C-CFD2-4824-8A36-2318FF60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89" y="1349680"/>
            <a:ext cx="2931320" cy="4449541"/>
          </a:xfrm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Data engineer’s routine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CAD2F3-DE4B-4073-8EF9-6D946B95F0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728847"/>
              </p:ext>
            </p:extLst>
          </p:nvPr>
        </p:nvGraphicFramePr>
        <p:xfrm>
          <a:off x="4662106" y="640075"/>
          <a:ext cx="7168533" cy="553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BB79D173-D9A3-4211-AED4-9C746216D775}"/>
              </a:ext>
            </a:extLst>
          </p:cNvPr>
          <p:cNvCxnSpPr/>
          <p:nvPr/>
        </p:nvCxnSpPr>
        <p:spPr>
          <a:xfrm rot="10800000">
            <a:off x="6913076" y="1349680"/>
            <a:ext cx="4251488" cy="3770721"/>
          </a:xfrm>
          <a:prstGeom prst="curvedConnector3">
            <a:avLst>
              <a:gd name="adj1" fmla="val -188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726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4AE7-3D0D-4654-B930-3BCBA746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/>
              <a:t>Use case</a:t>
            </a:r>
            <a:endParaRPr lang="en-IN"/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F0711A8C-B43F-4783-9022-FEF63B557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4801" y="2519363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43D11-7352-4A0A-A830-DA238A513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anchor="ctr">
            <a:normAutofit lnSpcReduction="10000"/>
          </a:bodyPr>
          <a:lstStyle/>
          <a:p>
            <a:r>
              <a:rPr lang="en-US" sz="2200" dirty="0"/>
              <a:t>An insurance firm. </a:t>
            </a:r>
          </a:p>
          <a:p>
            <a:r>
              <a:rPr lang="en-US" sz="2200" dirty="0"/>
              <a:t>Grown over the years through acquisition of many small insurance companies - hence, it doesn’t have a single, consolidated view of their customer base.</a:t>
            </a:r>
          </a:p>
          <a:p>
            <a:r>
              <a:rPr lang="en-US" sz="2200" dirty="0"/>
              <a:t>Also details are fragmented among many subsystems, product lines -  </a:t>
            </a:r>
          </a:p>
          <a:p>
            <a:pPr lvl="1"/>
            <a:r>
              <a:rPr lang="en-US" sz="2200" dirty="0"/>
              <a:t>Health insurance, </a:t>
            </a:r>
          </a:p>
          <a:p>
            <a:pPr lvl="1"/>
            <a:r>
              <a:rPr lang="en-US" sz="2200" dirty="0"/>
              <a:t>Vehicle insurance, </a:t>
            </a:r>
          </a:p>
          <a:p>
            <a:pPr lvl="1"/>
            <a:r>
              <a:rPr lang="en-US" sz="2200" dirty="0"/>
              <a:t>Pet insurance, etc.	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b="1" dirty="0"/>
              <a:t>So plans to build a data lake.</a:t>
            </a:r>
          </a:p>
          <a:p>
            <a:r>
              <a:rPr lang="en-US" sz="2200" b="1" dirty="0"/>
              <a:t>Data scientists or BI analysts to generate insights.</a:t>
            </a:r>
          </a:p>
          <a:p>
            <a:endParaRPr lang="en-US" sz="2400" dirty="0"/>
          </a:p>
          <a:p>
            <a:pPr marL="0" indent="0" algn="r">
              <a:buNone/>
            </a:pPr>
            <a:br>
              <a:rPr lang="en-US" sz="2000" dirty="0"/>
            </a:br>
            <a:br>
              <a:rPr lang="en-US" sz="2000" dirty="0"/>
            </a:br>
            <a:r>
              <a:rPr lang="en-US" sz="1600" dirty="0"/>
              <a:t>From: </a:t>
            </a:r>
            <a:r>
              <a:rPr lang="en-US" sz="1600" dirty="0">
                <a:hlinkClick r:id="rId5"/>
              </a:rPr>
              <a:t>https://www.thoughtworks.com/insights/blog/curse-data-lake-monster</a:t>
            </a:r>
            <a:r>
              <a:rPr lang="en-US" sz="1600" dirty="0"/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7619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2B8D0-5C37-48F7-BBD2-400FB1AA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1. Defining Objective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DA12C-F04A-4F43-9E18-C7F590AFB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Understand the domain &amp; industry,</a:t>
            </a:r>
          </a:p>
          <a:p>
            <a:r>
              <a:rPr lang="en-US" sz="2000" dirty="0">
                <a:solidFill>
                  <a:schemeClr val="bg1"/>
                </a:solidFill>
              </a:rPr>
              <a:t>Discuss about the business need / problem,</a:t>
            </a:r>
          </a:p>
          <a:p>
            <a:r>
              <a:rPr lang="en-US" sz="2000" dirty="0">
                <a:solidFill>
                  <a:schemeClr val="bg1"/>
                </a:solidFill>
              </a:rPr>
              <a:t>Ask more and more WHYs?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Prepare the objectives.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0C3477D3-2BE6-4C33-A3D7-7B6114127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67" y="1355928"/>
            <a:ext cx="6542117" cy="398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99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2B8D0-5C37-48F7-BBD2-400FB1AA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 Data source</a:t>
            </a:r>
            <a:r>
              <a: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(s)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DA12C-F04A-4F43-9E18-C7F590AFB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pPr lvl="0"/>
            <a:r>
              <a:rPr lang="en-US" sz="1600" dirty="0">
                <a:solidFill>
                  <a:schemeClr val="bg1"/>
                </a:solidFill>
              </a:rPr>
              <a:t>Find out from where you need to get the data for your project. </a:t>
            </a:r>
          </a:p>
          <a:p>
            <a:pPr lvl="0"/>
            <a:r>
              <a:rPr lang="en-US" sz="1600" dirty="0">
                <a:solidFill>
                  <a:schemeClr val="bg1"/>
                </a:solidFill>
              </a:rPr>
              <a:t>Either provided or should search and find.</a:t>
            </a:r>
          </a:p>
          <a:p>
            <a:pPr lvl="0"/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Logs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Databases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Web (REST APIs)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Social Media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…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6392D-026D-4F73-9CCF-19A5D9BA3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767" y="1093446"/>
            <a:ext cx="6542117" cy="451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71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2B8D0-5C37-48F7-BBD2-400FB1AA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Data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DA12C-F04A-4F43-9E18-C7F590AFB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534" y="1825625"/>
            <a:ext cx="582026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Required data would exist in different sources those need to be brought to one place for,</a:t>
            </a:r>
          </a:p>
          <a:p>
            <a:pPr lvl="1"/>
            <a:r>
              <a:rPr lang="en-US" dirty="0"/>
              <a:t>Gather</a:t>
            </a:r>
          </a:p>
          <a:p>
            <a:pPr lvl="1"/>
            <a:r>
              <a:rPr lang="en-US" dirty="0"/>
              <a:t>Clean</a:t>
            </a:r>
          </a:p>
          <a:p>
            <a:pPr lvl="1"/>
            <a:r>
              <a:rPr lang="en-US" dirty="0"/>
              <a:t>Prepare</a:t>
            </a:r>
          </a:p>
          <a:p>
            <a:pPr marL="457200" lvl="1" indent="0">
              <a:buNone/>
            </a:pPr>
            <a:endParaRPr lang="en-US" dirty="0"/>
          </a:p>
          <a:p>
            <a:pPr lvl="0"/>
            <a:r>
              <a:rPr lang="en-US" dirty="0"/>
              <a:t>Tools</a:t>
            </a:r>
          </a:p>
          <a:p>
            <a:pPr lvl="1"/>
            <a:r>
              <a:rPr lang="en-US" dirty="0"/>
              <a:t>Apache Sqoop </a:t>
            </a:r>
          </a:p>
          <a:p>
            <a:pPr lvl="1"/>
            <a:r>
              <a:rPr lang="en-US" dirty="0"/>
              <a:t>Azure Data Factory</a:t>
            </a:r>
          </a:p>
          <a:p>
            <a:pPr lvl="1"/>
            <a:r>
              <a:rPr lang="en-US" dirty="0"/>
              <a:t> Informatica</a:t>
            </a:r>
          </a:p>
          <a:p>
            <a:pPr lvl="1"/>
            <a:r>
              <a:rPr lang="en-US" dirty="0"/>
              <a:t> Apache </a:t>
            </a:r>
            <a:r>
              <a:rPr lang="en-US" dirty="0" err="1"/>
              <a:t>Nifi</a:t>
            </a:r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33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2B8D0-5C37-48F7-BBD2-400FB1AA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4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Storage &amp;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DA12C-F04A-4F43-9E18-C7F590AFB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534" y="1825625"/>
            <a:ext cx="6174370" cy="4351338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Different stages</a:t>
            </a:r>
          </a:p>
          <a:p>
            <a:pPr lvl="1"/>
            <a:r>
              <a:rPr lang="en-US" dirty="0"/>
              <a:t>Initial</a:t>
            </a:r>
          </a:p>
          <a:p>
            <a:pPr lvl="1"/>
            <a:r>
              <a:rPr lang="en-US" dirty="0"/>
              <a:t>Processing</a:t>
            </a:r>
          </a:p>
          <a:p>
            <a:pPr lvl="1"/>
            <a:r>
              <a:rPr lang="en-US" dirty="0"/>
              <a:t>Final</a:t>
            </a:r>
          </a:p>
          <a:p>
            <a:pPr lvl="1"/>
            <a:endParaRPr lang="en-US" dirty="0"/>
          </a:p>
          <a:p>
            <a:r>
              <a:rPr lang="en-US" dirty="0"/>
              <a:t>Instances &amp; Services</a:t>
            </a:r>
          </a:p>
          <a:p>
            <a:pPr lvl="1"/>
            <a:r>
              <a:rPr lang="en-US" dirty="0"/>
              <a:t>Cloud Database instances (SQL Server, MySQL,..)</a:t>
            </a:r>
          </a:p>
          <a:p>
            <a:pPr lvl="1"/>
            <a:r>
              <a:rPr lang="en-US" dirty="0"/>
              <a:t>Azure Blob</a:t>
            </a:r>
          </a:p>
          <a:p>
            <a:pPr lvl="1"/>
            <a:r>
              <a:rPr lang="en-US" dirty="0"/>
              <a:t>Azure Data Lake…</a:t>
            </a:r>
          </a:p>
          <a:p>
            <a:endParaRPr lang="en-US" dirty="0"/>
          </a:p>
          <a:p>
            <a:r>
              <a:rPr lang="en-US" dirty="0"/>
              <a:t>Access</a:t>
            </a:r>
          </a:p>
          <a:p>
            <a:pPr lvl="1"/>
            <a:r>
              <a:rPr lang="en-US" dirty="0"/>
              <a:t>API</a:t>
            </a:r>
          </a:p>
          <a:p>
            <a:pPr lvl="1"/>
            <a:r>
              <a:rPr lang="en-US" dirty="0"/>
              <a:t>Integration between processing tools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97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2B8D0-5C37-48F7-BBD2-400FB1AA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5</a:t>
            </a:r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Process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DA12C-F04A-4F43-9E18-C7F590AFB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 lnSpcReduction="10000"/>
          </a:bodyPr>
          <a:lstStyle/>
          <a:p>
            <a:pPr lvl="0"/>
            <a:r>
              <a:rPr lang="en-US" sz="2000" dirty="0">
                <a:solidFill>
                  <a:schemeClr val="bg1"/>
                </a:solidFill>
              </a:rPr>
              <a:t>Analyze / Do Analytics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ML models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Map Reduce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0"/>
            <a:r>
              <a:rPr lang="en-US" sz="2000" dirty="0">
                <a:solidFill>
                  <a:schemeClr val="bg1"/>
                </a:solidFill>
              </a:rPr>
              <a:t>Tools &amp; Services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Apache Pig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Azure HDInsight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Azure Databricks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Azure ML Studio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7A27F322-CF70-483F-BDD1-8FA550B73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67" y="1592282"/>
            <a:ext cx="6542117" cy="3516387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FB69EBA0-B49D-4E2D-A463-2ADDF8BA64DE}"/>
              </a:ext>
            </a:extLst>
          </p:cNvPr>
          <p:cNvSpPr/>
          <p:nvPr/>
        </p:nvSpPr>
        <p:spPr>
          <a:xfrm>
            <a:off x="8780745" y="1227551"/>
            <a:ext cx="388307" cy="1377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681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2B8D0-5C37-48F7-BBD2-400FB1AA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6. Visualize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DA12C-F04A-4F43-9E18-C7F590AFB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pPr lvl="0"/>
            <a:r>
              <a:rPr lang="en-US" sz="2000">
                <a:solidFill>
                  <a:schemeClr val="bg1"/>
                </a:solidFill>
              </a:rPr>
              <a:t>BI tools for business decisions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Microsoft PowerBI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Tableau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Qlik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 Syncfusion Dashboards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…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In-built packages in R, Python</a:t>
            </a:r>
          </a:p>
          <a:p>
            <a:pPr lvl="1"/>
            <a:endParaRPr lang="en-US" sz="2000">
              <a:solidFill>
                <a:schemeClr val="bg1"/>
              </a:solidFill>
            </a:endParaRPr>
          </a:p>
          <a:p>
            <a:pPr lvl="1"/>
            <a:endParaRPr lang="en-US" sz="2000">
              <a:solidFill>
                <a:schemeClr val="bg1"/>
              </a:solidFill>
            </a:endParaRPr>
          </a:p>
          <a:p>
            <a:pPr lvl="1"/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CECE6349-41E8-4CF6-B3B5-F6FE75D7A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67" y="1554665"/>
            <a:ext cx="6542117" cy="359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45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BF8C7A-5F6F-491B-ACF4-2C533A0B4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43627"/>
            <a:ext cx="10905066" cy="537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14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AAA14-1EBD-4817-B4D8-657E4BF2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Big Data in Cloud</a:t>
            </a:r>
          </a:p>
        </p:txBody>
      </p:sp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3F519130-E9C3-49C1-9945-C5271E580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6068" y="1924505"/>
            <a:ext cx="3354676" cy="33546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5B2A3-8516-4F8A-B6C2-181EE2465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825625"/>
            <a:ext cx="6553200" cy="4351338"/>
          </a:xfrm>
        </p:spPr>
        <p:txBody>
          <a:bodyPr>
            <a:normAutofit/>
          </a:bodyPr>
          <a:lstStyle/>
          <a:p>
            <a:r>
              <a:rPr lang="en-US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Dynamic scalability - Go with perfectly sized cluster(environment) only when needed.</a:t>
            </a:r>
          </a:p>
          <a:p>
            <a:endParaRPr lang="en-US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  <a:p>
            <a:r>
              <a:rPr lang="en-US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Famous vendors,</a:t>
            </a:r>
          </a:p>
          <a:p>
            <a:pPr lvl="1"/>
            <a:r>
              <a:rPr lang="en-US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Microsoft Azure,</a:t>
            </a:r>
          </a:p>
          <a:p>
            <a:pPr lvl="1"/>
            <a:r>
              <a:rPr lang="en-US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Amazon Web Services,</a:t>
            </a:r>
          </a:p>
          <a:p>
            <a:pPr lvl="1"/>
            <a:r>
              <a:rPr lang="en-US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Google Cloud Platform </a:t>
            </a:r>
          </a:p>
          <a:p>
            <a:pPr lvl="1"/>
            <a:endParaRPr lang="en-US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  <a:p>
            <a:r>
              <a:rPr lang="en-US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Cloud database options</a:t>
            </a:r>
          </a:p>
        </p:txBody>
      </p:sp>
    </p:spTree>
    <p:extLst>
      <p:ext uri="{BB962C8B-B14F-4D97-AF65-F5344CB8AC3E}">
        <p14:creationId xmlns:p14="http://schemas.microsoft.com/office/powerpoint/2010/main" val="2452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470A5-9458-4F5C-A91B-1852DE08E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9230"/>
            <a:ext cx="10515600" cy="1299540"/>
          </a:xfrm>
        </p:spPr>
        <p:txBody>
          <a:bodyPr/>
          <a:lstStyle/>
          <a:p>
            <a:pPr marL="0" indent="0">
              <a:buNone/>
            </a:pPr>
            <a:r>
              <a:rPr lang="en-IN" sz="6600" dirty="0">
                <a:hlinkClick r:id="rId2"/>
              </a:rPr>
              <a:t>https://tinyurl.com/y3gr44z9</a:t>
            </a:r>
            <a:r>
              <a:rPr lang="en-IN" sz="6600" dirty="0"/>
              <a:t> </a:t>
            </a:r>
            <a:endParaRPr lang="en-IN" sz="8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349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567E-6F7D-4670-98F6-1F2362ED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200"/>
              <a:t>Control &amp; Responsibility over Business Value</a:t>
            </a:r>
          </a:p>
        </p:txBody>
      </p:sp>
      <p:sp>
        <p:nvSpPr>
          <p:cNvPr id="30" name="Rounded Rectangle 17">
            <a:extLst>
              <a:ext uri="{FF2B5EF4-FFF2-40B4-BE49-F238E27FC236}">
                <a16:creationId xmlns:a16="http://schemas.microsoft.com/office/drawing/2014/main" id="{15045B1D-AED4-407C-BC82-BF20E4E4F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948070"/>
            <a:ext cx="4773166" cy="3896140"/>
          </a:xfrm>
          <a:prstGeom prst="roundRect">
            <a:avLst>
              <a:gd name="adj" fmla="val 2028"/>
            </a:avLst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6BCD3-3648-4BA6-BB07-F1FECD009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96" r="4987" b="2"/>
          <a:stretch/>
        </p:blipFill>
        <p:spPr>
          <a:xfrm>
            <a:off x="1131172" y="2268111"/>
            <a:ext cx="4187222" cy="32560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A9397-D5EA-4824-8514-E6F3C8838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48069"/>
            <a:ext cx="5257799" cy="4228893"/>
          </a:xfrm>
        </p:spPr>
        <p:txBody>
          <a:bodyPr>
            <a:normAutofit/>
          </a:bodyPr>
          <a:lstStyle/>
          <a:p>
            <a:pPr marL="342900" lvl="0" indent="-342900"/>
            <a:r>
              <a:rPr lang="en-US"/>
              <a:t>Simple analogy,</a:t>
            </a:r>
          </a:p>
          <a:p>
            <a:pPr marL="800100" lvl="1" indent="-342900"/>
            <a:r>
              <a:rPr lang="en-US"/>
              <a:t>Build a car?</a:t>
            </a:r>
          </a:p>
          <a:p>
            <a:pPr marL="800100" lvl="1" indent="-342900"/>
            <a:r>
              <a:rPr lang="en-US"/>
              <a:t>Buy a car?</a:t>
            </a:r>
          </a:p>
          <a:p>
            <a:pPr marL="800100" lvl="1" indent="-342900"/>
            <a:r>
              <a:rPr lang="en-US"/>
              <a:t>Rent a car?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278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577CD-0D0C-4918-99EA-530E35AB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5932"/>
            <a:ext cx="10515600" cy="959586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4000" spc="-300">
                <a:ln w="0"/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Database options in Azure</a:t>
            </a:r>
            <a:endParaRPr lang="en-US" sz="4000" spc="-30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62FB18-1925-476C-9A91-DE1B45F5C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643464"/>
            <a:ext cx="8188685" cy="388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37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6130003-5222-4875-8738-1217755C7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EAE3C-763A-4B4F-99DF-C99B6D2C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2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Importance of Business Intelligence and Visualization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3E388DCC-9257-412E-811D-30F74D4CB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948070"/>
            <a:ext cx="4773166" cy="3896140"/>
          </a:xfrm>
          <a:prstGeom prst="roundRect">
            <a:avLst>
              <a:gd name="adj" fmla="val 2028"/>
            </a:avLst>
          </a:prstGeom>
          <a:solidFill>
            <a:schemeClr val="bg1"/>
          </a:solidFill>
          <a:ln>
            <a:noFill/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685CC53E-EF21-4C92-8EB9-6094E4FB1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6753" y="2268111"/>
            <a:ext cx="3256059" cy="32560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BCDB1-0774-4528-8CA1-95E7F92F4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48069"/>
            <a:ext cx="5257799" cy="4228893"/>
          </a:xfrm>
        </p:spPr>
        <p:txBody>
          <a:bodyPr>
            <a:normAutofit/>
          </a:bodyPr>
          <a:lstStyle/>
          <a:p>
            <a:r>
              <a:rPr lang="en-IN" sz="24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Transform the data into charts, images,… that explain the numbers and allow us to get insights from it.</a:t>
            </a:r>
          </a:p>
          <a:p>
            <a:r>
              <a:rPr lang="en-IN" sz="24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Giving </a:t>
            </a:r>
            <a:r>
              <a:rPr lang="en-IN" sz="2400" b="1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meaning</a:t>
            </a:r>
            <a:r>
              <a:rPr lang="en-IN" sz="24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 and </a:t>
            </a:r>
            <a:r>
              <a:rPr lang="en-IN" sz="2400" b="1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purpose</a:t>
            </a:r>
            <a:r>
              <a:rPr lang="en-IN" sz="24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 to the original raw data.</a:t>
            </a:r>
          </a:p>
          <a:p>
            <a:r>
              <a:rPr lang="en-IN" sz="24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Discovers patterns and spot trends.</a:t>
            </a:r>
          </a:p>
          <a:p>
            <a:r>
              <a:rPr lang="en-IN" sz="24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Can see in a glimpse about Past, Current and Future with the data.</a:t>
            </a:r>
          </a:p>
          <a:p>
            <a:r>
              <a:rPr lang="en-IN" sz="24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Thousands of rows in an Excel spreadsheet easily can be conveyed in a bar chart / pie chart.</a:t>
            </a:r>
          </a:p>
          <a:p>
            <a:endParaRPr lang="en-IN" sz="24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63107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B9D1B5E-5CEC-4D8B-A82A-2FC438FB8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69" y="1340427"/>
            <a:ext cx="10126414" cy="4177145"/>
          </a:xfrm>
          <a:prstGeom prst="rect">
            <a:avLst/>
          </a:prstGeom>
          <a:ln w="190500" cap="flat" cmpd="thinThick">
            <a:solidFill>
              <a:srgbClr val="FFFFFF"/>
            </a:solidFill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216375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9CEA9-7365-4AB2-AC28-7AAF4D399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16365"/>
            <a:ext cx="10905066" cy="542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50203-F2DB-4D38-8B01-394F0301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FFFF"/>
                </a:solidFill>
              </a:rPr>
              <a:t>Agenda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CC6F2A-BE58-4E1E-B042-099F913BA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125923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085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CCC0E73-14F6-4E56-84D1-45D0C4A944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3C682A-00CE-4101-BB37-9B8A6F50E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754" y="6456023"/>
            <a:ext cx="11127268" cy="51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2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2B8D0-5C37-48F7-BBD2-400FB1AA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Domains, Industries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342EBDB-5805-4CB4-AF82-FC1BBF376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822566"/>
              </p:ext>
            </p:extLst>
          </p:nvPr>
        </p:nvGraphicFramePr>
        <p:xfrm>
          <a:off x="4972050" y="331470"/>
          <a:ext cx="6903719" cy="6526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7550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C64AAF-7CD5-4AF7-8502-F5311F1BF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bg1"/>
                </a:solidFill>
              </a:rPr>
              <a:t>Big Data vs Data Science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9CBA1-9012-4F11-A73F-CAD99FF9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Big Data + Data Science = Big Data Science</a:t>
            </a:r>
          </a:p>
          <a:p>
            <a:r>
              <a:rPr lang="en-US" sz="1600" dirty="0">
                <a:solidFill>
                  <a:schemeClr val="bg1"/>
                </a:solidFill>
              </a:rPr>
              <a:t>Big Data ≠ Data Science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Big Data &lt;- All 4 Vs;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E.g. Shares trading, E-Shopping</a:t>
            </a:r>
          </a:p>
          <a:p>
            <a:r>
              <a:rPr lang="en-US" sz="1600" dirty="0">
                <a:solidFill>
                  <a:schemeClr val="bg1"/>
                </a:solidFill>
              </a:rPr>
              <a:t>Data Science &lt;- 1 or 2 Vs;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E.g. ML use cases like Genetics data, Credit card fraud detection – Volume</a:t>
            </a:r>
          </a:p>
          <a:p>
            <a:pPr lvl="1"/>
            <a:endParaRPr lang="en-US" sz="1200" dirty="0">
              <a:solidFill>
                <a:schemeClr val="bg1"/>
              </a:solidFill>
            </a:endParaRPr>
          </a:p>
          <a:p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D55358-9509-4F18-BD97-974A5D530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1109802"/>
            <a:ext cx="6542117" cy="448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DFC740-E98C-4D1B-96D9-BFDF2FE0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Big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E2DB0-AB25-48A2-89A1-D57DFF34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Open source analogy - Cost reduction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Hybrid storage options,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Mostly used – SQL Server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Rarely used like logs – Azure Blob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AI , Analytics, Cloud are also in picture of Big Data.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Empowers to make better decisions analyzing more about their work.</a:t>
            </a:r>
          </a:p>
        </p:txBody>
      </p:sp>
    </p:spTree>
    <p:extLst>
      <p:ext uri="{BB962C8B-B14F-4D97-AF65-F5344CB8AC3E}">
        <p14:creationId xmlns:p14="http://schemas.microsoft.com/office/powerpoint/2010/main" val="130828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93A06-C583-4132-BC3F-7EEBC643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Why BigData?: SQL Comparision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CB409C-9665-4D0D-A899-349E75ECEC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062705"/>
              </p:ext>
            </p:extLst>
          </p:nvPr>
        </p:nvGraphicFramePr>
        <p:xfrm>
          <a:off x="1287463" y="3218539"/>
          <a:ext cx="10066337" cy="230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8590">
                  <a:extLst>
                    <a:ext uri="{9D8B030D-6E8A-4147-A177-3AD203B41FA5}">
                      <a16:colId xmlns:a16="http://schemas.microsoft.com/office/drawing/2014/main" val="3774537429"/>
                    </a:ext>
                  </a:extLst>
                </a:gridCol>
                <a:gridCol w="4787747">
                  <a:extLst>
                    <a:ext uri="{9D8B030D-6E8A-4147-A177-3AD203B41FA5}">
                      <a16:colId xmlns:a16="http://schemas.microsoft.com/office/drawing/2014/main" val="3284872792"/>
                    </a:ext>
                  </a:extLst>
                </a:gridCol>
              </a:tblGrid>
              <a:tr h="382408">
                <a:tc>
                  <a:txBody>
                    <a:bodyPr/>
                    <a:lstStyle/>
                    <a:p>
                      <a:r>
                        <a:rPr lang="en-US" sz="1700" dirty="0"/>
                        <a:t>Hadoop</a:t>
                      </a:r>
                    </a:p>
                  </a:txBody>
                  <a:tcPr marL="86752" marR="86752" marT="43376" marB="4337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SQL</a:t>
                      </a:r>
                    </a:p>
                  </a:txBody>
                  <a:tcPr marL="86752" marR="86752" marT="43376" marB="43376"/>
                </a:tc>
                <a:extLst>
                  <a:ext uri="{0D108BD9-81ED-4DB2-BD59-A6C34878D82A}">
                    <a16:rowId xmlns:a16="http://schemas.microsoft.com/office/drawing/2014/main" val="3604031032"/>
                  </a:ext>
                </a:extLst>
              </a:tr>
              <a:tr h="382408">
                <a:tc>
                  <a:txBody>
                    <a:bodyPr/>
                    <a:lstStyle/>
                    <a:p>
                      <a:r>
                        <a:rPr lang="en-US" sz="1700"/>
                        <a:t>Schema on Read</a:t>
                      </a:r>
                    </a:p>
                  </a:txBody>
                  <a:tcPr marL="86752" marR="86752" marT="43376" marB="4337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Schema on Write</a:t>
                      </a:r>
                    </a:p>
                  </a:txBody>
                  <a:tcPr marL="86752" marR="86752" marT="43376" marB="43376"/>
                </a:tc>
                <a:extLst>
                  <a:ext uri="{0D108BD9-81ED-4DB2-BD59-A6C34878D82A}">
                    <a16:rowId xmlns:a16="http://schemas.microsoft.com/office/drawing/2014/main" val="3607853744"/>
                  </a:ext>
                </a:extLst>
              </a:tr>
              <a:tr h="641488">
                <a:tc>
                  <a:txBody>
                    <a:bodyPr/>
                    <a:lstStyle/>
                    <a:p>
                      <a:r>
                        <a:rPr lang="en-US" sz="1700"/>
                        <a:t>Data stored as Compressed form as txt / csv or any form.</a:t>
                      </a:r>
                    </a:p>
                  </a:txBody>
                  <a:tcPr marL="86752" marR="86752" marT="43376" marB="43376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Stored as logical forms and inter related columns</a:t>
                      </a:r>
                    </a:p>
                  </a:txBody>
                  <a:tcPr marL="86752" marR="86752" marT="43376" marB="43376"/>
                </a:tc>
                <a:extLst>
                  <a:ext uri="{0D108BD9-81ED-4DB2-BD59-A6C34878D82A}">
                    <a16:rowId xmlns:a16="http://schemas.microsoft.com/office/drawing/2014/main" val="1825647475"/>
                  </a:ext>
                </a:extLst>
              </a:tr>
              <a:tr h="900568">
                <a:tc>
                  <a:txBody>
                    <a:bodyPr/>
                    <a:lstStyle/>
                    <a:p>
                      <a:r>
                        <a:rPr lang="en-US" sz="1700" dirty="0"/>
                        <a:t>Distributed processing across commodity hardware.</a:t>
                      </a:r>
                    </a:p>
                  </a:txBody>
                  <a:tcPr marL="86752" marR="86752" marT="43376" marB="43376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Centralized processing over high-end </a:t>
                      </a:r>
                      <a:r>
                        <a:rPr lang="en-US" sz="1700"/>
                        <a:t>hardware.</a:t>
                      </a:r>
                      <a:endParaRPr lang="en-US" sz="1700" dirty="0"/>
                    </a:p>
                  </a:txBody>
                  <a:tcPr marL="86752" marR="86752" marT="43376" marB="43376"/>
                </a:tc>
                <a:extLst>
                  <a:ext uri="{0D108BD9-81ED-4DB2-BD59-A6C34878D82A}">
                    <a16:rowId xmlns:a16="http://schemas.microsoft.com/office/drawing/2014/main" val="3879770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844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784</Words>
  <Application>Microsoft Office PowerPoint</Application>
  <PresentationFormat>Widescreen</PresentationFormat>
  <Paragraphs>184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Corbel</vt:lpstr>
      <vt:lpstr>Segoe UI</vt:lpstr>
      <vt:lpstr>Office Theme</vt:lpstr>
      <vt:lpstr>Depth</vt:lpstr>
      <vt:lpstr>PowerPoint Presentation</vt:lpstr>
      <vt:lpstr>PowerPoint Presentation</vt:lpstr>
      <vt:lpstr>PowerPoint Presentation</vt:lpstr>
      <vt:lpstr>Agenda   </vt:lpstr>
      <vt:lpstr>PowerPoint Presentation</vt:lpstr>
      <vt:lpstr>Domains, Industries</vt:lpstr>
      <vt:lpstr>Big Data vs Data Science</vt:lpstr>
      <vt:lpstr>Why Big Data?</vt:lpstr>
      <vt:lpstr>Why BigData?: SQL Comparision</vt:lpstr>
      <vt:lpstr>Data engineer’s routine work</vt:lpstr>
      <vt:lpstr>Use case</vt:lpstr>
      <vt:lpstr>1. Defining Objective</vt:lpstr>
      <vt:lpstr>2. Data source(s)</vt:lpstr>
      <vt:lpstr>3. Data Integration</vt:lpstr>
      <vt:lpstr>4. Storage &amp; Access</vt:lpstr>
      <vt:lpstr>5. Process</vt:lpstr>
      <vt:lpstr>6. Visualize</vt:lpstr>
      <vt:lpstr>PowerPoint Presentation</vt:lpstr>
      <vt:lpstr>Big Data in Cloud</vt:lpstr>
      <vt:lpstr>Control &amp; Responsibility over Business Value</vt:lpstr>
      <vt:lpstr>Database options in Azure</vt:lpstr>
      <vt:lpstr>Importance of Business Intelligence and Visualization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 Kumar P</dc:creator>
  <cp:lastModifiedBy>Dinesh Kumar P</cp:lastModifiedBy>
  <cp:revision>3</cp:revision>
  <dcterms:created xsi:type="dcterms:W3CDTF">2019-04-27T07:21:38Z</dcterms:created>
  <dcterms:modified xsi:type="dcterms:W3CDTF">2020-02-27T19:36:21Z</dcterms:modified>
</cp:coreProperties>
</file>