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076136273" r:id="rId3"/>
    <p:sldId id="257" r:id="rId4"/>
    <p:sldId id="267" r:id="rId5"/>
    <p:sldId id="292" r:id="rId6"/>
    <p:sldId id="258" r:id="rId7"/>
    <p:sldId id="276" r:id="rId8"/>
    <p:sldId id="263" r:id="rId9"/>
    <p:sldId id="264" r:id="rId10"/>
    <p:sldId id="2076136270" r:id="rId11"/>
    <p:sldId id="2076136271" r:id="rId12"/>
    <p:sldId id="2076136272" r:id="rId13"/>
    <p:sldId id="2076136274" r:id="rId14"/>
    <p:sldId id="2076136275" r:id="rId15"/>
    <p:sldId id="2076136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28-05-2021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28-05-2021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28-05-2021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dinesh-kumar-prabakaran"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and 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Amazon Redshift</a:t>
            </a:r>
          </a:p>
          <a:p>
            <a:r>
              <a:rPr lang="en-GB" dirty="0"/>
              <a:t>* Azure SQL Data warehouse (Azure Synapse Analytics)</a:t>
            </a:r>
          </a:p>
          <a:p>
            <a:r>
              <a:rPr lang="en-GB" dirty="0"/>
              <a:t>* Snowflake</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Why </a:t>
            </a:r>
            <a:r>
              <a:rPr lang="en-GB" dirty="0" err="1"/>
              <a:t>SnowflakE</a:t>
            </a:r>
            <a:endParaRPr lang="en-IN" dirty="0"/>
          </a:p>
        </p:txBody>
      </p:sp>
      <p:sp>
        <p:nvSpPr>
          <p:cNvPr id="3" name="Content Placeholder 2">
            <a:extLst>
              <a:ext uri="{FF2B5EF4-FFF2-40B4-BE49-F238E27FC236}">
                <a16:creationId xmlns:a16="http://schemas.microsoft.com/office/drawing/2014/main" id="{21EAFE65-6CF3-4F23-8BDC-86A93A0B67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710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err="1"/>
              <a:t>SnowPIPE</a:t>
            </a:r>
            <a:endParaRPr lang="en-IN" dirty="0"/>
          </a:p>
        </p:txBody>
      </p:sp>
      <p:sp>
        <p:nvSpPr>
          <p:cNvPr id="3" name="Content Placeholder 2">
            <a:extLst>
              <a:ext uri="{FF2B5EF4-FFF2-40B4-BE49-F238E27FC236}">
                <a16:creationId xmlns:a16="http://schemas.microsoft.com/office/drawing/2014/main" id="{21EAFE65-6CF3-4F23-8BDC-86A93A0B67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5737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0D8E-A12E-4B7F-B186-94443DD4D06D}"/>
              </a:ext>
            </a:extLst>
          </p:cNvPr>
          <p:cNvSpPr>
            <a:spLocks noGrp="1"/>
          </p:cNvSpPr>
          <p:nvPr>
            <p:ph type="title"/>
          </p:nvPr>
        </p:nvSpPr>
        <p:spPr/>
        <p:txBody>
          <a:bodyPr>
            <a:normAutofit/>
          </a:bodyPr>
          <a:lstStyle/>
          <a:p>
            <a:r>
              <a:rPr lang="en-GB" dirty="0"/>
              <a:t>DEMO – Twitter Data Snowflake. Analyse in Power BI</a:t>
            </a:r>
            <a:endParaRPr lang="en-IN" dirty="0"/>
          </a:p>
        </p:txBody>
      </p:sp>
      <p:sp>
        <p:nvSpPr>
          <p:cNvPr id="3" name="Text Placeholder 2">
            <a:extLst>
              <a:ext uri="{FF2B5EF4-FFF2-40B4-BE49-F238E27FC236}">
                <a16:creationId xmlns:a16="http://schemas.microsoft.com/office/drawing/2014/main" id="{B447DFBB-9790-4FAF-A418-5A665B8FA6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0149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751995"/>
            <a:ext cx="3148149" cy="707886"/>
          </a:xfrm>
          <a:prstGeom prst="rect">
            <a:avLst/>
          </a:prstGeom>
        </p:spPr>
        <p:txBody>
          <a:bodyPr wrap="square">
            <a:spAutoFit/>
          </a:bodyPr>
          <a:lstStyle/>
          <a:p>
            <a:r>
              <a:rPr lang="en-IN" sz="2000" dirty="0">
                <a:hlinkClick r:id="rId2"/>
              </a:rPr>
              <a:t>https://www.linkedin.com/in/</a:t>
            </a:r>
            <a:r>
              <a:rPr lang="en-IN" sz="2000" b="1" dirty="0">
                <a:hlinkClick r:id="rId2"/>
              </a:rPr>
              <a:t>dinesh-kumar-prabakaran</a:t>
            </a:r>
            <a:r>
              <a:rPr lang="en-IN" sz="2000" b="1" dirty="0"/>
              <a:t>  </a:t>
            </a:r>
            <a:endParaRPr lang="en-IN" sz="2000" dirty="0"/>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4"/>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1859340"/>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Why Snowflake?</a:t>
            </a:r>
          </a:p>
          <a:p>
            <a:r>
              <a:rPr lang="en-IN" dirty="0" err="1"/>
              <a:t>Snowpipe</a:t>
            </a:r>
            <a:r>
              <a:rPr lang="en-IN" dirty="0"/>
              <a:t>: Overview </a:t>
            </a:r>
          </a:p>
          <a:p>
            <a:r>
              <a:rPr lang="en-IN" dirty="0"/>
              <a:t>Demo –</a:t>
            </a:r>
          </a:p>
          <a:p>
            <a:pPr lvl="1"/>
            <a:r>
              <a:rPr lang="en-IN" dirty="0"/>
              <a:t>Auto inject Twitter data into Snowflake using </a:t>
            </a:r>
            <a:r>
              <a:rPr lang="en-IN" dirty="0" err="1"/>
              <a:t>Snowpipe</a:t>
            </a:r>
            <a:r>
              <a:rPr lang="en-IN" dirty="0"/>
              <a:t>.</a:t>
            </a:r>
          </a:p>
          <a:p>
            <a:pPr lvl="1"/>
            <a:r>
              <a:rPr lang="en-IN" dirty="0"/>
              <a:t>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 Structured data of less than a TB, </a:t>
            </a:r>
          </a:p>
          <a:p>
            <a:pPr marL="0" indent="0">
              <a:buNone/>
            </a:pPr>
            <a:r>
              <a:rPr lang="en-GB" sz="1900" dirty="0"/>
              <a:t>  - Purpose - OLTP.</a:t>
            </a:r>
          </a:p>
          <a:p>
            <a:endParaRPr lang="en-GB" dirty="0"/>
          </a:p>
          <a:p>
            <a:r>
              <a:rPr lang="en-GB" dirty="0"/>
              <a:t>* Not recommended,</a:t>
            </a:r>
          </a:p>
          <a:p>
            <a:r>
              <a:rPr lang="en-GB" sz="1900" dirty="0"/>
              <a:t>- Ad-hoc analytics</a:t>
            </a:r>
          </a:p>
          <a:p>
            <a:r>
              <a:rPr lang="en-GB" sz="1900" dirty="0"/>
              <a:t>- 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 If you know metadata &amp; schema/format of analytics to be done.</a:t>
            </a:r>
          </a:p>
          <a:p>
            <a:r>
              <a:rPr lang="en-GB" sz="2100" dirty="0"/>
              <a:t>- Decided that ML/AI not needed; </a:t>
            </a:r>
          </a:p>
          <a:p>
            <a:r>
              <a:rPr lang="en-GB" sz="2100" dirty="0"/>
              <a:t>- Expose out, allowing customers to analyse.</a:t>
            </a:r>
          </a:p>
          <a:p>
            <a:endParaRPr lang="en-GB" dirty="0"/>
          </a:p>
          <a:p>
            <a:r>
              <a:rPr lang="en-GB" dirty="0"/>
              <a:t>* Not recommended, </a:t>
            </a:r>
          </a:p>
          <a:p>
            <a:r>
              <a:rPr lang="en-GB" dirty="0"/>
              <a:t>- 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 - Have </a:t>
            </a:r>
            <a:r>
              <a:rPr lang="en-GB" sz="1800" i="1" dirty="0"/>
              <a:t>all types</a:t>
            </a:r>
            <a:r>
              <a:rPr lang="en-GB" sz="1800" dirty="0"/>
              <a:t> of data of </a:t>
            </a:r>
            <a:r>
              <a:rPr lang="en-GB" sz="1800" i="1" dirty="0"/>
              <a:t>any size.</a:t>
            </a:r>
            <a:r>
              <a:rPr lang="en-GB" sz="1800" dirty="0"/>
              <a:t> </a:t>
            </a:r>
          </a:p>
          <a:p>
            <a:pPr marL="0" indent="0">
              <a:buNone/>
            </a:pPr>
            <a:r>
              <a:rPr lang="en-GB" sz="1800" dirty="0"/>
              <a:t> - Store now but have </a:t>
            </a:r>
            <a:r>
              <a:rPr lang="en-GB" sz="1800" i="1" dirty="0"/>
              <a:t>no plan about type of analysis to be run on it</a:t>
            </a:r>
            <a:r>
              <a:rPr lang="en-GB" sz="1800" dirty="0"/>
              <a:t>. </a:t>
            </a:r>
          </a:p>
          <a:p>
            <a:pPr marL="0" indent="0">
              <a:buNone/>
            </a:pPr>
            <a:r>
              <a:rPr lang="en-GB" sz="1800" dirty="0"/>
              <a:t> -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 - Data stored should be readily available for analysis upon which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2698</TotalTime>
  <Words>672</Words>
  <Application>Microsoft Office PowerPoint</Application>
  <PresentationFormat>Widescreen</PresentationFormat>
  <Paragraphs>84</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Tw Cen MT</vt:lpstr>
      <vt:lpstr>Tw Cen MT Condensed</vt:lpstr>
      <vt:lpstr>Wingdings 3</vt:lpstr>
      <vt:lpstr>Integral</vt:lpstr>
      <vt:lpstr>Why Snowflake and Cloud Data Warehousing?</vt:lpstr>
      <vt:lpstr>About Me</vt:lpstr>
      <vt:lpstr>Agenda</vt:lpstr>
      <vt:lpstr>Database Data warehouse  Data Lake</vt:lpstr>
      <vt:lpstr>Database VARITES</vt:lpstr>
      <vt:lpstr>Database</vt:lpstr>
      <vt:lpstr>DBMS storage models</vt:lpstr>
      <vt:lpstr>Data Warehouse</vt:lpstr>
      <vt:lpstr>Data Lake</vt:lpstr>
      <vt:lpstr>HYBRID Data architecture</vt:lpstr>
      <vt:lpstr>Cloud data warehouse</vt:lpstr>
      <vt:lpstr>Why SnowflakE</vt:lpstr>
      <vt:lpstr>SnowPIPE</vt:lpstr>
      <vt:lpstr>DEMO – Twitter Data Snowflake. Analyse in Power 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22</cp:revision>
  <dcterms:created xsi:type="dcterms:W3CDTF">2021-05-22T11:29:00Z</dcterms:created>
  <dcterms:modified xsi:type="dcterms:W3CDTF">2021-05-28T14:01:49Z</dcterms:modified>
</cp:coreProperties>
</file>