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11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21F00-2E9C-4E58-ADE5-06EA387DA8C3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5EE71-E2BF-4957-BC2D-E9133812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9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Volume , velocity ,variety and veracity 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5EE71-E2BF-4957-BC2D-E9133812594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9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Defining objective </a:t>
            </a:r>
            <a:br>
              <a:rPr lang="en-IN" sz="1200" dirty="0"/>
            </a:br>
            <a:r>
              <a:rPr lang="en-IN" sz="1200" dirty="0"/>
              <a:t>identify the </a:t>
            </a:r>
            <a:r>
              <a:rPr lang="en-IN" sz="1200" dirty="0" err="1"/>
              <a:t>soruce</a:t>
            </a:r>
            <a:r>
              <a:rPr lang="en-IN" sz="1200" dirty="0"/>
              <a:t> of data</a:t>
            </a:r>
            <a:br>
              <a:rPr lang="en-IN" sz="1200" dirty="0"/>
            </a:br>
            <a:r>
              <a:rPr lang="en-IN" sz="1200" dirty="0" err="1"/>
              <a:t>DAta</a:t>
            </a:r>
            <a:r>
              <a:rPr lang="en-IN" sz="1200" dirty="0"/>
              <a:t> integration</a:t>
            </a:r>
            <a:br>
              <a:rPr lang="en-IN" sz="1200" dirty="0"/>
            </a:br>
            <a:r>
              <a:rPr lang="en-IN" sz="1200" dirty="0"/>
              <a:t>Storage Access </a:t>
            </a:r>
            <a:br>
              <a:rPr lang="en-IN" sz="1200" dirty="0"/>
            </a:br>
            <a:r>
              <a:rPr lang="en-IN" sz="1200" dirty="0"/>
              <a:t>Processing</a:t>
            </a:r>
            <a:br>
              <a:rPr lang="en-IN" sz="1200" dirty="0"/>
            </a:br>
            <a:r>
              <a:rPr lang="en-IN" sz="1200" dirty="0"/>
              <a:t>Visualization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5EE71-E2BF-4957-BC2D-E9133812594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6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Raw logs , Databases, REST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5EE71-E2BF-4957-BC2D-E9133812594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2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Apache Pig, Azure HDInsight , Azure </a:t>
            </a:r>
            <a:r>
              <a:rPr lang="en-IN" dirty="0" err="1"/>
              <a:t>DataBricks</a:t>
            </a:r>
            <a:r>
              <a:rPr lang="en-IN" dirty="0"/>
              <a:t> ,Azure ML Studio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5EE71-E2BF-4957-BC2D-E913381259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Microsoft Power BI , Tableau , Qlik , Syncfusion 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5EE71-E2BF-4957-BC2D-E9133812594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E781-DAA7-4A35-8285-20FE3AEA7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61DEE-FDCA-4908-BE84-C30E61145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B91-140E-4627-B45A-40839E64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A6CC-90B9-4EDB-875F-3DD3004F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8E10-58C9-4CDE-A3CC-5EAC87BC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B559-4B0C-4B64-B98B-244A264B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3D35D-A1E2-4FB2-8272-798D3215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F8D2-CA6B-4BB3-885E-A5837F61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6034-2BBE-46F5-A233-7011828B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025C-DC0A-4773-9809-A2F8DE6C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2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C7C77-6EEC-4085-BAB5-071F47ED9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6637-CABD-4376-A883-150DFA56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4A44-CDD5-42AC-A4A3-B384B592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7106-D7F9-4517-A50A-E53E6F66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E7E5-2F9C-4B20-8AA3-746ACA0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8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1D25-99E8-407C-A545-D4ECBE47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10F5-9077-4D86-954C-42E086B9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B2FB-54E6-4305-B036-572EDDEA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6B28-8620-4E29-BB3A-D56EAEFD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ADA3-24E0-43B8-9260-3EFD1F4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E933-4C58-4511-8073-6A85FC8E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0FA8-080F-43EC-8D8F-C03B2C72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439E-475C-4AF2-B20D-42257204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43D4-4827-4EFC-9D37-F19D4EF2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4279-6DF8-49F2-BFE1-4234CEE7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FEFB-1F27-4B4B-AF57-839AB576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8EF3-D79F-4D3A-B053-77C32EEC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899DC-EE97-4A8C-8598-0F2980871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B454-1583-4487-B5E0-68C391D6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9192-14E7-4C36-850C-91A1B8BD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A816B-4665-4107-8108-16E49ABF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3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D894-5555-45F7-9E72-D2CFF3B9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0E9-51CF-4990-A54A-B05F4B6E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419C8-DEA4-44ED-9E83-C9D6BE9D2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16E56-AB09-4A53-9827-9B1B06D52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D452E-B46E-4E67-8E64-C8B4CF8AA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3F0FB-BF55-494F-BB21-AD0E0978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C469D-2934-472B-9987-91F2B3D0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4388E-4675-418F-948D-C95B4E56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6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86E0-E42F-46BD-8100-7A1649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689A-E284-4C38-8926-8AA9855B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723E9-6072-45C2-99F0-E1043E1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C1EB9-6B1D-4633-AEA2-FA5D9444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E8747-5805-4455-89A9-FFE6778B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981ED-3F12-4725-B4B0-48A2BE42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E230-D28D-4009-87FE-95E945F8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EC36-F025-4608-9CF2-05BB00BC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F0B1-9817-4545-9E2E-E56D2F6B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3E9B6-7D01-4378-8AC9-1E7E3E1B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1F4A2-7033-4D13-A248-DCA87DC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CB67E-31BD-400A-90DB-60BC478F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1373-3157-42EE-818D-E74D352D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FB93-1AA5-4831-BEFD-BF286BF8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BC328-3C88-4BD0-AB1A-299D012B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89ABE-AEFC-4690-A935-F24D27169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F8D-6191-4E65-9168-8EBCB0DE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2B6F9-4F1E-4653-BF10-D1EA59A3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5C64-1F1E-4178-9FCB-EA9F0D7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8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B60A-3958-4A2E-83BB-03C96F2C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45C5-4E5D-4A9C-92AF-8F563D83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706B-7EBB-4896-BB4A-F08999DE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81FB-3BD8-454F-B4E6-6AFCBE620588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FB37-2658-4D42-BA84-E47C3EB75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CDBF-467C-41DF-A85C-9B732FDE2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0A66-EF18-42B7-BECA-694D0B1C7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B580-A028-4DD8-B9BB-CA6A9040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5400" dirty="0"/>
              <a:t>What are the 4 V's of bigdata?</a:t>
            </a:r>
            <a:br>
              <a:rPr lang="en-IN" sz="5400" dirty="0"/>
            </a:br>
            <a:r>
              <a:rPr lang="en-IN" sz="2400" dirty="0"/>
              <a:t>  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40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4880-3CDB-4BDD-AA47-CD88DBEE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5400" dirty="0"/>
              <a:t>What are the stages of Data engineer's work routine?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435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CBE6-8578-469A-BF10-BF4A56AD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5400" dirty="0"/>
              <a:t>Name any 3 types of data source ? </a:t>
            </a:r>
            <a:br>
              <a:rPr lang="en-IN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2472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F3FD-BDB1-4699-811C-4674D603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5400" dirty="0"/>
              <a:t>Tools and service in processing data?</a:t>
            </a:r>
            <a:br>
              <a:rPr lang="en-IN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5000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7A85-E39B-4E67-A494-869CDFE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5400" dirty="0"/>
              <a:t>Name any 3 visualization tools…</a:t>
            </a:r>
            <a:br>
              <a:rPr lang="en-IN" sz="5400" dirty="0"/>
            </a:br>
            <a:endParaRPr lang="en-IN" sz="5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823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2</cp:revision>
  <dcterms:created xsi:type="dcterms:W3CDTF">2019-04-27T07:27:44Z</dcterms:created>
  <dcterms:modified xsi:type="dcterms:W3CDTF">2019-04-27T07:28:53Z</dcterms:modified>
</cp:coreProperties>
</file>