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2" r:id="rId5"/>
    <p:sldId id="260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812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64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BDB7-83A2-4D5D-A6C7-714052AC8ECD}" type="datetimeFigureOut">
              <a:rPr lang="en-US" smtClean="0"/>
              <a:t>19-Jan-19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92CBE4-CA06-430A-B8C0-4BF277C2E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.org/dyn/closer.lua/spark/spark-2.4.0/spark-2.4.0-bin-hadoop2.7.tgz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drive.google.com/open?id=1CjnJ9TQTquIiwhyGN7p_F77MKnhaSDm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drive/folders/1VA5YNv3iJrdv0RmPGBKs-0dLXeyqCsCo" TargetMode="External"/><Relationship Id="rId4" Type="http://schemas.openxmlformats.org/officeDocument/2006/relationships/hyperlink" Target="http://spark.apache.org/download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syncfusion.io/bi/en-us/dashboards/d11a9014-b252-42e4-a303-1b11fe864996/Twitter%20live%20demo/Twitter%20live%20demo?showmydashboards=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A81E-2824-434E-A669-310466FBE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871" y="322749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 Data &amp;</a:t>
            </a:r>
            <a:br>
              <a:rPr lang="en-US" b="1" dirty="0"/>
            </a:br>
            <a:r>
              <a:rPr lang="en-US" b="1" dirty="0"/>
              <a:t> Business Intelligence workshop</a:t>
            </a:r>
            <a:br>
              <a:rPr lang="en-US" b="1" dirty="0"/>
            </a:br>
            <a:r>
              <a:rPr lang="en-US" sz="2700" b="1" dirty="0"/>
              <a:t>Jan 19, 2019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8FF7F-664E-4A41-B7D9-C845B201315E}"/>
              </a:ext>
            </a:extLst>
          </p:cNvPr>
          <p:cNvSpPr txBox="1"/>
          <p:nvPr/>
        </p:nvSpPr>
        <p:spPr>
          <a:xfrm>
            <a:off x="4589662" y="5314634"/>
            <a:ext cx="2350643" cy="58015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Handwriting" panose="03010101010101010101" pitchFamily="66" charset="0"/>
              </a:rPr>
              <a:t>Organized 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0AE40-A17C-4548-B89E-6C249EB8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84" y="5820654"/>
            <a:ext cx="1809355" cy="990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E9F50-38B1-4B12-8D38-EB2E1C8E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33" y="5991928"/>
            <a:ext cx="1822544" cy="6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4E2-17D3-4FCA-9F7C-920A0ED3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E09-3133-4A63-B468-5A09B132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4087810"/>
          </a:xfrm>
        </p:spPr>
        <p:txBody>
          <a:bodyPr>
            <a:noAutofit/>
          </a:bodyPr>
          <a:lstStyle/>
          <a:p>
            <a:r>
              <a:rPr lang="en-US" sz="1200" dirty="0"/>
              <a:t>About Data science and how to 'Gather, Clean, Store, Process &amp; Visualize' via Azure.</a:t>
            </a:r>
          </a:p>
          <a:p>
            <a:r>
              <a:rPr lang="en-US" sz="1200" dirty="0"/>
              <a:t>About Big Data projects - Spark, Hadoop, Hive, HBase, Sqoop</a:t>
            </a:r>
          </a:p>
          <a:p>
            <a:r>
              <a:rPr lang="en-US" sz="1200" dirty="0"/>
              <a:t>Hands On [1] for Storage - Deploy Hadoop + Azure Blob cluster</a:t>
            </a:r>
          </a:p>
          <a:p>
            <a:r>
              <a:rPr lang="en-US" sz="1200" dirty="0"/>
              <a:t>Hands On [2] for Processing - Deploy Spark and </a:t>
            </a:r>
            <a:r>
              <a:rPr lang="en-US" sz="1200"/>
              <a:t>process cluster data</a:t>
            </a:r>
            <a:endParaRPr lang="en-US" sz="1200" dirty="0"/>
          </a:p>
          <a:p>
            <a:r>
              <a:rPr lang="en-US" sz="1200" dirty="0"/>
              <a:t>Lunch &amp; Networking</a:t>
            </a:r>
          </a:p>
          <a:p>
            <a:r>
              <a:rPr lang="en-US" sz="1200" dirty="0"/>
              <a:t>Demystifying importance of SaaS and Visualization in Data science</a:t>
            </a:r>
          </a:p>
          <a:p>
            <a:r>
              <a:rPr lang="en-US" sz="1200" dirty="0"/>
              <a:t>Hands On [3] for Visualization - Using SaaS BI tool 'Syncfusion Dashboard', design a dashboard and explore BI feature sets</a:t>
            </a:r>
          </a:p>
          <a:p>
            <a:r>
              <a:rPr lang="en-US" sz="1200" dirty="0"/>
              <a:t>Time for Raffle -&gt; Gift cards!</a:t>
            </a:r>
          </a:p>
          <a:p>
            <a:r>
              <a:rPr lang="en-US" sz="1200" dirty="0"/>
              <a:t>Photo session</a:t>
            </a:r>
          </a:p>
          <a:p>
            <a:r>
              <a:rPr lang="en-US" sz="1200" dirty="0"/>
              <a:t>Enjoy the snacks and See you later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054A26B9-5576-4DD0-B806-6D36BDDA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1836-04A8-43A2-B7A1-3C517C8B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Download pre-requisites for </a:t>
            </a:r>
            <a:r>
              <a:rPr lang="en-US" dirty="0" err="1"/>
              <a:t>HandsOn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7F21-6D73-45FA-A9C1-BE8E7E47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235411" cy="3450613"/>
          </a:xfrm>
        </p:spPr>
        <p:txBody>
          <a:bodyPr anchor="ctr">
            <a:normAutofit fontScale="92500" lnSpcReduction="20000"/>
          </a:bodyPr>
          <a:lstStyle/>
          <a:p>
            <a:pPr fontAlgn="ctr"/>
            <a:r>
              <a:rPr lang="en-US" dirty="0"/>
              <a:t>Hadoop - </a:t>
            </a:r>
            <a:r>
              <a:rPr lang="en-US" dirty="0">
                <a:hlinkClick r:id="rId2"/>
              </a:rPr>
              <a:t>https://drive.google.com/open?id=1CjnJ9TQTquIiwhyGN7p_F77MKnhaSDmX</a:t>
            </a:r>
            <a:endParaRPr lang="en-US" dirty="0"/>
          </a:p>
          <a:p>
            <a:pPr fontAlgn="ctr"/>
            <a:endParaRPr lang="en-US" dirty="0"/>
          </a:p>
          <a:p>
            <a:pPr fontAlgn="ctr"/>
            <a:r>
              <a:rPr lang="en-US" dirty="0"/>
              <a:t>Spark - </a:t>
            </a:r>
            <a:r>
              <a:rPr lang="en-US" dirty="0">
                <a:hlinkClick r:id="rId3"/>
              </a:rPr>
              <a:t>https://www.apache.org/dyn/closer.lua/spark/spark-2.4.0/spark-2.4.0-bin-hadoop2.7.tgz</a:t>
            </a:r>
            <a:r>
              <a:rPr lang="en-US" dirty="0"/>
              <a:t> </a:t>
            </a:r>
          </a:p>
          <a:p>
            <a:pPr marL="0" indent="0" fontAlgn="ctr">
              <a:buNone/>
            </a:pPr>
            <a:r>
              <a:rPr lang="en-US" dirty="0"/>
              <a:t>	(from Spark home page - </a:t>
            </a:r>
            <a:r>
              <a:rPr lang="en-US" dirty="0">
                <a:hlinkClick r:id="rId4"/>
              </a:rPr>
              <a:t>http://spark.apache.org/downloads.html</a:t>
            </a:r>
            <a:r>
              <a:rPr lang="en-US" dirty="0"/>
              <a:t>)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Data </a:t>
            </a:r>
            <a:r>
              <a:rPr lang="en-US" dirty="0">
                <a:hlinkClick r:id="rId5"/>
              </a:rPr>
              <a:t>–</a:t>
            </a:r>
            <a:r>
              <a:rPr lang="en-US" dirty="0"/>
              <a:t> </a:t>
            </a:r>
            <a:r>
              <a:rPr lang="en-US" b="1" dirty="0"/>
              <a:t>Ensure you have same count of files in this drive link. I have added few more datasets for </a:t>
            </a:r>
            <a:r>
              <a:rPr lang="en-US" b="1" dirty="0" err="1"/>
              <a:t>HandsOn</a:t>
            </a:r>
            <a:r>
              <a:rPr lang="en-US" b="1" dirty="0"/>
              <a:t>.</a:t>
            </a:r>
          </a:p>
          <a:p>
            <a:pPr marL="0" indent="0" fontAlgn="ctr">
              <a:buNone/>
            </a:pPr>
            <a:r>
              <a:rPr lang="en-US" dirty="0"/>
              <a:t>      </a:t>
            </a:r>
            <a:r>
              <a:rPr lang="en-US" dirty="0">
                <a:hlinkClick r:id="rId5"/>
              </a:rPr>
              <a:t>https://drive.google.com/drive/folders/1VA5YNv3iJrdv0RmPGBKs-0dLXeyqCsCo</a:t>
            </a:r>
            <a:endParaRPr lang="en-US" dirty="0"/>
          </a:p>
          <a:p>
            <a:endParaRPr lang="en-US" sz="2400" dirty="0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A71C8854-8A4E-4F4D-9A8C-40D7362EA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4E2-17D3-4FCA-9F7C-920A0ED3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Dinesh Kumar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E09-3133-4A63-B468-5A09B132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879317" cy="3880773"/>
          </a:xfrm>
        </p:spPr>
        <p:txBody>
          <a:bodyPr>
            <a:normAutofit/>
          </a:bodyPr>
          <a:lstStyle/>
          <a:p>
            <a:r>
              <a:rPr lang="en-US" dirty="0"/>
              <a:t>Product Manager - Data Platform team</a:t>
            </a:r>
          </a:p>
          <a:p>
            <a:r>
              <a:rPr lang="en-US" dirty="0"/>
              <a:t>Currently handling REST data sources module of Syncfusion Dashboard Cloud</a:t>
            </a:r>
          </a:p>
          <a:p>
            <a:r>
              <a:rPr lang="en-US" dirty="0"/>
              <a:t>Twitter - @dinuswt22</a:t>
            </a:r>
          </a:p>
          <a:p>
            <a:r>
              <a:rPr lang="en-US" dirty="0"/>
              <a:t>Email – dinesarun@hotmail.com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71BE8-B159-4E6E-A69C-4D358ED11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0" r="14488" b="-2"/>
          <a:stretch/>
        </p:blipFill>
        <p:spPr>
          <a:xfrm>
            <a:off x="0" y="0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349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4E2-17D3-4FCA-9F7C-920A0ED3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Pragadeesh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7E09-3133-4A63-B468-5A09B132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544037" cy="3880773"/>
          </a:xfrm>
        </p:spPr>
        <p:txBody>
          <a:bodyPr>
            <a:normAutofit/>
          </a:bodyPr>
          <a:lstStyle/>
          <a:p>
            <a:r>
              <a:rPr lang="en-US" dirty="0"/>
              <a:t>Product Manager - Data Platform team</a:t>
            </a:r>
          </a:p>
          <a:p>
            <a:r>
              <a:rPr lang="en-US" dirty="0"/>
              <a:t>Handling … of Syncfusion Dashboard Cloud</a:t>
            </a:r>
          </a:p>
          <a:p>
            <a:r>
              <a:rPr lang="en-US" dirty="0"/>
              <a:t>Twitter - @</a:t>
            </a:r>
            <a:r>
              <a:rPr lang="en-US" dirty="0" err="1"/>
              <a:t>deeshnaran</a:t>
            </a:r>
            <a:endParaRPr lang="en-US" dirty="0"/>
          </a:p>
          <a:p>
            <a:r>
              <a:rPr lang="en-US" dirty="0"/>
              <a:t>Email – npragadeeshnaren@gmail.com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29215-F1E3-4526-B676-306754C4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7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12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1DC8FBD-045B-4FC0-AA6B-BD8B7B4AC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149" y="447335"/>
            <a:ext cx="8633291" cy="3189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DFA3E2-C0DB-4FE2-AF7C-5ADA38D1DB3A}"/>
              </a:ext>
            </a:extLst>
          </p:cNvPr>
          <p:cNvSpPr/>
          <p:nvPr/>
        </p:nvSpPr>
        <p:spPr>
          <a:xfrm>
            <a:off x="9065279" y="3403600"/>
            <a:ext cx="80518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1A7A6-DC44-459F-A995-9AB5892FA8DC}"/>
              </a:ext>
            </a:extLst>
          </p:cNvPr>
          <p:cNvSpPr/>
          <p:nvPr/>
        </p:nvSpPr>
        <p:spPr>
          <a:xfrm>
            <a:off x="2997200" y="2794000"/>
            <a:ext cx="210612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@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2C9B4EC-B06E-4B23-86AB-1539CBCB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080" y="4447405"/>
            <a:ext cx="1992344" cy="7353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 Twitter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3C61FCF-98D3-4303-A266-3FD99663E4F3}"/>
              </a:ext>
            </a:extLst>
          </p:cNvPr>
          <p:cNvSpPr txBox="1">
            <a:spLocks/>
          </p:cNvSpPr>
          <p:nvPr/>
        </p:nvSpPr>
        <p:spPr>
          <a:xfrm>
            <a:off x="4541458" y="4285586"/>
            <a:ext cx="4926411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hlinkClick r:id="rId3"/>
              </a:rPr>
              <a:t>https://demo.syncfusion.io/bi/en-us/dashboards/d11a9014-b252-42e4-a303-1b11fe864996/Twitter%20live%20demo/Twitter%20live%20demo?showmydashboards=1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54AC2C-B300-40D8-BE45-993B91451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9" y="4052544"/>
            <a:ext cx="1509936" cy="15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8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080B553-A7F9-42D7-9A7D-78622FDC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2238534"/>
            <a:ext cx="8596312" cy="2380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Thanks &amp; Enjoy the rest of the Day!</a:t>
            </a:r>
          </a:p>
        </p:txBody>
      </p:sp>
    </p:spTree>
    <p:extLst>
      <p:ext uri="{BB962C8B-B14F-4D97-AF65-F5344CB8AC3E}">
        <p14:creationId xmlns:p14="http://schemas.microsoft.com/office/powerpoint/2010/main" val="2588871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259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Lucida Handwriting</vt:lpstr>
      <vt:lpstr>Trebuchet MS</vt:lpstr>
      <vt:lpstr>Wingdings</vt:lpstr>
      <vt:lpstr>Wingdings 3</vt:lpstr>
      <vt:lpstr>Facet</vt:lpstr>
      <vt:lpstr>Big Data &amp;  Business Intelligence workshop Jan 19, 2019  </vt:lpstr>
      <vt:lpstr>Program</vt:lpstr>
      <vt:lpstr>Download pre-requisites for HandsOn</vt:lpstr>
      <vt:lpstr>Dinesh Kumar</vt:lpstr>
      <vt:lpstr>Pragadeesh</vt:lpstr>
      <vt:lpstr> Twitter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and Business Intelligence workshop  </dc:title>
  <dc:creator>Dinesh Kumar P</dc:creator>
  <cp:lastModifiedBy>Dinesh Kumar P</cp:lastModifiedBy>
  <cp:revision>81</cp:revision>
  <dcterms:created xsi:type="dcterms:W3CDTF">2019-01-12T06:44:55Z</dcterms:created>
  <dcterms:modified xsi:type="dcterms:W3CDTF">2019-01-19T13:36:53Z</dcterms:modified>
</cp:coreProperties>
</file>