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4" r:id="rId2"/>
    <p:sldId id="277" r:id="rId3"/>
    <p:sldId id="288" r:id="rId4"/>
    <p:sldId id="285" r:id="rId5"/>
    <p:sldId id="283" r:id="rId6"/>
    <p:sldId id="286" r:id="rId7"/>
    <p:sldId id="287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61" autoAdjust="0"/>
  </p:normalViewPr>
  <p:slideViewPr>
    <p:cSldViewPr snapToGrid="0">
      <p:cViewPr varScale="1">
        <p:scale>
          <a:sx n="51" d="100"/>
          <a:sy n="51" d="100"/>
        </p:scale>
        <p:origin x="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0E69A-219F-4431-BA6A-2C26E1F83576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A76E5-5D2D-44F6-9A92-45365945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just have a overview of major BigData projects that has been around in market for few years and still being used.</a:t>
            </a:r>
          </a:p>
          <a:p>
            <a:endParaRPr lang="en-US" dirty="0"/>
          </a:p>
          <a:p>
            <a:r>
              <a:rPr lang="en-US" dirty="0"/>
              <a:t>Also we can have a quick demonstration of them using a windows based tool – Syncfusion Big Data 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76E5-5D2D-44F6-9A92-4536594551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0928478-5A85-4414-BD27-22064457A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06289"/>
            <a:ext cx="5791200" cy="30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betsyg\Documents\Betsy\Graphics and Collateral\Logos\syncfusion_logo_slogan_300px.png">
            <a:extLst>
              <a:ext uri="{FF2B5EF4-FFF2-40B4-BE49-F238E27FC236}">
                <a16:creationId xmlns:a16="http://schemas.microsoft.com/office/drawing/2014/main" id="{2CE2120C-4762-4CD6-8058-0EC59A53BF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04800"/>
            <a:ext cx="30480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135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2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72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78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3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06289"/>
            <a:ext cx="5791200" cy="30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betsyg\Documents\Betsy\Graphics and Collateral\Logos\syncfusion_logo_slogan_300px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04800"/>
            <a:ext cx="30480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4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38D76B-5678-455D-B0D2-DFDFE406E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05284AD0-100B-4307-AFB4-53F52E68C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9C5F9F-E4FC-4859-8D50-85618C3AC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36288FC8-4556-4EA0-A52A-FC2E8B1154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3776EF2C-E721-422C-8048-28A548020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B75E827-6174-4491-A344-D5086175FD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0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yncfusion_logo_slogan_200px.png">
            <a:extLst>
              <a:ext uri="{FF2B5EF4-FFF2-40B4-BE49-F238E27FC236}">
                <a16:creationId xmlns:a16="http://schemas.microsoft.com/office/drawing/2014/main" id="{FBAA61EF-320C-4395-960A-0B649D7CA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DD9B47C-518D-4ADD-9F86-E12FEE2BC2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67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syncfusion_logo_slogan_200px.png">
            <a:extLst>
              <a:ext uri="{FF2B5EF4-FFF2-40B4-BE49-F238E27FC236}">
                <a16:creationId xmlns:a16="http://schemas.microsoft.com/office/drawing/2014/main" id="{D30BAB7F-BB8C-49F4-94B4-4B29021DC7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C47F59-F13B-46D3-928F-CC0BB59B5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11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syncfusion_logo_slogan_200px.png">
            <a:extLst>
              <a:ext uri="{FF2B5EF4-FFF2-40B4-BE49-F238E27FC236}">
                <a16:creationId xmlns:a16="http://schemas.microsoft.com/office/drawing/2014/main" id="{56F2FA36-230D-46F0-8F4C-925931905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62F5A66-DBCB-4F14-948D-F7BB289DA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2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DE99594-2A09-4C5A-89E4-AFA8979EBE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yncfusion_logo_slogan_200px.png">
            <a:extLst>
              <a:ext uri="{FF2B5EF4-FFF2-40B4-BE49-F238E27FC236}">
                <a16:creationId xmlns:a16="http://schemas.microsoft.com/office/drawing/2014/main" id="{43DB16BF-FACB-4EE3-893D-46A360FD34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47123440-FAFF-486D-BB34-1F3F8E9B6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FC9746B-1305-4AF4-8B15-0D761B81D7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7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A6D3-DB66-4D3A-ABA0-9F4C65D50BA1}" type="datetimeFigureOut">
              <a:rPr lang="en-US" smtClean="0"/>
              <a:pPr/>
              <a:t>18-Jan-19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054CEC-A576-455F-8563-4F052418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Big Data projects</a:t>
            </a:r>
          </a:p>
        </p:txBody>
      </p:sp>
    </p:spTree>
    <p:extLst>
      <p:ext uri="{BB962C8B-B14F-4D97-AF65-F5344CB8AC3E}">
        <p14:creationId xmlns:p14="http://schemas.microsoft.com/office/powerpoint/2010/main" val="18648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Hadoop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 PROCESS and STORE data in a distributed computing environment (commodity hardware).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Fault tolerant (Data &amp; Processing)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5B871-F455-42BF-B4E0-0B1AD6DD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" y="2973916"/>
            <a:ext cx="3568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Pig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2A23D-659A-485A-BFC9-6F5078A4F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179980"/>
            <a:ext cx="3856774" cy="4586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* A scripting platform (Pig Latin) for processing and analyzing large data sets.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8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Hive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HIVE is a data warehousing component originated @Facebook.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Hive Query Language(HQL) - very similar like SQL.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2 wide spread clients - Hive Command Line and JDBC/ODBC driver.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92850-2FCC-400D-9B17-6CB96182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60" y="1981226"/>
            <a:ext cx="2316422" cy="21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* A non-relational column oriented distributed database that runs on top of HDFS.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Simply say, NoSQL on top of Hadoop.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Provides real-time read/write access to large datasets. i.e. Over comes random writes, which HDFS does not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6EB45-3DB5-41B3-A68C-CB26C327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5" y="2649719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7078-3A7D-4EDB-A06D-E377092F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98AC-94FB-4931-9774-F43964D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Transfer data between Hadoop and relational databases.</a:t>
            </a:r>
          </a:p>
          <a:p>
            <a:pPr lvl="0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Can handle large size as well and can be parallelized to increase the pace of work.</a:t>
            </a:r>
          </a:p>
          <a:p>
            <a:pPr lvl="0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Works with several relational databases such as MS SQL Server, Teradata, Netezza, Oracle, MySQL, Postgres.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DB492-138D-4EB3-AFF2-68C5BAD2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0" y="2577355"/>
            <a:ext cx="4477587" cy="13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7078-3A7D-4EDB-A06D-E377092F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Oozie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98AC-94FB-4931-9774-F43964D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It is a workflow scheduler system to manage Big Data jobs.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C5C2-675B-483D-83F9-2B73DD8A1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5" y="2883629"/>
            <a:ext cx="4605418" cy="10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7078-3A7D-4EDB-A06D-E377092F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40AD3-3F54-4CDC-96C7-EF55AB4C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447712"/>
            <a:ext cx="3856774" cy="2051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98AC-94FB-4931-9774-F43964D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Apache Spark is a framework for real time data analytics in a distributed computing environment.</a:t>
            </a:r>
          </a:p>
          <a:p>
            <a:pPr lvl="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Spark is written in Scala and was originally developed at the University of California, Berkeley.</a:t>
            </a:r>
          </a:p>
          <a:p>
            <a:pPr lvl="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It executes in-memory computations to increase speed of data processing over Map-Reduce.</a:t>
            </a:r>
          </a:p>
          <a:p>
            <a:pPr lvl="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Supported APIs – Scala, Python, R, Java.</a:t>
            </a: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Libraries – SQL, Streaming, Machine Learning and Graph.</a:t>
            </a:r>
          </a:p>
        </p:txBody>
      </p:sp>
    </p:spTree>
    <p:extLst>
      <p:ext uri="{BB962C8B-B14F-4D97-AF65-F5344CB8AC3E}">
        <p14:creationId xmlns:p14="http://schemas.microsoft.com/office/powerpoint/2010/main" val="1911500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Big Data projects</vt:lpstr>
      <vt:lpstr>Apache Hadoop </vt:lpstr>
      <vt:lpstr>Apache Pig </vt:lpstr>
      <vt:lpstr>Apache Hive </vt:lpstr>
      <vt:lpstr>Apache HBase</vt:lpstr>
      <vt:lpstr>Apache Sqoop</vt:lpstr>
      <vt:lpstr>Apache Oozie</vt:lpstr>
      <vt:lpstr>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projects</dc:title>
  <dc:creator>Dinesh Kumar P</dc:creator>
  <cp:lastModifiedBy>Dinesh Kumar P</cp:lastModifiedBy>
  <cp:revision>1</cp:revision>
  <dcterms:created xsi:type="dcterms:W3CDTF">2019-01-18T18:39:59Z</dcterms:created>
  <dcterms:modified xsi:type="dcterms:W3CDTF">2019-01-18T18:40:02Z</dcterms:modified>
</cp:coreProperties>
</file>