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8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83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23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2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5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4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D2EC-D571-4B88-9273-7DCBFA8EFAA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E7F1D4-46A1-4C48-B33F-C0E57069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70D9-64FE-4A57-8FAE-D6C824DBD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and SaaS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330038-A107-487F-9152-F952E6973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67173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86C4-E855-4A0C-BAF9-59DC26B5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9FB1-0985-4171-AEA1-770B5748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Data Visualization?</a:t>
            </a:r>
          </a:p>
          <a:p>
            <a:r>
              <a:rPr lang="en-US" dirty="0"/>
              <a:t>How it is used now?</a:t>
            </a:r>
          </a:p>
          <a:p>
            <a:r>
              <a:rPr lang="en-US" dirty="0"/>
              <a:t>SaaS – Software as a Service</a:t>
            </a:r>
          </a:p>
          <a:p>
            <a:r>
              <a:rPr lang="en-US" dirty="0" err="1"/>
              <a:t>Syncfusion</a:t>
            </a:r>
            <a:r>
              <a:rPr lang="en-US" dirty="0"/>
              <a:t> Dashboard Cloud</a:t>
            </a:r>
          </a:p>
        </p:txBody>
      </p:sp>
    </p:spTree>
    <p:extLst>
      <p:ext uri="{BB962C8B-B14F-4D97-AF65-F5344CB8AC3E}">
        <p14:creationId xmlns:p14="http://schemas.microsoft.com/office/powerpoint/2010/main" val="350806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516515-8886-4133-AC98-E574C3B4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Data Visualization?</a:t>
            </a:r>
          </a:p>
        </p:txBody>
      </p:sp>
      <p:pic>
        <p:nvPicPr>
          <p:cNvPr id="7" name="Picture 2" descr="Image result for data visualization">
            <a:extLst>
              <a:ext uri="{FF2B5EF4-FFF2-40B4-BE49-F238E27FC236}">
                <a16:creationId xmlns:a16="http://schemas.microsoft.com/office/drawing/2014/main" id="{16B31C10-D5CB-4078-9D4E-D4AA281D4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13" y="2262753"/>
            <a:ext cx="7764202" cy="38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0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FAD1-8CF3-43BC-B7AC-493B96D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Visualization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C29B-BC5A-48B6-84DA-7EC19890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area where the actual problem is.</a:t>
            </a:r>
          </a:p>
          <a:p>
            <a:r>
              <a:rPr lang="en-US" dirty="0"/>
              <a:t>Take quick decisions</a:t>
            </a:r>
          </a:p>
          <a:p>
            <a:r>
              <a:rPr lang="en-US" dirty="0"/>
              <a:t>Predict Sales volumes</a:t>
            </a:r>
          </a:p>
          <a:p>
            <a:r>
              <a:rPr lang="en-US" dirty="0"/>
              <a:t>Helps to understand data in different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E715-D583-47B5-A812-4053DBCF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– Software as a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143A-AED9-46A6-8626-7C1C9CE5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SaaS?</a:t>
            </a:r>
          </a:p>
          <a:p>
            <a:r>
              <a:rPr lang="en-US" dirty="0"/>
              <a:t>Advantages?</a:t>
            </a:r>
          </a:p>
          <a:p>
            <a:r>
              <a:rPr lang="en-US" dirty="0"/>
              <a:t>SaaS based BI tools in Market.</a:t>
            </a:r>
          </a:p>
          <a:p>
            <a:pPr lvl="1"/>
            <a:r>
              <a:rPr lang="en-US" dirty="0"/>
              <a:t>Power BI</a:t>
            </a:r>
          </a:p>
          <a:p>
            <a:pPr lvl="1"/>
            <a:r>
              <a:rPr lang="en-US" dirty="0" err="1"/>
              <a:t>Kilpfolio</a:t>
            </a:r>
            <a:endParaRPr lang="en-US" dirty="0"/>
          </a:p>
          <a:p>
            <a:pPr lvl="1"/>
            <a:r>
              <a:rPr lang="en-US" dirty="0"/>
              <a:t>Tableau</a:t>
            </a:r>
          </a:p>
          <a:p>
            <a:pPr lvl="1"/>
            <a:r>
              <a:rPr lang="en-US" dirty="0"/>
              <a:t>Syncfusion Dashboard Cloud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5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CBF-6651-4576-863F-7D7448FE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Syncfusion</a:t>
            </a:r>
            <a:r>
              <a:rPr lang="en-US" dirty="0"/>
              <a:t> Dashboard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AF4E-EDDB-4734-8089-9212D45F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Syncfusion</a:t>
            </a:r>
            <a:r>
              <a:rPr lang="en-US" dirty="0"/>
              <a:t> Dashboard Cloud is an online solution for analyzing data in web using the interactive dashboards with key metrics and tracking your business easily.</a:t>
            </a:r>
          </a:p>
          <a:p>
            <a:r>
              <a:rPr lang="en-US" dirty="0"/>
              <a:t>It is an end-to-end solution for creating, managing, and sharing interactive business dashboard that includes a powerful dashboard designer for composing easily.</a:t>
            </a:r>
          </a:p>
        </p:txBody>
      </p:sp>
    </p:spTree>
    <p:extLst>
      <p:ext uri="{BB962C8B-B14F-4D97-AF65-F5344CB8AC3E}">
        <p14:creationId xmlns:p14="http://schemas.microsoft.com/office/powerpoint/2010/main" val="40687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FF4A-A5EB-4311-85A1-F7634D56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Syncfusion</a:t>
            </a:r>
            <a:r>
              <a:rPr lang="en-US" dirty="0"/>
              <a:t> Dashboard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F56D-95E9-435C-852F-24BCB22A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Supports 60+ Data sources</a:t>
            </a:r>
          </a:p>
          <a:p>
            <a:r>
              <a:rPr lang="en-US" dirty="0"/>
              <a:t>Design interactive Dashboards</a:t>
            </a:r>
          </a:p>
          <a:p>
            <a:r>
              <a:rPr lang="en-US" dirty="0"/>
              <a:t>Share dashboards</a:t>
            </a:r>
          </a:p>
          <a:p>
            <a:r>
              <a:rPr lang="en-US" dirty="0"/>
              <a:t>Manage Permissions</a:t>
            </a:r>
          </a:p>
          <a:p>
            <a:r>
              <a:rPr lang="en-US" dirty="0"/>
              <a:t>User level Data</a:t>
            </a:r>
          </a:p>
          <a:p>
            <a:r>
              <a:rPr lang="en-US" dirty="0"/>
              <a:t>Drill down Data</a:t>
            </a:r>
          </a:p>
          <a:p>
            <a:r>
              <a:rPr lang="en-US" dirty="0"/>
              <a:t>KPI – Key </a:t>
            </a:r>
            <a:r>
              <a:rPr lang="en-US"/>
              <a:t>Performance Indicator</a:t>
            </a:r>
            <a:endParaRPr lang="en-US" dirty="0"/>
          </a:p>
          <a:p>
            <a:r>
              <a:rPr lang="en-US" dirty="0"/>
              <a:t>Schedule Dashboards</a:t>
            </a:r>
          </a:p>
          <a:p>
            <a:r>
              <a:rPr lang="en-US" dirty="0"/>
              <a:t>Slide show the Dashboards</a:t>
            </a:r>
          </a:p>
          <a:p>
            <a:r>
              <a:rPr lang="en-US" dirty="0"/>
              <a:t>Embed Dashboards in other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9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4BFAAD-30C5-4B70-B556-AFC1023D4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/>
              <a:t>Thank you..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992106-EDF4-4573-B7F4-DEBCFAD79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183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Data Visualization and SaaS</vt:lpstr>
      <vt:lpstr>Agenda</vt:lpstr>
      <vt:lpstr>Why do we need Data Visualization?</vt:lpstr>
      <vt:lpstr>How Data Visualization is used?</vt:lpstr>
      <vt:lpstr>SaaS – Software as a Service </vt:lpstr>
      <vt:lpstr>Syncfusion Dashboard Cloud</vt:lpstr>
      <vt:lpstr>Syncfusion Dashboard Cloud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and Visualization</dc:title>
  <dc:creator>Dinesh Kumar P</dc:creator>
  <cp:lastModifiedBy>Dhaval .V. Doshi</cp:lastModifiedBy>
  <cp:revision>13</cp:revision>
  <dcterms:created xsi:type="dcterms:W3CDTF">2019-01-10T05:37:47Z</dcterms:created>
  <dcterms:modified xsi:type="dcterms:W3CDTF">2019-01-21T04:12:49Z</dcterms:modified>
</cp:coreProperties>
</file>