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C9499-07F8-403A-9133-FA3F0F7CF5F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CC843B-F986-45AB-B65A-005B473A37F8}">
      <dgm:prSet/>
      <dgm:spPr/>
      <dgm:t>
        <a:bodyPr/>
        <a:lstStyle/>
        <a:p>
          <a:r>
            <a:rPr lang="en-US" dirty="0"/>
            <a:t>Clean and Store the data </a:t>
          </a:r>
        </a:p>
      </dgm:t>
    </dgm:pt>
    <dgm:pt modelId="{6726A1D5-A219-4BF3-B0E8-66359C1A510D}" type="parTrans" cxnId="{AA02DB05-A1CE-4DA6-9965-3D6A091B9137}">
      <dgm:prSet/>
      <dgm:spPr/>
      <dgm:t>
        <a:bodyPr/>
        <a:lstStyle/>
        <a:p>
          <a:endParaRPr lang="en-US"/>
        </a:p>
      </dgm:t>
    </dgm:pt>
    <dgm:pt modelId="{EF94F12E-C4C1-4674-8686-1530FB6713EA}" type="sibTrans" cxnId="{AA02DB05-A1CE-4DA6-9965-3D6A091B91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60DDC8C-EBDA-4B8F-BD95-D3ABD9186F30}">
      <dgm:prSet/>
      <dgm:spPr/>
      <dgm:t>
        <a:bodyPr/>
        <a:lstStyle/>
        <a:p>
          <a:r>
            <a:rPr lang="en-US" dirty="0"/>
            <a:t>Remove unwanted characters in all rows like “-”, “[”</a:t>
          </a:r>
        </a:p>
      </dgm:t>
    </dgm:pt>
    <dgm:pt modelId="{023C84BE-0740-4732-9CB7-CC752BC0E51D}" type="parTrans" cxnId="{06553CF0-0AD8-436E-A173-3A6A57FF9FCF}">
      <dgm:prSet/>
      <dgm:spPr/>
      <dgm:t>
        <a:bodyPr/>
        <a:lstStyle/>
        <a:p>
          <a:endParaRPr lang="en-US"/>
        </a:p>
      </dgm:t>
    </dgm:pt>
    <dgm:pt modelId="{79E40D49-071A-4052-8A2B-33C7AFF91D55}" type="sibTrans" cxnId="{06553CF0-0AD8-436E-A173-3A6A57FF9FCF}">
      <dgm:prSet/>
      <dgm:spPr/>
      <dgm:t>
        <a:bodyPr/>
        <a:lstStyle/>
        <a:p>
          <a:endParaRPr lang="en-US"/>
        </a:p>
      </dgm:t>
    </dgm:pt>
    <dgm:pt modelId="{3515108D-440C-4F9F-835F-4EAF182BFEFD}">
      <dgm:prSet/>
      <dgm:spPr/>
      <dgm:t>
        <a:bodyPr/>
        <a:lstStyle/>
        <a:p>
          <a:r>
            <a:rPr lang="en-US" dirty="0"/>
            <a:t>Store your cleaned data as text file.</a:t>
          </a:r>
        </a:p>
      </dgm:t>
    </dgm:pt>
    <dgm:pt modelId="{19A38A56-76D5-41BC-954D-575FC54A82DC}" type="parTrans" cxnId="{7630A37C-61A0-4E45-A465-2C80DD9FFA2A}">
      <dgm:prSet/>
      <dgm:spPr/>
      <dgm:t>
        <a:bodyPr/>
        <a:lstStyle/>
        <a:p>
          <a:endParaRPr lang="en-US"/>
        </a:p>
      </dgm:t>
    </dgm:pt>
    <dgm:pt modelId="{A86B20A4-A389-42D9-ACB9-1687B40A6645}" type="sibTrans" cxnId="{7630A37C-61A0-4E45-A465-2C80DD9FFA2A}">
      <dgm:prSet/>
      <dgm:spPr/>
      <dgm:t>
        <a:bodyPr/>
        <a:lstStyle/>
        <a:p>
          <a:endParaRPr lang="en-US"/>
        </a:p>
      </dgm:t>
    </dgm:pt>
    <dgm:pt modelId="{CA914DF8-04F9-4818-ADF1-0C335264178E}">
      <dgm:prSet/>
      <dgm:spPr/>
      <dgm:t>
        <a:bodyPr/>
        <a:lstStyle/>
        <a:p>
          <a:r>
            <a:rPr lang="en-US" dirty="0"/>
            <a:t>Know request count did by each host.</a:t>
          </a:r>
        </a:p>
      </dgm:t>
    </dgm:pt>
    <dgm:pt modelId="{9AB79F4A-C050-485B-BA22-DF76EEFCFE12}" type="parTrans" cxnId="{EADCEDBE-588E-4DDA-865F-AFA75A865B89}">
      <dgm:prSet/>
      <dgm:spPr/>
      <dgm:t>
        <a:bodyPr/>
        <a:lstStyle/>
        <a:p>
          <a:endParaRPr lang="en-US"/>
        </a:p>
      </dgm:t>
    </dgm:pt>
    <dgm:pt modelId="{CB481482-C0D8-4D64-A98D-DE3B76567AA2}" type="sibTrans" cxnId="{EADCEDBE-588E-4DDA-865F-AFA75A865B89}">
      <dgm:prSet/>
      <dgm:spPr/>
      <dgm:t>
        <a:bodyPr/>
        <a:lstStyle/>
        <a:p>
          <a:endParaRPr lang="en-US"/>
        </a:p>
      </dgm:t>
    </dgm:pt>
    <dgm:pt modelId="{28C310BA-9759-4B80-84F3-B747E276FC93}">
      <dgm:prSet/>
      <dgm:spPr/>
      <dgm:t>
        <a:bodyPr/>
        <a:lstStyle/>
        <a:p>
          <a:r>
            <a:rPr lang="en-US" dirty="0"/>
            <a:t>Filter-out the requests which had resulted 404, 304 alone as a separate file.</a:t>
          </a:r>
        </a:p>
      </dgm:t>
    </dgm:pt>
    <dgm:pt modelId="{20C1D1A0-6750-4D80-882A-C533C5846A0C}" type="parTrans" cxnId="{7C883A4F-024E-40B1-96A2-55424F53E9D1}">
      <dgm:prSet/>
      <dgm:spPr/>
      <dgm:t>
        <a:bodyPr/>
        <a:lstStyle/>
        <a:p>
          <a:endParaRPr lang="en-US"/>
        </a:p>
      </dgm:t>
    </dgm:pt>
    <dgm:pt modelId="{74E6591B-97E6-4AA0-9D57-3DAA13CB8CF5}" type="sibTrans" cxnId="{7C883A4F-024E-40B1-96A2-55424F53E9D1}">
      <dgm:prSet/>
      <dgm:spPr/>
      <dgm:t>
        <a:bodyPr/>
        <a:lstStyle/>
        <a:p>
          <a:endParaRPr lang="en-US"/>
        </a:p>
      </dgm:t>
    </dgm:pt>
    <dgm:pt modelId="{1FE6E06C-FB34-4AF9-851B-7042DA2042DC}">
      <dgm:prSet/>
      <dgm:spPr/>
      <dgm:t>
        <a:bodyPr/>
        <a:lstStyle/>
        <a:p>
          <a:r>
            <a:rPr lang="en-US" dirty="0"/>
            <a:t>Visualize</a:t>
          </a:r>
        </a:p>
      </dgm:t>
    </dgm:pt>
    <dgm:pt modelId="{1BF04358-D5DE-4788-A4F9-40B3575CF896}" type="parTrans" cxnId="{E8681BDE-357C-487C-94DE-0BF2BE1405C6}">
      <dgm:prSet/>
      <dgm:spPr/>
      <dgm:t>
        <a:bodyPr/>
        <a:lstStyle/>
        <a:p>
          <a:endParaRPr lang="en-US"/>
        </a:p>
      </dgm:t>
    </dgm:pt>
    <dgm:pt modelId="{B4968523-90CB-4EEC-8F54-AB8699E35E9F}" type="sibTrans" cxnId="{E8681BDE-357C-487C-94DE-0BF2BE1405C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C75D43E-2BED-4426-AA2B-CAA553D1F36A}">
      <dgm:prSet/>
      <dgm:spPr/>
      <dgm:t>
        <a:bodyPr/>
        <a:lstStyle/>
        <a:p>
          <a:r>
            <a:rPr lang="en-US" dirty="0"/>
            <a:t>Count of different request types by hosts.</a:t>
          </a:r>
        </a:p>
      </dgm:t>
    </dgm:pt>
    <dgm:pt modelId="{3DECCB90-73DE-4FAD-B7EF-C59FB7F8D208}" type="parTrans" cxnId="{378DE183-E3B9-4C6D-B906-5F48C3B1B073}">
      <dgm:prSet/>
      <dgm:spPr/>
      <dgm:t>
        <a:bodyPr/>
        <a:lstStyle/>
        <a:p>
          <a:endParaRPr lang="en-US"/>
        </a:p>
      </dgm:t>
    </dgm:pt>
    <dgm:pt modelId="{A51656A0-E6FB-4EB9-8ED9-871B1E9CD3A2}" type="sibTrans" cxnId="{378DE183-E3B9-4C6D-B906-5F48C3B1B073}">
      <dgm:prSet/>
      <dgm:spPr/>
      <dgm:t>
        <a:bodyPr/>
        <a:lstStyle/>
        <a:p>
          <a:endParaRPr lang="en-US"/>
        </a:p>
      </dgm:t>
    </dgm:pt>
    <dgm:pt modelId="{FF4E9632-582B-4769-BAC0-39F3D31D9E51}">
      <dgm:prSet/>
      <dgm:spPr/>
      <dgm:t>
        <a:bodyPr/>
        <a:lstStyle/>
        <a:p>
          <a:r>
            <a:rPr lang="en-US" dirty="0"/>
            <a:t>Process</a:t>
          </a:r>
        </a:p>
      </dgm:t>
    </dgm:pt>
    <dgm:pt modelId="{A80B8DFD-5B48-4981-AC44-4074BA1B6741}" type="parTrans" cxnId="{D6BC1C06-1C6F-456D-90B5-7D03EFA3CE34}">
      <dgm:prSet/>
      <dgm:spPr/>
    </dgm:pt>
    <dgm:pt modelId="{AC4F73FD-95F5-4C85-A029-098372C398E7}" type="sibTrans" cxnId="{D6BC1C06-1C6F-456D-90B5-7D03EFA3CE3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A141E7C-655B-4628-8E72-D579FF841B5E}">
      <dgm:prSet/>
      <dgm:spPr/>
      <dgm:t>
        <a:bodyPr/>
        <a:lstStyle/>
        <a:p>
          <a:r>
            <a:rPr lang="en-US" dirty="0"/>
            <a:t>Setting up the data</a:t>
          </a:r>
        </a:p>
      </dgm:t>
    </dgm:pt>
    <dgm:pt modelId="{CA39B32D-DE3C-4B26-A436-EB5D2A83F06F}" type="parTrans" cxnId="{9D65716D-D9C5-4039-B0E9-22376B50FD93}">
      <dgm:prSet/>
      <dgm:spPr/>
    </dgm:pt>
    <dgm:pt modelId="{6D1F0798-1F2C-47F9-84A3-62CDFF1F83BD}" type="sibTrans" cxnId="{9D65716D-D9C5-4039-B0E9-22376B50FD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223EB56-80CC-4A5A-A308-152728EB8546}">
      <dgm:prSet/>
      <dgm:spPr/>
      <dgm:t>
        <a:bodyPr/>
        <a:lstStyle/>
        <a:p>
          <a:r>
            <a:rPr lang="en-US" dirty="0"/>
            <a:t>Set columns</a:t>
          </a:r>
        </a:p>
      </dgm:t>
    </dgm:pt>
    <dgm:pt modelId="{3582BAFA-B24C-4FBB-8237-A6CC766BCD82}" type="parTrans" cxnId="{2D1E586D-A3BC-44ED-9358-E3E4A7B0708D}">
      <dgm:prSet/>
      <dgm:spPr/>
    </dgm:pt>
    <dgm:pt modelId="{A2868F74-7956-4392-A0E5-692253EC9AD0}" type="sibTrans" cxnId="{2D1E586D-A3BC-44ED-9358-E3E4A7B0708D}">
      <dgm:prSet phldrT="3" phldr="0"/>
      <dgm:spPr/>
    </dgm:pt>
    <dgm:pt modelId="{120D6049-E883-425A-A93E-763092A33E46}">
      <dgm:prSet/>
      <dgm:spPr/>
      <dgm:t>
        <a:bodyPr/>
        <a:lstStyle/>
        <a:p>
          <a:r>
            <a:rPr lang="en-US" dirty="0"/>
            <a:t>Set the format (CSV)</a:t>
          </a:r>
        </a:p>
      </dgm:t>
    </dgm:pt>
    <dgm:pt modelId="{30307302-7A85-451A-A8E8-785872DBADF5}" type="parTrans" cxnId="{8F73A1DD-FB42-4F71-8C66-914B5B29870B}">
      <dgm:prSet/>
      <dgm:spPr/>
    </dgm:pt>
    <dgm:pt modelId="{9F73AB07-41A1-4096-8146-2F0A5880F1B1}" type="sibTrans" cxnId="{8F73A1DD-FB42-4F71-8C66-914B5B29870B}">
      <dgm:prSet/>
      <dgm:spPr/>
    </dgm:pt>
    <dgm:pt modelId="{AE8C31FB-372C-4EF0-8D3A-1A813AE4B02D}">
      <dgm:prSet/>
      <dgm:spPr/>
      <dgm:t>
        <a:bodyPr/>
        <a:lstStyle/>
        <a:p>
          <a:endParaRPr lang="en-US" dirty="0"/>
        </a:p>
      </dgm:t>
    </dgm:pt>
    <dgm:pt modelId="{5AA0E191-B37B-4E11-AEC2-5F454AA2879C}" type="parTrans" cxnId="{D51C8B9D-557A-45C4-8D07-B96823139F08}">
      <dgm:prSet/>
      <dgm:spPr/>
    </dgm:pt>
    <dgm:pt modelId="{E09D8D62-1B3F-4DF8-91A6-F7520B0424BF}" type="sibTrans" cxnId="{D51C8B9D-557A-45C4-8D07-B96823139F08}">
      <dgm:prSet/>
      <dgm:spPr/>
    </dgm:pt>
    <dgm:pt modelId="{47B5C130-9229-43B9-9BC3-981F72553C38}">
      <dgm:prSet/>
      <dgm:spPr/>
      <dgm:t>
        <a:bodyPr/>
        <a:lstStyle/>
        <a:p>
          <a:endParaRPr lang="en-US" dirty="0"/>
        </a:p>
      </dgm:t>
    </dgm:pt>
    <dgm:pt modelId="{749A31FE-12A9-4314-A248-57D1BCFB83D7}" type="parTrans" cxnId="{14961DDD-5B10-4418-B4B8-3107C6D0F672}">
      <dgm:prSet/>
      <dgm:spPr/>
    </dgm:pt>
    <dgm:pt modelId="{0ADA6C35-BDAC-4934-963F-2B3E4C73DBBA}" type="sibTrans" cxnId="{14961DDD-5B10-4418-B4B8-3107C6D0F672}">
      <dgm:prSet/>
      <dgm:spPr/>
    </dgm:pt>
    <dgm:pt modelId="{0403374A-317C-448B-92A4-5D844F4C0E01}" type="pres">
      <dgm:prSet presAssocID="{85FC9499-07F8-403A-9133-FA3F0F7CF5F7}" presName="Name0" presStyleCnt="0">
        <dgm:presLayoutVars>
          <dgm:animLvl val="lvl"/>
          <dgm:resizeHandles val="exact"/>
        </dgm:presLayoutVars>
      </dgm:prSet>
      <dgm:spPr/>
    </dgm:pt>
    <dgm:pt modelId="{22A68B5B-48C3-4A56-BC1C-A7A9EE22D1B4}" type="pres">
      <dgm:prSet presAssocID="{A1CC843B-F986-45AB-B65A-005B473A37F8}" presName="compositeNode" presStyleCnt="0">
        <dgm:presLayoutVars>
          <dgm:bulletEnabled val="1"/>
        </dgm:presLayoutVars>
      </dgm:prSet>
      <dgm:spPr/>
    </dgm:pt>
    <dgm:pt modelId="{E1997710-D006-431F-8A2F-B8DD4A5843A1}" type="pres">
      <dgm:prSet presAssocID="{A1CC843B-F986-45AB-B65A-005B473A37F8}" presName="bgRect" presStyleLbl="bgAccFollowNode1" presStyleIdx="0" presStyleCnt="4"/>
      <dgm:spPr/>
    </dgm:pt>
    <dgm:pt modelId="{9520A488-4147-426D-B719-EA98FA80AFDD}" type="pres">
      <dgm:prSet presAssocID="{EF94F12E-C4C1-4674-8686-1530FB6713E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721A280-3A71-4C29-A8A0-127DEF64B1C2}" type="pres">
      <dgm:prSet presAssocID="{A1CC843B-F986-45AB-B65A-005B473A37F8}" presName="bottomLine" presStyleLbl="alignNode1" presStyleIdx="1" presStyleCnt="8">
        <dgm:presLayoutVars/>
      </dgm:prSet>
      <dgm:spPr/>
    </dgm:pt>
    <dgm:pt modelId="{D6C6FE31-50C2-457F-908A-3138AFD23A9A}" type="pres">
      <dgm:prSet presAssocID="{A1CC843B-F986-45AB-B65A-005B473A37F8}" presName="nodeText" presStyleLbl="bgAccFollowNode1" presStyleIdx="0" presStyleCnt="4">
        <dgm:presLayoutVars>
          <dgm:bulletEnabled val="1"/>
        </dgm:presLayoutVars>
      </dgm:prSet>
      <dgm:spPr/>
    </dgm:pt>
    <dgm:pt modelId="{CFB4D316-D817-4FB3-B9FD-0274B4BF4883}" type="pres">
      <dgm:prSet presAssocID="{EF94F12E-C4C1-4674-8686-1530FB6713EA}" presName="sibTrans" presStyleCnt="0"/>
      <dgm:spPr/>
    </dgm:pt>
    <dgm:pt modelId="{80F362D1-AD81-4594-91DA-118F96150381}" type="pres">
      <dgm:prSet presAssocID="{6A141E7C-655B-4628-8E72-D579FF841B5E}" presName="compositeNode" presStyleCnt="0">
        <dgm:presLayoutVars>
          <dgm:bulletEnabled val="1"/>
        </dgm:presLayoutVars>
      </dgm:prSet>
      <dgm:spPr/>
    </dgm:pt>
    <dgm:pt modelId="{A83206D7-28CE-430F-9FA9-AA825A5F57A1}" type="pres">
      <dgm:prSet presAssocID="{6A141E7C-655B-4628-8E72-D579FF841B5E}" presName="bgRect" presStyleLbl="bgAccFollowNode1" presStyleIdx="1" presStyleCnt="4"/>
      <dgm:spPr/>
    </dgm:pt>
    <dgm:pt modelId="{EECAB79B-FEBC-4EFA-A814-07B3519DEBF1}" type="pres">
      <dgm:prSet presAssocID="{6D1F0798-1F2C-47F9-84A3-62CDFF1F83B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2B133FE-D84C-4DB3-876C-371C389C4FB7}" type="pres">
      <dgm:prSet presAssocID="{6A141E7C-655B-4628-8E72-D579FF841B5E}" presName="bottomLine" presStyleLbl="alignNode1" presStyleIdx="3" presStyleCnt="8">
        <dgm:presLayoutVars/>
      </dgm:prSet>
      <dgm:spPr/>
    </dgm:pt>
    <dgm:pt modelId="{EF871CBC-36CA-4FFC-94FF-B7AA354B4526}" type="pres">
      <dgm:prSet presAssocID="{6A141E7C-655B-4628-8E72-D579FF841B5E}" presName="nodeText" presStyleLbl="bgAccFollowNode1" presStyleIdx="1" presStyleCnt="4">
        <dgm:presLayoutVars>
          <dgm:bulletEnabled val="1"/>
        </dgm:presLayoutVars>
      </dgm:prSet>
      <dgm:spPr/>
    </dgm:pt>
    <dgm:pt modelId="{536308A4-09F5-4F67-A8E5-50FF8F2C48EE}" type="pres">
      <dgm:prSet presAssocID="{6D1F0798-1F2C-47F9-84A3-62CDFF1F83BD}" presName="sibTrans" presStyleCnt="0"/>
      <dgm:spPr/>
    </dgm:pt>
    <dgm:pt modelId="{5C52DD30-9C14-4A36-8E13-6F0FFB36FDD0}" type="pres">
      <dgm:prSet presAssocID="{FF4E9632-582B-4769-BAC0-39F3D31D9E51}" presName="compositeNode" presStyleCnt="0">
        <dgm:presLayoutVars>
          <dgm:bulletEnabled val="1"/>
        </dgm:presLayoutVars>
      </dgm:prSet>
      <dgm:spPr/>
    </dgm:pt>
    <dgm:pt modelId="{03B3FC1A-D16A-4E55-B00D-89D55CEA83E7}" type="pres">
      <dgm:prSet presAssocID="{FF4E9632-582B-4769-BAC0-39F3D31D9E51}" presName="bgRect" presStyleLbl="bgAccFollowNode1" presStyleIdx="2" presStyleCnt="4"/>
      <dgm:spPr/>
    </dgm:pt>
    <dgm:pt modelId="{90FDA31B-989E-441A-A33E-909B40829595}" type="pres">
      <dgm:prSet presAssocID="{AC4F73FD-95F5-4C85-A029-098372C398E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558F39B-6D2F-4D23-9A29-23A0BE00E61A}" type="pres">
      <dgm:prSet presAssocID="{FF4E9632-582B-4769-BAC0-39F3D31D9E51}" presName="bottomLine" presStyleLbl="alignNode1" presStyleIdx="5" presStyleCnt="8">
        <dgm:presLayoutVars/>
      </dgm:prSet>
      <dgm:spPr/>
    </dgm:pt>
    <dgm:pt modelId="{6DEEC26A-3C71-4B3C-A630-ECBEBEB6412C}" type="pres">
      <dgm:prSet presAssocID="{FF4E9632-582B-4769-BAC0-39F3D31D9E51}" presName="nodeText" presStyleLbl="bgAccFollowNode1" presStyleIdx="2" presStyleCnt="4">
        <dgm:presLayoutVars>
          <dgm:bulletEnabled val="1"/>
        </dgm:presLayoutVars>
      </dgm:prSet>
      <dgm:spPr/>
    </dgm:pt>
    <dgm:pt modelId="{634B77A0-6427-493B-8A1A-CCC022597CCC}" type="pres">
      <dgm:prSet presAssocID="{AC4F73FD-95F5-4C85-A029-098372C398E7}" presName="sibTrans" presStyleCnt="0"/>
      <dgm:spPr/>
    </dgm:pt>
    <dgm:pt modelId="{9FEE8F78-1427-4BC0-A322-916F24EA4246}" type="pres">
      <dgm:prSet presAssocID="{1FE6E06C-FB34-4AF9-851B-7042DA2042DC}" presName="compositeNode" presStyleCnt="0">
        <dgm:presLayoutVars>
          <dgm:bulletEnabled val="1"/>
        </dgm:presLayoutVars>
      </dgm:prSet>
      <dgm:spPr/>
    </dgm:pt>
    <dgm:pt modelId="{0BE078C8-7364-422E-8031-F28F44B045B1}" type="pres">
      <dgm:prSet presAssocID="{1FE6E06C-FB34-4AF9-851B-7042DA2042DC}" presName="bgRect" presStyleLbl="bgAccFollowNode1" presStyleIdx="3" presStyleCnt="4"/>
      <dgm:spPr/>
    </dgm:pt>
    <dgm:pt modelId="{C2240D9E-DDB6-4CC3-BFFC-BE1D6E905F78}" type="pres">
      <dgm:prSet presAssocID="{B4968523-90CB-4EEC-8F54-AB8699E35E9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BF86E99-1D14-4051-A417-4E7E889B0AEF}" type="pres">
      <dgm:prSet presAssocID="{1FE6E06C-FB34-4AF9-851B-7042DA2042DC}" presName="bottomLine" presStyleLbl="alignNode1" presStyleIdx="7" presStyleCnt="8">
        <dgm:presLayoutVars/>
      </dgm:prSet>
      <dgm:spPr/>
    </dgm:pt>
    <dgm:pt modelId="{2904C395-63BB-426D-9D97-E163202E9688}" type="pres">
      <dgm:prSet presAssocID="{1FE6E06C-FB34-4AF9-851B-7042DA2042D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12DD402-7ABF-49C1-B7BC-487E58018A64}" type="presOf" srcId="{FF4E9632-582B-4769-BAC0-39F3D31D9E51}" destId="{03B3FC1A-D16A-4E55-B00D-89D55CEA83E7}" srcOrd="0" destOrd="0" presId="urn:microsoft.com/office/officeart/2016/7/layout/BasicLinearProcessNumbered"/>
    <dgm:cxn modelId="{AA02DB05-A1CE-4DA6-9965-3D6A091B9137}" srcId="{85FC9499-07F8-403A-9133-FA3F0F7CF5F7}" destId="{A1CC843B-F986-45AB-B65A-005B473A37F8}" srcOrd="0" destOrd="0" parTransId="{6726A1D5-A219-4BF3-B0E8-66359C1A510D}" sibTransId="{EF94F12E-C4C1-4674-8686-1530FB6713EA}"/>
    <dgm:cxn modelId="{D6BC1C06-1C6F-456D-90B5-7D03EFA3CE34}" srcId="{85FC9499-07F8-403A-9133-FA3F0F7CF5F7}" destId="{FF4E9632-582B-4769-BAC0-39F3D31D9E51}" srcOrd="2" destOrd="0" parTransId="{A80B8DFD-5B48-4981-AC44-4074BA1B6741}" sibTransId="{AC4F73FD-95F5-4C85-A029-098372C398E7}"/>
    <dgm:cxn modelId="{8D7F7706-D55D-4466-9DE5-48051162399D}" type="presOf" srcId="{3515108D-440C-4F9F-835F-4EAF182BFEFD}" destId="{D6C6FE31-50C2-457F-908A-3138AFD23A9A}" srcOrd="0" destOrd="2" presId="urn:microsoft.com/office/officeart/2016/7/layout/BasicLinearProcessNumbered"/>
    <dgm:cxn modelId="{83DAFE18-D42C-4D37-A6A9-676BF778E753}" type="presOf" srcId="{AC4F73FD-95F5-4C85-A029-098372C398E7}" destId="{90FDA31B-989E-441A-A33E-909B40829595}" srcOrd="0" destOrd="0" presId="urn:microsoft.com/office/officeart/2016/7/layout/BasicLinearProcessNumbered"/>
    <dgm:cxn modelId="{CA608E26-1F07-440A-AF84-EF84329CACC6}" type="presOf" srcId="{47B5C130-9229-43B9-9BC3-981F72553C38}" destId="{2904C395-63BB-426D-9D97-E163202E9688}" srcOrd="0" destOrd="2" presId="urn:microsoft.com/office/officeart/2016/7/layout/BasicLinearProcessNumbered"/>
    <dgm:cxn modelId="{C482E931-DE65-45E7-AE64-A5ACCFFD89F7}" type="presOf" srcId="{AE8C31FB-372C-4EF0-8D3A-1A813AE4B02D}" destId="{2904C395-63BB-426D-9D97-E163202E9688}" srcOrd="0" destOrd="3" presId="urn:microsoft.com/office/officeart/2016/7/layout/BasicLinearProcessNumbered"/>
    <dgm:cxn modelId="{5B238636-08A2-4539-A743-06EA9B340684}" type="presOf" srcId="{A1CC843B-F986-45AB-B65A-005B473A37F8}" destId="{D6C6FE31-50C2-457F-908A-3138AFD23A9A}" srcOrd="1" destOrd="0" presId="urn:microsoft.com/office/officeart/2016/7/layout/BasicLinearProcessNumbered"/>
    <dgm:cxn modelId="{4CA64A3D-3BE0-41CE-B59E-CB33EE197190}" type="presOf" srcId="{1FE6E06C-FB34-4AF9-851B-7042DA2042DC}" destId="{2904C395-63BB-426D-9D97-E163202E9688}" srcOrd="1" destOrd="0" presId="urn:microsoft.com/office/officeart/2016/7/layout/BasicLinearProcessNumbered"/>
    <dgm:cxn modelId="{5011445E-2C4D-4C5F-A427-BBA95BB0B988}" type="presOf" srcId="{D60DDC8C-EBDA-4B8F-BD95-D3ABD9186F30}" destId="{D6C6FE31-50C2-457F-908A-3138AFD23A9A}" srcOrd="0" destOrd="1" presId="urn:microsoft.com/office/officeart/2016/7/layout/BasicLinearProcessNumbered"/>
    <dgm:cxn modelId="{D0E42746-615D-48FD-AB43-FAAE4EB45E1B}" type="presOf" srcId="{CA914DF8-04F9-4818-ADF1-0C335264178E}" destId="{6DEEC26A-3C71-4B3C-A630-ECBEBEB6412C}" srcOrd="0" destOrd="1" presId="urn:microsoft.com/office/officeart/2016/7/layout/BasicLinearProcessNumbered"/>
    <dgm:cxn modelId="{442C7C49-B4DC-451E-A458-A61F1E8ECA54}" type="presOf" srcId="{1FE6E06C-FB34-4AF9-851B-7042DA2042DC}" destId="{0BE078C8-7364-422E-8031-F28F44B045B1}" srcOrd="0" destOrd="0" presId="urn:microsoft.com/office/officeart/2016/7/layout/BasicLinearProcessNumbered"/>
    <dgm:cxn modelId="{BC5E686A-E053-47B1-92AC-CB4AC319B75F}" type="presOf" srcId="{A223EB56-80CC-4A5A-A308-152728EB8546}" destId="{EF871CBC-36CA-4FFC-94FF-B7AA354B4526}" srcOrd="0" destOrd="1" presId="urn:microsoft.com/office/officeart/2016/7/layout/BasicLinearProcessNumbered"/>
    <dgm:cxn modelId="{EB77694D-02DF-497E-92DE-37CC871881DC}" type="presOf" srcId="{6D1F0798-1F2C-47F9-84A3-62CDFF1F83BD}" destId="{EECAB79B-FEBC-4EFA-A814-07B3519DEBF1}" srcOrd="0" destOrd="0" presId="urn:microsoft.com/office/officeart/2016/7/layout/BasicLinearProcessNumbered"/>
    <dgm:cxn modelId="{9D65716D-D9C5-4039-B0E9-22376B50FD93}" srcId="{85FC9499-07F8-403A-9133-FA3F0F7CF5F7}" destId="{6A141E7C-655B-4628-8E72-D579FF841B5E}" srcOrd="1" destOrd="0" parTransId="{CA39B32D-DE3C-4B26-A436-EB5D2A83F06F}" sibTransId="{6D1F0798-1F2C-47F9-84A3-62CDFF1F83BD}"/>
    <dgm:cxn modelId="{2D1E586D-A3BC-44ED-9358-E3E4A7B0708D}" srcId="{6A141E7C-655B-4628-8E72-D579FF841B5E}" destId="{A223EB56-80CC-4A5A-A308-152728EB8546}" srcOrd="0" destOrd="0" parTransId="{3582BAFA-B24C-4FBB-8237-A6CC766BCD82}" sibTransId="{A2868F74-7956-4392-A0E5-692253EC9AD0}"/>
    <dgm:cxn modelId="{6CD4EC6E-9508-48C8-9831-B676BEDB3101}" type="presOf" srcId="{120D6049-E883-425A-A93E-763092A33E46}" destId="{EF871CBC-36CA-4FFC-94FF-B7AA354B4526}" srcOrd="0" destOrd="2" presId="urn:microsoft.com/office/officeart/2016/7/layout/BasicLinearProcessNumbered"/>
    <dgm:cxn modelId="{7C883A4F-024E-40B1-96A2-55424F53E9D1}" srcId="{FF4E9632-582B-4769-BAC0-39F3D31D9E51}" destId="{28C310BA-9759-4B80-84F3-B747E276FC93}" srcOrd="1" destOrd="0" parTransId="{20C1D1A0-6750-4D80-882A-C533C5846A0C}" sibTransId="{74E6591B-97E6-4AA0-9D57-3DAA13CB8CF5}"/>
    <dgm:cxn modelId="{7630A37C-61A0-4E45-A465-2C80DD9FFA2A}" srcId="{A1CC843B-F986-45AB-B65A-005B473A37F8}" destId="{3515108D-440C-4F9F-835F-4EAF182BFEFD}" srcOrd="1" destOrd="0" parTransId="{19A38A56-76D5-41BC-954D-575FC54A82DC}" sibTransId="{A86B20A4-A389-42D9-ACB9-1687B40A6645}"/>
    <dgm:cxn modelId="{378DE183-E3B9-4C6D-B906-5F48C3B1B073}" srcId="{1FE6E06C-FB34-4AF9-851B-7042DA2042DC}" destId="{FC75D43E-2BED-4426-AA2B-CAA553D1F36A}" srcOrd="0" destOrd="0" parTransId="{3DECCB90-73DE-4FAD-B7EF-C59FB7F8D208}" sibTransId="{A51656A0-E6FB-4EB9-8ED9-871B1E9CD3A2}"/>
    <dgm:cxn modelId="{2EF7AD92-171B-410C-B432-D0FC8FEBB17A}" type="presOf" srcId="{6A141E7C-655B-4628-8E72-D579FF841B5E}" destId="{EF871CBC-36CA-4FFC-94FF-B7AA354B4526}" srcOrd="1" destOrd="0" presId="urn:microsoft.com/office/officeart/2016/7/layout/BasicLinearProcessNumbered"/>
    <dgm:cxn modelId="{64639498-D14A-416E-B95E-BDA325C8CC1D}" type="presOf" srcId="{A1CC843B-F986-45AB-B65A-005B473A37F8}" destId="{E1997710-D006-431F-8A2F-B8DD4A5843A1}" srcOrd="0" destOrd="0" presId="urn:microsoft.com/office/officeart/2016/7/layout/BasicLinearProcessNumbered"/>
    <dgm:cxn modelId="{D51C8B9D-557A-45C4-8D07-B96823139F08}" srcId="{1FE6E06C-FB34-4AF9-851B-7042DA2042DC}" destId="{AE8C31FB-372C-4EF0-8D3A-1A813AE4B02D}" srcOrd="2" destOrd="0" parTransId="{5AA0E191-B37B-4E11-AEC2-5F454AA2879C}" sibTransId="{E09D8D62-1B3F-4DF8-91A6-F7520B0424BF}"/>
    <dgm:cxn modelId="{4E882EAB-E56E-49E8-9130-4D3AF124BA12}" type="presOf" srcId="{B4968523-90CB-4EEC-8F54-AB8699E35E9F}" destId="{C2240D9E-DDB6-4CC3-BFFC-BE1D6E905F78}" srcOrd="0" destOrd="0" presId="urn:microsoft.com/office/officeart/2016/7/layout/BasicLinearProcessNumbered"/>
    <dgm:cxn modelId="{67BC42B2-C0A0-410E-B662-26F41E774815}" type="presOf" srcId="{FF4E9632-582B-4769-BAC0-39F3D31D9E51}" destId="{6DEEC26A-3C71-4B3C-A630-ECBEBEB6412C}" srcOrd="1" destOrd="0" presId="urn:microsoft.com/office/officeart/2016/7/layout/BasicLinearProcessNumbered"/>
    <dgm:cxn modelId="{C7E696B4-343B-4D01-92BA-33A199BBB5EB}" type="presOf" srcId="{6A141E7C-655B-4628-8E72-D579FF841B5E}" destId="{A83206D7-28CE-430F-9FA9-AA825A5F57A1}" srcOrd="0" destOrd="0" presId="urn:microsoft.com/office/officeart/2016/7/layout/BasicLinearProcessNumbered"/>
    <dgm:cxn modelId="{ACA238B8-BC55-40B5-95BB-BEFDC007175E}" type="presOf" srcId="{FC75D43E-2BED-4426-AA2B-CAA553D1F36A}" destId="{2904C395-63BB-426D-9D97-E163202E9688}" srcOrd="0" destOrd="1" presId="urn:microsoft.com/office/officeart/2016/7/layout/BasicLinearProcessNumbered"/>
    <dgm:cxn modelId="{EADCEDBE-588E-4DDA-865F-AFA75A865B89}" srcId="{FF4E9632-582B-4769-BAC0-39F3D31D9E51}" destId="{CA914DF8-04F9-4818-ADF1-0C335264178E}" srcOrd="0" destOrd="0" parTransId="{9AB79F4A-C050-485B-BA22-DF76EEFCFE12}" sibTransId="{CB481482-C0D8-4D64-A98D-DE3B76567AA2}"/>
    <dgm:cxn modelId="{4773CBD3-43DF-419B-A9A5-A68F0D44DD66}" type="presOf" srcId="{85FC9499-07F8-403A-9133-FA3F0F7CF5F7}" destId="{0403374A-317C-448B-92A4-5D844F4C0E01}" srcOrd="0" destOrd="0" presId="urn:microsoft.com/office/officeart/2016/7/layout/BasicLinearProcessNumbered"/>
    <dgm:cxn modelId="{14961DDD-5B10-4418-B4B8-3107C6D0F672}" srcId="{1FE6E06C-FB34-4AF9-851B-7042DA2042DC}" destId="{47B5C130-9229-43B9-9BC3-981F72553C38}" srcOrd="1" destOrd="0" parTransId="{749A31FE-12A9-4314-A248-57D1BCFB83D7}" sibTransId="{0ADA6C35-BDAC-4934-963F-2B3E4C73DBBA}"/>
    <dgm:cxn modelId="{8F73A1DD-FB42-4F71-8C66-914B5B29870B}" srcId="{6A141E7C-655B-4628-8E72-D579FF841B5E}" destId="{120D6049-E883-425A-A93E-763092A33E46}" srcOrd="1" destOrd="0" parTransId="{30307302-7A85-451A-A8E8-785872DBADF5}" sibTransId="{9F73AB07-41A1-4096-8146-2F0A5880F1B1}"/>
    <dgm:cxn modelId="{E8681BDE-357C-487C-94DE-0BF2BE1405C6}" srcId="{85FC9499-07F8-403A-9133-FA3F0F7CF5F7}" destId="{1FE6E06C-FB34-4AF9-851B-7042DA2042DC}" srcOrd="3" destOrd="0" parTransId="{1BF04358-D5DE-4788-A4F9-40B3575CF896}" sibTransId="{B4968523-90CB-4EEC-8F54-AB8699E35E9F}"/>
    <dgm:cxn modelId="{5C85DDE7-296F-40C7-AAB1-63E6ED4FE6A4}" type="presOf" srcId="{28C310BA-9759-4B80-84F3-B747E276FC93}" destId="{6DEEC26A-3C71-4B3C-A630-ECBEBEB6412C}" srcOrd="0" destOrd="2" presId="urn:microsoft.com/office/officeart/2016/7/layout/BasicLinearProcessNumbered"/>
    <dgm:cxn modelId="{A5E30EF0-87A8-46E4-B730-2FA98B405D23}" type="presOf" srcId="{EF94F12E-C4C1-4674-8686-1530FB6713EA}" destId="{9520A488-4147-426D-B719-EA98FA80AFDD}" srcOrd="0" destOrd="0" presId="urn:microsoft.com/office/officeart/2016/7/layout/BasicLinearProcessNumbered"/>
    <dgm:cxn modelId="{06553CF0-0AD8-436E-A173-3A6A57FF9FCF}" srcId="{A1CC843B-F986-45AB-B65A-005B473A37F8}" destId="{D60DDC8C-EBDA-4B8F-BD95-D3ABD9186F30}" srcOrd="0" destOrd="0" parTransId="{023C84BE-0740-4732-9CB7-CC752BC0E51D}" sibTransId="{79E40D49-071A-4052-8A2B-33C7AFF91D55}"/>
    <dgm:cxn modelId="{D8FC1261-24D9-470D-A3EF-396977FE4A21}" type="presParOf" srcId="{0403374A-317C-448B-92A4-5D844F4C0E01}" destId="{22A68B5B-48C3-4A56-BC1C-A7A9EE22D1B4}" srcOrd="0" destOrd="0" presId="urn:microsoft.com/office/officeart/2016/7/layout/BasicLinearProcessNumbered"/>
    <dgm:cxn modelId="{3150D3EE-839D-47A6-B99B-5E7A05622AB9}" type="presParOf" srcId="{22A68B5B-48C3-4A56-BC1C-A7A9EE22D1B4}" destId="{E1997710-D006-431F-8A2F-B8DD4A5843A1}" srcOrd="0" destOrd="0" presId="urn:microsoft.com/office/officeart/2016/7/layout/BasicLinearProcessNumbered"/>
    <dgm:cxn modelId="{67143C77-EF4E-42FE-ACA0-F93B43717A4E}" type="presParOf" srcId="{22A68B5B-48C3-4A56-BC1C-A7A9EE22D1B4}" destId="{9520A488-4147-426D-B719-EA98FA80AFDD}" srcOrd="1" destOrd="0" presId="urn:microsoft.com/office/officeart/2016/7/layout/BasicLinearProcessNumbered"/>
    <dgm:cxn modelId="{237F584C-9C17-47F7-BD8F-5445DD61B883}" type="presParOf" srcId="{22A68B5B-48C3-4A56-BC1C-A7A9EE22D1B4}" destId="{4721A280-3A71-4C29-A8A0-127DEF64B1C2}" srcOrd="2" destOrd="0" presId="urn:microsoft.com/office/officeart/2016/7/layout/BasicLinearProcessNumbered"/>
    <dgm:cxn modelId="{7603ACB7-2400-4403-A4B9-5F53F6409231}" type="presParOf" srcId="{22A68B5B-48C3-4A56-BC1C-A7A9EE22D1B4}" destId="{D6C6FE31-50C2-457F-908A-3138AFD23A9A}" srcOrd="3" destOrd="0" presId="urn:microsoft.com/office/officeart/2016/7/layout/BasicLinearProcessNumbered"/>
    <dgm:cxn modelId="{C0C80DED-7E82-4C5D-8C85-FFFCBDDF3A73}" type="presParOf" srcId="{0403374A-317C-448B-92A4-5D844F4C0E01}" destId="{CFB4D316-D817-4FB3-B9FD-0274B4BF4883}" srcOrd="1" destOrd="0" presId="urn:microsoft.com/office/officeart/2016/7/layout/BasicLinearProcessNumbered"/>
    <dgm:cxn modelId="{8F8F7FDD-B8C9-4FEC-98EE-9DA77EF07C12}" type="presParOf" srcId="{0403374A-317C-448B-92A4-5D844F4C0E01}" destId="{80F362D1-AD81-4594-91DA-118F96150381}" srcOrd="2" destOrd="0" presId="urn:microsoft.com/office/officeart/2016/7/layout/BasicLinearProcessNumbered"/>
    <dgm:cxn modelId="{FA005E3A-CEB9-4208-AEB7-BC652EAFEFC6}" type="presParOf" srcId="{80F362D1-AD81-4594-91DA-118F96150381}" destId="{A83206D7-28CE-430F-9FA9-AA825A5F57A1}" srcOrd="0" destOrd="0" presId="urn:microsoft.com/office/officeart/2016/7/layout/BasicLinearProcessNumbered"/>
    <dgm:cxn modelId="{86C06172-EBD8-4A29-96FC-761977E15599}" type="presParOf" srcId="{80F362D1-AD81-4594-91DA-118F96150381}" destId="{EECAB79B-FEBC-4EFA-A814-07B3519DEBF1}" srcOrd="1" destOrd="0" presId="urn:microsoft.com/office/officeart/2016/7/layout/BasicLinearProcessNumbered"/>
    <dgm:cxn modelId="{33693951-3DC2-4F25-A7A4-9F338471AEE0}" type="presParOf" srcId="{80F362D1-AD81-4594-91DA-118F96150381}" destId="{32B133FE-D84C-4DB3-876C-371C389C4FB7}" srcOrd="2" destOrd="0" presId="urn:microsoft.com/office/officeart/2016/7/layout/BasicLinearProcessNumbered"/>
    <dgm:cxn modelId="{AA69E3D1-DA6C-43CC-90C6-71B2A18F0ED9}" type="presParOf" srcId="{80F362D1-AD81-4594-91DA-118F96150381}" destId="{EF871CBC-36CA-4FFC-94FF-B7AA354B4526}" srcOrd="3" destOrd="0" presId="urn:microsoft.com/office/officeart/2016/7/layout/BasicLinearProcessNumbered"/>
    <dgm:cxn modelId="{653338A2-9649-47F0-8191-DB0CBC4ECF71}" type="presParOf" srcId="{0403374A-317C-448B-92A4-5D844F4C0E01}" destId="{536308A4-09F5-4F67-A8E5-50FF8F2C48EE}" srcOrd="3" destOrd="0" presId="urn:microsoft.com/office/officeart/2016/7/layout/BasicLinearProcessNumbered"/>
    <dgm:cxn modelId="{1EA3E828-A43B-4EA4-AA5F-F4949622F70B}" type="presParOf" srcId="{0403374A-317C-448B-92A4-5D844F4C0E01}" destId="{5C52DD30-9C14-4A36-8E13-6F0FFB36FDD0}" srcOrd="4" destOrd="0" presId="urn:microsoft.com/office/officeart/2016/7/layout/BasicLinearProcessNumbered"/>
    <dgm:cxn modelId="{564D141C-9A1E-4013-9052-BB0138F70709}" type="presParOf" srcId="{5C52DD30-9C14-4A36-8E13-6F0FFB36FDD0}" destId="{03B3FC1A-D16A-4E55-B00D-89D55CEA83E7}" srcOrd="0" destOrd="0" presId="urn:microsoft.com/office/officeart/2016/7/layout/BasicLinearProcessNumbered"/>
    <dgm:cxn modelId="{2B3EF8E1-A75E-4D13-9C2B-75110FBA4F8E}" type="presParOf" srcId="{5C52DD30-9C14-4A36-8E13-6F0FFB36FDD0}" destId="{90FDA31B-989E-441A-A33E-909B40829595}" srcOrd="1" destOrd="0" presId="urn:microsoft.com/office/officeart/2016/7/layout/BasicLinearProcessNumbered"/>
    <dgm:cxn modelId="{4A0E4C7F-1535-40C0-9A07-DA08F69C3798}" type="presParOf" srcId="{5C52DD30-9C14-4A36-8E13-6F0FFB36FDD0}" destId="{A558F39B-6D2F-4D23-9A29-23A0BE00E61A}" srcOrd="2" destOrd="0" presId="urn:microsoft.com/office/officeart/2016/7/layout/BasicLinearProcessNumbered"/>
    <dgm:cxn modelId="{263817F7-2484-4FBC-8367-3181368856A4}" type="presParOf" srcId="{5C52DD30-9C14-4A36-8E13-6F0FFB36FDD0}" destId="{6DEEC26A-3C71-4B3C-A630-ECBEBEB6412C}" srcOrd="3" destOrd="0" presId="urn:microsoft.com/office/officeart/2016/7/layout/BasicLinearProcessNumbered"/>
    <dgm:cxn modelId="{7E4B04BE-9876-43A0-A2D3-56F7D2833B55}" type="presParOf" srcId="{0403374A-317C-448B-92A4-5D844F4C0E01}" destId="{634B77A0-6427-493B-8A1A-CCC022597CCC}" srcOrd="5" destOrd="0" presId="urn:microsoft.com/office/officeart/2016/7/layout/BasicLinearProcessNumbered"/>
    <dgm:cxn modelId="{260D4B4B-046B-4089-8FAF-0506AE510CC7}" type="presParOf" srcId="{0403374A-317C-448B-92A4-5D844F4C0E01}" destId="{9FEE8F78-1427-4BC0-A322-916F24EA4246}" srcOrd="6" destOrd="0" presId="urn:microsoft.com/office/officeart/2016/7/layout/BasicLinearProcessNumbered"/>
    <dgm:cxn modelId="{17EABB1A-C22C-45AE-A782-DBD15BD173A2}" type="presParOf" srcId="{9FEE8F78-1427-4BC0-A322-916F24EA4246}" destId="{0BE078C8-7364-422E-8031-F28F44B045B1}" srcOrd="0" destOrd="0" presId="urn:microsoft.com/office/officeart/2016/7/layout/BasicLinearProcessNumbered"/>
    <dgm:cxn modelId="{7A7F0F14-D887-448D-94B8-588462A1266D}" type="presParOf" srcId="{9FEE8F78-1427-4BC0-A322-916F24EA4246}" destId="{C2240D9E-DDB6-4CC3-BFFC-BE1D6E905F78}" srcOrd="1" destOrd="0" presId="urn:microsoft.com/office/officeart/2016/7/layout/BasicLinearProcessNumbered"/>
    <dgm:cxn modelId="{3214D60F-07F6-4862-9EDE-4BCD9C507E96}" type="presParOf" srcId="{9FEE8F78-1427-4BC0-A322-916F24EA4246}" destId="{5BF86E99-1D14-4051-A417-4E7E889B0AEF}" srcOrd="2" destOrd="0" presId="urn:microsoft.com/office/officeart/2016/7/layout/BasicLinearProcessNumbered"/>
    <dgm:cxn modelId="{83266219-6D7D-444A-8B27-F4A7FD2C5E09}" type="presParOf" srcId="{9FEE8F78-1427-4BC0-A322-916F24EA4246}" destId="{2904C395-63BB-426D-9D97-E163202E968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97710-D006-431F-8A2F-B8DD4A5843A1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 and Store the data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Remove unwanted characters in all rows like “-”, “[”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Store your cleaned data as text file.</a:t>
          </a:r>
        </a:p>
      </dsp:txBody>
      <dsp:txXfrm>
        <a:off x="3080" y="1765067"/>
        <a:ext cx="2444055" cy="2053006"/>
      </dsp:txXfrm>
    </dsp:sp>
    <dsp:sp modelId="{9520A488-4147-426D-B719-EA98FA80AFDD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4721A280-3A71-4C29-A8A0-127DEF64B1C2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3206D7-28CE-430F-9FA9-AA825A5F57A1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Setting up the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Set columns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Set the format (CSV)</a:t>
          </a:r>
        </a:p>
      </dsp:txBody>
      <dsp:txXfrm>
        <a:off x="2691541" y="1765067"/>
        <a:ext cx="2444055" cy="2053006"/>
      </dsp:txXfrm>
    </dsp:sp>
    <dsp:sp modelId="{EECAB79B-FEBC-4EFA-A814-07B3519DEBF1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32B133FE-D84C-4DB3-876C-371C389C4FB7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B3FC1A-D16A-4E55-B00D-89D55CEA83E7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Know request count did by each host.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Filter-out the requests which had resulted 404, 304 alone as a separate file.</a:t>
          </a:r>
        </a:p>
      </dsp:txBody>
      <dsp:txXfrm>
        <a:off x="5380002" y="1765067"/>
        <a:ext cx="2444055" cy="2053006"/>
      </dsp:txXfrm>
    </dsp:sp>
    <dsp:sp modelId="{90FDA31B-989E-441A-A33E-909B40829595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A558F39B-6D2F-4D23-9A29-23A0BE00E61A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E078C8-7364-422E-8031-F28F44B045B1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Visualize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Count of different request types by hosts.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8068463" y="1765067"/>
        <a:ext cx="2444055" cy="2053006"/>
      </dsp:txXfrm>
    </dsp:sp>
    <dsp:sp modelId="{C2240D9E-DDB6-4CC3-BFFC-BE1D6E905F78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5BF86E99-1D14-4051-A417-4E7E889B0AEF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CE6D-8709-47FE-9DC3-B24AEC80A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DB8B5-64E9-40C3-9B56-3FBC7AA51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BB9D-80D8-490C-BD08-3B845E19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C2537-B588-44EE-8406-F5C7B2C6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8BAE-7A09-43B4-B584-2C83DC2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7A9A-1D68-4E0B-959C-9FABA52D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5454-47EA-41BA-8F1D-BF2730C7A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4B29-015E-46A6-B24A-23543629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0FF9-46AD-4BB4-8C17-BFC6E8C7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044B-295D-4601-94B5-0F34D6E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9F8D8-3213-437B-9E13-D51908929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4DEA3-63B6-4E86-A4CB-82039275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EFFAB-D750-43EB-BC5A-8F7FBEFA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89DD-34C8-4F21-B6D6-E92BF2C7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270E-170F-46B8-9FC4-EB743794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3A26-7348-42B2-82AA-B79D0C24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743B-CBCF-4C4B-91D8-B5D4266D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8606-6BEA-4B53-B8EB-AD39AF0D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2160-A460-421E-9F27-AD1CCA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426E-3606-49BE-B743-B599D19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2B21-062D-4B97-A77E-C4917C3C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7233-E6F6-48A1-8335-06DD3F3A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818C-F677-4531-B9B4-63D6C997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8419-DB0A-4290-BD78-5639FD7D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B0D5-8308-4F20-B7B4-3ADF0C28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A912-3E5B-4D9A-B3BD-13DF2362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A670-F3A5-4051-BD01-6DF504762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94AC4-150B-43E0-BD85-D01045DE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5AE8-C95D-4514-86FC-1BD51D6E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3E81F-0F30-4FC4-888E-6F8B77C0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BAA02-D631-427B-9C1F-D562461A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2AB2-0188-43EA-99EA-BB5A3AB1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FC040-097C-4D42-9CAF-C50C92FE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8ADC9-7D3F-4014-9371-A1E90FFB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BBE8-F628-4BE5-80F4-F5C053A46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5222C-6AF7-4AC7-BAF0-D6C313A01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E17B4-F577-4256-AFF8-9E5602A0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4C156-1469-4775-BE69-BB5EDA6F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5F68D-9028-4345-830E-9F21FAFF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37D8-A720-41BC-8D83-0D53B770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33D9E-FDAA-4716-AC77-75E68709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4D3AB-6E1F-44A6-8815-A2B031D2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929B6-BD88-47C1-BAEE-605A234B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C3EBF-A2BA-4ACE-94FE-73DEB5A3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F9F52-CC2B-4BED-B066-62104EA0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7335D-332E-42AC-9533-87CEED9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1C61-FA8E-4987-BBFA-3DFD9419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F5DE-A1ED-4304-8F43-AC93AA16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ED88-A847-40AC-A334-99AA8673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C9AA-D311-49BC-B3E0-851AF5ED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355B5-C32C-4C77-8B63-06D5D50C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986B4-F6E8-48C0-8520-051328C9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32BB-2397-4828-B046-395BFDBE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3B173-2942-4880-861C-E6B4DD039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849D-97A3-4001-83F6-2AB33BBE5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49755-EA57-438C-800C-4048561C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35894-B64C-42CB-AFF5-5126AAB8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933-4657-4F9F-BD0F-BBBF8CC3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9FC6A-9733-492C-81EB-ED481634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24375-C33B-49C1-8FDE-612CAF9F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35D5-F236-4AEB-B4F0-E98B3E8F4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F649-E301-40FB-921B-561931E9B5B8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C5DE-76BC-4B0A-9E8C-83DBA80D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D1F8-CF82-4276-AE31-F469CA6B6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D2B7-634C-4AA9-A16A-1C7570F3A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ta.ee.lbl.gov/html/contrib/NASA-HTT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syncfusion.io/bi/en-us/dashboards/d11a9014-b252-42e4-a303-1b11fe864996/Twitter%20live%20demo/Twitter%20live%20demo?showmydashboards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01D0-979A-43B7-A163-6637ED4E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84F6-FE20-4A54-9E19-79EE08581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Apache Hadoop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Azure Blob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Apache Spark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Syncfusion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eacher">
            <a:extLst>
              <a:ext uri="{FF2B5EF4-FFF2-40B4-BE49-F238E27FC236}">
                <a16:creationId xmlns:a16="http://schemas.microsoft.com/office/drawing/2014/main" id="{0C3AC8FA-319F-4440-B87E-185BDD466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E36-40A0-47FF-AD1A-4588069A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853B-389C-4CC9-9CD5-72333E7D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1500"/>
              <a:t>HTTP requests to the NASA Kennedy Space Center</a:t>
            </a:r>
          </a:p>
          <a:p>
            <a:r>
              <a:rPr lang="en-US" sz="1500">
                <a:hlinkClick r:id="rId2"/>
              </a:rPr>
              <a:t>http://ita.ee.lbl.gov/html/contrib/NASA-HTTP.html</a:t>
            </a:r>
            <a:r>
              <a:rPr lang="en-US" sz="1500"/>
              <a:t> </a:t>
            </a:r>
          </a:p>
          <a:p>
            <a:r>
              <a:rPr lang="en-US" sz="1500"/>
              <a:t>The logs are an ASCII file with one line per request, with the following columns:</a:t>
            </a:r>
          </a:p>
          <a:p>
            <a:pPr lvl="1"/>
            <a:r>
              <a:rPr lang="en-US" sz="1500" b="1"/>
              <a:t>host</a:t>
            </a:r>
            <a:r>
              <a:rPr lang="en-US" sz="1500"/>
              <a:t> making the request. A hostname when possible, otherwise the Internet address if the name could not be looked up.</a:t>
            </a:r>
          </a:p>
          <a:p>
            <a:pPr lvl="1"/>
            <a:r>
              <a:rPr lang="en-US" sz="1500" b="1"/>
              <a:t>timestamp</a:t>
            </a:r>
            <a:r>
              <a:rPr lang="en-US" sz="1500"/>
              <a:t> in the format "DAY MON DD HH:MM:SS YYYY", where </a:t>
            </a:r>
            <a:r>
              <a:rPr lang="en-US" sz="1500" b="1"/>
              <a:t>DAY</a:t>
            </a:r>
            <a:r>
              <a:rPr lang="en-US" sz="1500"/>
              <a:t> is the day of the week, </a:t>
            </a:r>
            <a:r>
              <a:rPr lang="en-US" sz="1500" b="1"/>
              <a:t>MON</a:t>
            </a:r>
            <a:r>
              <a:rPr lang="en-US" sz="1500"/>
              <a:t> is the name of the month, </a:t>
            </a:r>
            <a:r>
              <a:rPr lang="en-US" sz="1500" b="1"/>
              <a:t>DD</a:t>
            </a:r>
            <a:r>
              <a:rPr lang="en-US" sz="1500"/>
              <a:t> is the day of the month, </a:t>
            </a:r>
            <a:r>
              <a:rPr lang="en-US" sz="1500" b="1"/>
              <a:t>HH:MM:SS</a:t>
            </a:r>
            <a:r>
              <a:rPr lang="en-US" sz="1500"/>
              <a:t> is the time of day using a 24-hour clock, and </a:t>
            </a:r>
            <a:r>
              <a:rPr lang="en-US" sz="1500" b="1"/>
              <a:t>YYYY</a:t>
            </a:r>
            <a:r>
              <a:rPr lang="en-US" sz="1500"/>
              <a:t> is the year. The timezone is -0400.</a:t>
            </a:r>
          </a:p>
          <a:p>
            <a:pPr lvl="1"/>
            <a:r>
              <a:rPr lang="en-US" sz="1500" b="1"/>
              <a:t>request</a:t>
            </a:r>
            <a:r>
              <a:rPr lang="en-US" sz="1500"/>
              <a:t> given in quotes.</a:t>
            </a:r>
          </a:p>
          <a:p>
            <a:pPr lvl="1"/>
            <a:r>
              <a:rPr lang="en-US" sz="1500" b="1"/>
              <a:t>HTTP reply code</a:t>
            </a:r>
            <a:r>
              <a:rPr lang="en-US" sz="1500"/>
              <a:t>.</a:t>
            </a:r>
          </a:p>
          <a:p>
            <a:pPr lvl="1"/>
            <a:r>
              <a:rPr lang="en-US" sz="1500" b="1"/>
              <a:t>bytes in the reply</a:t>
            </a:r>
            <a:r>
              <a:rPr lang="en-US" sz="1500"/>
              <a:t>.</a:t>
            </a:r>
          </a:p>
          <a:p>
            <a:endParaRPr lang="en-US" sz="1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068E202F-F8D0-4229-B524-6616E9945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1FE7-BC12-4776-A3E0-851B95C1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we are going to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E8AB3-7ED7-4D05-A993-E2CFE7C4D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455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6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1DC8FBD-045B-4FC0-AA6B-BD8B7B4A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149" y="447335"/>
            <a:ext cx="9941259" cy="3951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DFA3E2-C0DB-4FE2-AF7C-5ADA38D1DB3A}"/>
              </a:ext>
            </a:extLst>
          </p:cNvPr>
          <p:cNvSpPr/>
          <p:nvPr/>
        </p:nvSpPr>
        <p:spPr>
          <a:xfrm>
            <a:off x="9065279" y="3403600"/>
            <a:ext cx="80518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1A7A6-DC44-459F-A995-9AB5892FA8DC}"/>
              </a:ext>
            </a:extLst>
          </p:cNvPr>
          <p:cNvSpPr/>
          <p:nvPr/>
        </p:nvSpPr>
        <p:spPr>
          <a:xfrm>
            <a:off x="3299252" y="3403600"/>
            <a:ext cx="27432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@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2C9B4EC-B06E-4B23-86AB-1539CBCB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576" y="4580226"/>
            <a:ext cx="3941179" cy="15099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 Twitter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3C61FCF-98D3-4303-A266-3FD99663E4F3}"/>
              </a:ext>
            </a:extLst>
          </p:cNvPr>
          <p:cNvSpPr txBox="1">
            <a:spLocks/>
          </p:cNvSpPr>
          <p:nvPr/>
        </p:nvSpPr>
        <p:spPr>
          <a:xfrm>
            <a:off x="5826778" y="4790647"/>
            <a:ext cx="4926411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linkClick r:id="rId3"/>
              </a:rPr>
              <a:t>https://demo.syncfusion.io/bi/en-us/dashboards/d11a9014-b252-42e4-a303-1b11fe864996/Twitter%20live%20demo/Twitter%20live%20demo?showmydashboards=1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054AC2C-B300-40D8-BE45-993B91451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9" y="4560544"/>
            <a:ext cx="1509936" cy="15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8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Hands-on</vt:lpstr>
      <vt:lpstr>About data</vt:lpstr>
      <vt:lpstr>What we are going to do?</vt:lpstr>
      <vt:lpstr> Twitter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</dc:title>
  <dc:creator>Dinesh Kumar P</dc:creator>
  <cp:lastModifiedBy>Dinesh Kumar P</cp:lastModifiedBy>
  <cp:revision>28</cp:revision>
  <dcterms:created xsi:type="dcterms:W3CDTF">2019-01-18T16:05:30Z</dcterms:created>
  <dcterms:modified xsi:type="dcterms:W3CDTF">2019-01-18T19:30:09Z</dcterms:modified>
</cp:coreProperties>
</file>