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96" r:id="rId2"/>
    <p:sldId id="277" r:id="rId3"/>
    <p:sldId id="288" r:id="rId4"/>
    <p:sldId id="285" r:id="rId5"/>
    <p:sldId id="283" r:id="rId6"/>
    <p:sldId id="286" r:id="rId7"/>
    <p:sldId id="287" r:id="rId8"/>
    <p:sldId id="27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461" autoAdjust="0"/>
  </p:normalViewPr>
  <p:slideViewPr>
    <p:cSldViewPr snapToGrid="0">
      <p:cViewPr varScale="1">
        <p:scale>
          <a:sx n="54" d="100"/>
          <a:sy n="54" d="100"/>
        </p:scale>
        <p:origin x="1771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0E69A-219F-4431-BA6A-2C26E1F83576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0A76E5-5D2D-44F6-9A92-453659455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05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afternoon guys. </a:t>
            </a:r>
            <a:r>
              <a:rPr lang="en-US" dirty="0" err="1"/>
              <a:t>Ya</a:t>
            </a:r>
            <a:r>
              <a:rPr lang="en-US" dirty="0"/>
              <a:t>. I am Dinesh Kumar. Product Manager at Syncfusion Software. I manage ‘Data sources’ division of Data Platform team. And I am pretty happy to present this Webinar in Azure Vidyapeeth to this wonderful audience. Here we go!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0757B-0709-4736-92FA-0BEB494FC2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30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6A6D3-DB66-4D3A-ABA0-9F4C65D50BA1}" type="datetimeFigureOut">
              <a:rPr lang="en-US" smtClean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DB32-9F3D-4441-883A-8E6CDEABECC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50928478-5A85-4414-BD27-22064457AB1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3806289"/>
            <a:ext cx="5791200" cy="3051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2" descr="C:\Users\betsyg\Documents\Betsy\Graphics and Collateral\Logos\syncfusion_logo_slogan_300px.png">
            <a:extLst>
              <a:ext uri="{FF2B5EF4-FFF2-40B4-BE49-F238E27FC236}">
                <a16:creationId xmlns:a16="http://schemas.microsoft.com/office/drawing/2014/main" id="{2CE2120C-4762-4CD6-8058-0EC59A53BF0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8000" y="304800"/>
            <a:ext cx="3048000" cy="685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91356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6A6D3-DB66-4D3A-ABA0-9F4C65D50BA1}" type="datetimeFigureOut">
              <a:rPr lang="en-US" smtClean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DB32-9F3D-4441-883A-8E6CDEABEC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126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6A6D3-DB66-4D3A-ABA0-9F4C65D50BA1}" type="datetimeFigureOut">
              <a:rPr lang="en-US" smtClean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DB32-9F3D-4441-883A-8E6CDEABECC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8727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6A6D3-DB66-4D3A-ABA0-9F4C65D50BA1}" type="datetimeFigureOut">
              <a:rPr lang="en-US" smtClean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DB32-9F3D-4441-883A-8E6CDEABEC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276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6A6D3-DB66-4D3A-ABA0-9F4C65D50BA1}" type="datetimeFigureOut">
              <a:rPr lang="en-US" smtClean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DB32-9F3D-4441-883A-8E6CDEABECC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1786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6A6D3-DB66-4D3A-ABA0-9F4C65D50BA1}" type="datetimeFigureOut">
              <a:rPr lang="en-US" smtClean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DB32-9F3D-4441-883A-8E6CDEABEC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4009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6A6D3-DB66-4D3A-ABA0-9F4C65D50BA1}" type="datetimeFigureOut">
              <a:rPr lang="en-US" smtClean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DB32-9F3D-4441-883A-8E6CDEABEC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7381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6A6D3-DB66-4D3A-ABA0-9F4C65D50BA1}" type="datetimeFigureOut">
              <a:rPr lang="en-US" smtClean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DB32-9F3D-4441-883A-8E6CDEABEC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3444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>
            <a:lvl1pPr>
              <a:defRPr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3806289"/>
            <a:ext cx="5791200" cy="3051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6A6D3-DB66-4D3A-ABA0-9F4C65D50BA1}" type="datetimeFigureOut">
              <a:rPr lang="en-US" smtClean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DB32-9F3D-4441-883A-8E6CDEABECC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6" name="Picture 2" descr="C:\Users\betsyg\Documents\Betsy\Graphics and Collateral\Logos\syncfusion_logo_slogan_300px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8000" y="304800"/>
            <a:ext cx="3048000" cy="685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03458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6A6D3-DB66-4D3A-ABA0-9F4C65D50BA1}" type="datetimeFigureOut">
              <a:rPr lang="en-US" smtClean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DB32-9F3D-4441-883A-8E6CDEABECC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9038D76B-5678-455D-B0D2-DFDFE406E33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39200" y="5091218"/>
            <a:ext cx="3352800" cy="1766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syncfusion_logo_slogan_200px.png">
            <a:extLst>
              <a:ext uri="{FF2B5EF4-FFF2-40B4-BE49-F238E27FC236}">
                <a16:creationId xmlns:a16="http://schemas.microsoft.com/office/drawing/2014/main" id="{05284AD0-100B-4307-AFB4-53F52E68C98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08000" y="6172200"/>
            <a:ext cx="20320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012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6A6D3-DB66-4D3A-ABA0-9F4C65D50BA1}" type="datetimeFigureOut">
              <a:rPr lang="en-US" smtClean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DB32-9F3D-4441-883A-8E6CDEABECC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29C5F9F-E4FC-4859-8D50-85618C3AC87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39200" y="5091218"/>
            <a:ext cx="3352800" cy="1766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syncfusion_logo_slogan_200px.png">
            <a:extLst>
              <a:ext uri="{FF2B5EF4-FFF2-40B4-BE49-F238E27FC236}">
                <a16:creationId xmlns:a16="http://schemas.microsoft.com/office/drawing/2014/main" id="{36288FC8-4556-4EA0-A52A-FC2E8B11547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08000" y="6172200"/>
            <a:ext cx="20320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20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6A6D3-DB66-4D3A-ABA0-9F4C65D50BA1}" type="datetimeFigureOut">
              <a:rPr lang="en-US" smtClean="0"/>
              <a:pPr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DB32-9F3D-4441-883A-8E6CDEABECC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syncfusion_logo_slogan_200px.png">
            <a:extLst>
              <a:ext uri="{FF2B5EF4-FFF2-40B4-BE49-F238E27FC236}">
                <a16:creationId xmlns:a16="http://schemas.microsoft.com/office/drawing/2014/main" id="{3776EF2C-E721-422C-8048-28A5480202E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08000" y="6172200"/>
            <a:ext cx="2032000" cy="533400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DB75E827-6174-4491-A344-D5086175FDA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39200" y="5091218"/>
            <a:ext cx="3352800" cy="1766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27074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6A6D3-DB66-4D3A-ABA0-9F4C65D50BA1}" type="datetimeFigureOut">
              <a:rPr lang="en-US" smtClean="0"/>
              <a:pPr/>
              <a:t>4/26/2019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DB32-9F3D-4441-883A-8E6CDEABECC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syncfusion_logo_slogan_200px.png">
            <a:extLst>
              <a:ext uri="{FF2B5EF4-FFF2-40B4-BE49-F238E27FC236}">
                <a16:creationId xmlns:a16="http://schemas.microsoft.com/office/drawing/2014/main" id="{FBAA61EF-320C-4395-960A-0B649D7CAF2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08000" y="6172200"/>
            <a:ext cx="2032000" cy="53340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2DD9B47C-518D-4ADD-9F86-E12FEE2BC2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39200" y="5091218"/>
            <a:ext cx="3352800" cy="1766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06673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6A6D3-DB66-4D3A-ABA0-9F4C65D50BA1}" type="datetimeFigureOut">
              <a:rPr lang="en-US" smtClean="0"/>
              <a:pPr/>
              <a:t>4/26/2019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DB32-9F3D-4441-883A-8E6CDEABECC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syncfusion_logo_slogan_200px.png">
            <a:extLst>
              <a:ext uri="{FF2B5EF4-FFF2-40B4-BE49-F238E27FC236}">
                <a16:creationId xmlns:a16="http://schemas.microsoft.com/office/drawing/2014/main" id="{D30BAB7F-BB8C-49F4-94B4-4B29021DC7F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08000" y="6172200"/>
            <a:ext cx="2032000" cy="533400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46C47F59-F13B-46D3-928F-CC0BB59B526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39200" y="5091218"/>
            <a:ext cx="3352800" cy="1766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28116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6A6D3-DB66-4D3A-ABA0-9F4C65D50BA1}" type="datetimeFigureOut">
              <a:rPr lang="en-US" smtClean="0"/>
              <a:pPr/>
              <a:t>4/26/2019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DB32-9F3D-4441-883A-8E6CDEABECC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syncfusion_logo_slogan_200px.png">
            <a:extLst>
              <a:ext uri="{FF2B5EF4-FFF2-40B4-BE49-F238E27FC236}">
                <a16:creationId xmlns:a16="http://schemas.microsoft.com/office/drawing/2014/main" id="{56F2FA36-230D-46F0-8F4C-92593190586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08000" y="6172200"/>
            <a:ext cx="2032000" cy="533400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D62F5A66-DBCB-4F14-948D-F7BB289DA5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39200" y="5091218"/>
            <a:ext cx="3352800" cy="1766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92258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6A6D3-DB66-4D3A-ABA0-9F4C65D50BA1}" type="datetimeFigureOut">
              <a:rPr lang="en-US" smtClean="0"/>
              <a:pPr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DB32-9F3D-4441-883A-8E6CDEABECC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1DE99594-2A09-4C5A-89E4-AFA8979EBE3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39200" y="5091218"/>
            <a:ext cx="3352800" cy="1766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syncfusion_logo_slogan_200px.png">
            <a:extLst>
              <a:ext uri="{FF2B5EF4-FFF2-40B4-BE49-F238E27FC236}">
                <a16:creationId xmlns:a16="http://schemas.microsoft.com/office/drawing/2014/main" id="{43DB16BF-FACB-4EE3-893D-46A360FD341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08000" y="6172200"/>
            <a:ext cx="20320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135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6A6D3-DB66-4D3A-ABA0-9F4C65D50BA1}" type="datetimeFigureOut">
              <a:rPr lang="en-US" smtClean="0"/>
              <a:pPr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DB32-9F3D-4441-883A-8E6CDEABECC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syncfusion_logo_slogan_200px.png">
            <a:extLst>
              <a:ext uri="{FF2B5EF4-FFF2-40B4-BE49-F238E27FC236}">
                <a16:creationId xmlns:a16="http://schemas.microsoft.com/office/drawing/2014/main" id="{47123440-FAFF-486D-BB34-1F3F8E9B67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08000" y="6172200"/>
            <a:ext cx="2032000" cy="533400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6FC9746B-1305-4AF4-8B15-0D761B81D7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39200" y="5091218"/>
            <a:ext cx="3352800" cy="1766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81748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6A6D3-DB66-4D3A-ABA0-9F4C65D50BA1}" type="datetimeFigureOut">
              <a:rPr lang="en-US" smtClean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D61DB32-9F3D-4441-883A-8E6CDEABEC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649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6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8614" y="936715"/>
            <a:ext cx="82359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Big Data Projects</a:t>
            </a:r>
            <a:endParaRPr lang="en-US" sz="40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F4E47D-5377-4140-A3C8-A0A46C2FBA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614" y="2489204"/>
            <a:ext cx="5351003" cy="343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328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DD2568-2296-464D-871A-759E9D3BC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Apache Hadoop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A9302-E796-4F21-A081-4041F9861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* PROCESS and STORE data in a distributed computing environment (commodity hardware).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* Fault tolerant (Data &amp; Processing)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45B871-F455-42BF-B4E0-0B1AD6DDC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92" y="2973916"/>
            <a:ext cx="35687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056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6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7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DD2568-2296-464D-871A-759E9D3BC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Apache Pig</a:t>
            </a:r>
            <a:br>
              <a:rPr lang="en-US">
                <a:solidFill>
                  <a:srgbClr val="FFFFFF"/>
                </a:solidFill>
              </a:rPr>
            </a:br>
            <a:endParaRPr lang="en-US">
              <a:solidFill>
                <a:srgbClr val="FFFFFF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92A23D-659A-485A-BFC9-6F5078A4F4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51" y="1179980"/>
            <a:ext cx="3856774" cy="458693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A9302-E796-4F21-A081-4041F9861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* A scripting platform (Pig Latin) for processing and analyzing large data sets.</a:t>
            </a:r>
          </a:p>
          <a:p>
            <a:pPr marL="0" indent="0">
              <a:buNone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082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DD2568-2296-464D-871A-759E9D3BC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Apache Hive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A9302-E796-4F21-A081-4041F9861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* HIVE is a data warehousing component originated @Facebook.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* Hive Query Language(HQL) - very similar like SQL.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* 2 wide spread clients - Hive Command Line and JDBC/ODBC driver.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D92850-2FCC-400D-9B17-6CB96182DB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660" y="1981226"/>
            <a:ext cx="2316422" cy="213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34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DD2568-2296-464D-871A-759E9D3BC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Apache HBase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A9302-E796-4F21-A081-4041F9861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 lnSpcReduction="1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* A non-relational column oriented distributed database that runs on top of HDFS. 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* Simply say, NoSQL on top of Hadoop.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* Provides real-time read/write access to large datasets. i.e. Over comes random writes, which HDFS does not support.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16EB45-3DB5-41B3-A68C-CB26C32731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15" y="2649719"/>
            <a:ext cx="4775614" cy="121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897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E07078-3A7D-4EDB-A06D-E377092F0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Apache Sqoop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298AC-94FB-4931-9774-F43964D5B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sz="1500" dirty="0">
                <a:solidFill>
                  <a:srgbClr val="FFFFFF"/>
                </a:solidFill>
              </a:rPr>
              <a:t>* Transfer data between Hadoop and relational databases.</a:t>
            </a:r>
          </a:p>
          <a:p>
            <a:pPr lvl="0">
              <a:lnSpc>
                <a:spcPct val="90000"/>
              </a:lnSpc>
            </a:pPr>
            <a:endParaRPr lang="en-US" sz="1500" dirty="0">
              <a:solidFill>
                <a:srgbClr val="FFFFFF"/>
              </a:solidFill>
            </a:endParaRPr>
          </a:p>
          <a:p>
            <a:pPr lvl="0">
              <a:lnSpc>
                <a:spcPct val="90000"/>
              </a:lnSpc>
            </a:pPr>
            <a:r>
              <a:rPr lang="en-US" sz="1500" dirty="0">
                <a:solidFill>
                  <a:srgbClr val="FFFFFF"/>
                </a:solidFill>
              </a:rPr>
              <a:t>* Can handle large size as well and can be parallelized to increase the pace of work.</a:t>
            </a:r>
          </a:p>
          <a:p>
            <a:pPr lvl="0">
              <a:lnSpc>
                <a:spcPct val="90000"/>
              </a:lnSpc>
            </a:pPr>
            <a:endParaRPr lang="en-US" sz="1500" dirty="0">
              <a:solidFill>
                <a:srgbClr val="FFFFFF"/>
              </a:solidFill>
            </a:endParaRPr>
          </a:p>
          <a:p>
            <a:pPr lvl="0">
              <a:lnSpc>
                <a:spcPct val="90000"/>
              </a:lnSpc>
            </a:pPr>
            <a:r>
              <a:rPr lang="en-US" sz="1500" dirty="0">
                <a:solidFill>
                  <a:srgbClr val="FFFFFF"/>
                </a:solidFill>
              </a:rPr>
              <a:t>* Works with several relational databases such as MS SQL Server, Teradata, Netezza, Oracle, MySQL, Postgres.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BDB492-138D-4EB3-AFF2-68C5BAD26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20" y="2577355"/>
            <a:ext cx="4477587" cy="136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239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E07078-3A7D-4EDB-A06D-E377092F0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Apache Oozie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298AC-94FB-4931-9774-F43964D5B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sz="1500" dirty="0">
                <a:solidFill>
                  <a:srgbClr val="FFFFFF"/>
                </a:solidFill>
              </a:rPr>
              <a:t>* It is a workflow scheduler system to manage Big Data jobs.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33C5C2-675B-483D-83F9-2B73DD8A1A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05" y="2883629"/>
            <a:ext cx="4605418" cy="108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678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E07078-3A7D-4EDB-A06D-E377092F0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Apache Spark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F40AD3-3F54-4CDC-96C7-EF55AB4C7F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51" y="2447712"/>
            <a:ext cx="3856774" cy="20514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298AC-94FB-4931-9774-F43964D5B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sz="1100">
                <a:solidFill>
                  <a:srgbClr val="FFFFFF"/>
                </a:solidFill>
              </a:rPr>
              <a:t>* Apache Spark is a framework for real time data analytics in a distributed computing environment.</a:t>
            </a:r>
          </a:p>
          <a:p>
            <a:pPr lvl="0">
              <a:lnSpc>
                <a:spcPct val="90000"/>
              </a:lnSpc>
            </a:pPr>
            <a:endParaRPr lang="en-US" sz="1100">
              <a:solidFill>
                <a:srgbClr val="FFFFFF"/>
              </a:solidFill>
            </a:endParaRPr>
          </a:p>
          <a:p>
            <a:pPr lvl="0">
              <a:lnSpc>
                <a:spcPct val="90000"/>
              </a:lnSpc>
            </a:pPr>
            <a:r>
              <a:rPr lang="en-US" sz="1100">
                <a:solidFill>
                  <a:srgbClr val="FFFFFF"/>
                </a:solidFill>
              </a:rPr>
              <a:t>* Spark is written in Scala and was originally developed at the University of California, Berkeley.</a:t>
            </a:r>
          </a:p>
          <a:p>
            <a:pPr lvl="0">
              <a:lnSpc>
                <a:spcPct val="90000"/>
              </a:lnSpc>
            </a:pPr>
            <a:endParaRPr lang="en-US" sz="1100">
              <a:solidFill>
                <a:srgbClr val="FFFFFF"/>
              </a:solidFill>
            </a:endParaRPr>
          </a:p>
          <a:p>
            <a:pPr lvl="0">
              <a:lnSpc>
                <a:spcPct val="90000"/>
              </a:lnSpc>
            </a:pPr>
            <a:r>
              <a:rPr lang="en-US" sz="1100">
                <a:solidFill>
                  <a:srgbClr val="FFFFFF"/>
                </a:solidFill>
              </a:rPr>
              <a:t>* It executes in-memory computations to increase speed of data processing over Map-Reduce.</a:t>
            </a:r>
          </a:p>
          <a:p>
            <a:pPr lvl="0">
              <a:lnSpc>
                <a:spcPct val="90000"/>
              </a:lnSpc>
            </a:pPr>
            <a:endParaRPr lang="en-US" sz="110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100">
                <a:solidFill>
                  <a:srgbClr val="FFFFFF"/>
                </a:solidFill>
              </a:rPr>
              <a:t>* Supported APIs – Scala, Python, R, Java.</a:t>
            </a:r>
          </a:p>
          <a:p>
            <a:pPr>
              <a:lnSpc>
                <a:spcPct val="90000"/>
              </a:lnSpc>
            </a:pPr>
            <a:endParaRPr lang="en-US" sz="110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100">
                <a:solidFill>
                  <a:srgbClr val="FFFFFF"/>
                </a:solidFill>
              </a:rPr>
              <a:t>* Libraries – SQL, Streaming, Machine Learning and Graph.</a:t>
            </a:r>
          </a:p>
        </p:txBody>
      </p:sp>
    </p:spTree>
    <p:extLst>
      <p:ext uri="{BB962C8B-B14F-4D97-AF65-F5344CB8AC3E}">
        <p14:creationId xmlns:p14="http://schemas.microsoft.com/office/powerpoint/2010/main" val="191150071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</TotalTime>
  <Words>330</Words>
  <Application>Microsoft Office PowerPoint</Application>
  <PresentationFormat>Widescreen</PresentationFormat>
  <Paragraphs>39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Segoe UI</vt:lpstr>
      <vt:lpstr>Trebuchet MS</vt:lpstr>
      <vt:lpstr>Wingdings 3</vt:lpstr>
      <vt:lpstr>Facet</vt:lpstr>
      <vt:lpstr>PowerPoint Presentation</vt:lpstr>
      <vt:lpstr>Apache Hadoop </vt:lpstr>
      <vt:lpstr>Apache Pig </vt:lpstr>
      <vt:lpstr>Apache Hive </vt:lpstr>
      <vt:lpstr>Apache HBase</vt:lpstr>
      <vt:lpstr>Apache Sqoop</vt:lpstr>
      <vt:lpstr>Apache Oozie</vt:lpstr>
      <vt:lpstr>Apache Spark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projects</dc:title>
  <dc:creator>Dinesh Kumar P</dc:creator>
  <cp:lastModifiedBy>Dinesh Kumar P</cp:lastModifiedBy>
  <cp:revision>3</cp:revision>
  <dcterms:created xsi:type="dcterms:W3CDTF">2019-01-18T18:39:59Z</dcterms:created>
  <dcterms:modified xsi:type="dcterms:W3CDTF">2019-04-27T05:06:20Z</dcterms:modified>
</cp:coreProperties>
</file>