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0"/>
  </p:notesMasterIdLst>
  <p:handoutMasterIdLst>
    <p:handoutMasterId r:id="rId21"/>
  </p:handoutMasterIdLst>
  <p:sldIdLst>
    <p:sldId id="1720" r:id="rId6"/>
    <p:sldId id="266" r:id="rId7"/>
    <p:sldId id="2348" r:id="rId8"/>
    <p:sldId id="10066" r:id="rId9"/>
    <p:sldId id="2535" r:id="rId10"/>
    <p:sldId id="10083" r:id="rId11"/>
    <p:sldId id="1858" r:id="rId12"/>
    <p:sldId id="2471" r:id="rId13"/>
    <p:sldId id="2479" r:id="rId14"/>
    <p:sldId id="2387" r:id="rId15"/>
    <p:sldId id="10086" r:id="rId16"/>
    <p:sldId id="364" r:id="rId17"/>
    <p:sldId id="10074" r:id="rId18"/>
    <p:sldId id="10085"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20"/>
            <p14:sldId id="266"/>
            <p14:sldId id="2348"/>
            <p14:sldId id="10066"/>
            <p14:sldId id="2535"/>
            <p14:sldId id="10083"/>
            <p14:sldId id="1858"/>
            <p14:sldId id="2471"/>
            <p14:sldId id="2479"/>
            <p14:sldId id="2387"/>
            <p14:sldId id="10086"/>
            <p14:sldId id="364"/>
            <p14:sldId id="10074"/>
            <p14:sldId id="10085"/>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E6E6E6"/>
    <a:srgbClr val="FFFFFF"/>
    <a:srgbClr val="0D0D0D"/>
    <a:srgbClr val="0078D4"/>
    <a:srgbClr val="000000"/>
    <a:srgbClr val="1A1A1A"/>
    <a:srgbClr val="107C10"/>
    <a:srgbClr val="EAEAEA"/>
    <a:srgbClr val="004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2133" autoAdjust="0"/>
  </p:normalViewPr>
  <p:slideViewPr>
    <p:cSldViewPr snapToGrid="0">
      <p:cViewPr varScale="1">
        <p:scale>
          <a:sx n="110" d="100"/>
          <a:sy n="110" d="100"/>
        </p:scale>
        <p:origin x="324" y="10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75" d="100"/>
          <a:sy n="75" d="100"/>
        </p:scale>
        <p:origin x="276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0E633-DE53-464A-86EF-9D46CC3E2FF8}" type="doc">
      <dgm:prSet loTypeId="urn:microsoft.com/office/officeart/2005/8/layout/chevron1" loCatId="process" qsTypeId="urn:microsoft.com/office/officeart/2005/8/quickstyle/simple1" qsCatId="simple" csTypeId="urn:microsoft.com/office/officeart/2005/8/colors/accent1_2" csCatId="accent1" phldr="1"/>
      <dgm:spPr/>
    </dgm:pt>
    <dgm:pt modelId="{BDFFD794-36B8-45B7-B822-56ED98EAD99E}" type="pres">
      <dgm:prSet presAssocID="{FAA0E633-DE53-464A-86EF-9D46CC3E2FF8}" presName="Name0" presStyleCnt="0">
        <dgm:presLayoutVars>
          <dgm:dir/>
          <dgm:animLvl val="lvl"/>
          <dgm:resizeHandles val="exact"/>
        </dgm:presLayoutVars>
      </dgm:prSet>
      <dgm:spPr/>
    </dgm:pt>
  </dgm:ptLst>
  <dgm:cxnLst>
    <dgm:cxn modelId="{747FA937-278A-4FD9-9A40-4A6732CF7507}" type="presOf" srcId="{FAA0E633-DE53-464A-86EF-9D46CC3E2FF8}" destId="{BDFFD794-36B8-45B7-B822-56ED98EAD99E}"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0E633-DE53-464A-86EF-9D46CC3E2FF8}" type="doc">
      <dgm:prSet loTypeId="urn:microsoft.com/office/officeart/2005/8/layout/process1" loCatId="process" qsTypeId="urn:microsoft.com/office/officeart/2005/8/quickstyle/simple1" qsCatId="simple" csTypeId="urn:microsoft.com/office/officeart/2005/8/colors/accent1_2" csCatId="accent1" phldr="1"/>
      <dgm:spPr/>
    </dgm:pt>
    <dgm:pt modelId="{CD6D1E61-534C-4BDB-B37A-A22CD783E86A}">
      <dgm:prSet phldrT="[Text]"/>
      <dgm:spPr>
        <a:solidFill>
          <a:schemeClr val="accent4">
            <a:lumMod val="25000"/>
          </a:schemeClr>
        </a:solidFill>
      </dgm:spPr>
      <dgm:t>
        <a:bodyPr/>
        <a:lstStyle/>
        <a:p>
          <a:r>
            <a:rPr lang="en-US"/>
            <a:t>Load Data</a:t>
          </a:r>
        </a:p>
      </dgm:t>
    </dgm:pt>
    <dgm:pt modelId="{CF37578B-8A63-4F50-9A95-CCCDB25C2DB8}" type="parTrans" cxnId="{085E3713-E977-4A15-914D-FA30FA52DCDA}">
      <dgm:prSet/>
      <dgm:spPr/>
      <dgm:t>
        <a:bodyPr/>
        <a:lstStyle/>
        <a:p>
          <a:endParaRPr lang="en-US"/>
        </a:p>
      </dgm:t>
    </dgm:pt>
    <dgm:pt modelId="{3702F958-8CF0-43A3-9F08-A47842F6F979}" type="sibTrans" cxnId="{085E3713-E977-4A15-914D-FA30FA52DCDA}">
      <dgm:prSet/>
      <dgm:spPr/>
      <dgm:t>
        <a:bodyPr/>
        <a:lstStyle/>
        <a:p>
          <a:endParaRPr lang="en-US"/>
        </a:p>
      </dgm:t>
    </dgm:pt>
    <dgm:pt modelId="{0AAD163A-6A13-44FA-9EE4-BCFC8D0770B1}">
      <dgm:prSet phldrT="[Text]"/>
      <dgm:spPr>
        <a:solidFill>
          <a:schemeClr val="accent4">
            <a:lumMod val="25000"/>
          </a:schemeClr>
        </a:solidFill>
      </dgm:spPr>
      <dgm:t>
        <a:bodyPr vert="horz"/>
        <a:lstStyle/>
        <a:p>
          <a:r>
            <a:rPr lang="en-US"/>
            <a:t>Extract Features </a:t>
          </a:r>
        </a:p>
      </dgm:t>
    </dgm:pt>
    <dgm:pt modelId="{9F1B34C6-C82D-488A-BEDF-95E7BE7275E6}" type="parTrans" cxnId="{58785F71-A03A-44AA-B2F6-553F467C9495}">
      <dgm:prSet/>
      <dgm:spPr/>
      <dgm:t>
        <a:bodyPr/>
        <a:lstStyle/>
        <a:p>
          <a:endParaRPr lang="en-US"/>
        </a:p>
      </dgm:t>
    </dgm:pt>
    <dgm:pt modelId="{14EC41B3-2281-47E4-9E4D-C10F173DC302}" type="sibTrans" cxnId="{58785F71-A03A-44AA-B2F6-553F467C9495}">
      <dgm:prSet/>
      <dgm:spPr/>
      <dgm:t>
        <a:bodyPr/>
        <a:lstStyle/>
        <a:p>
          <a:endParaRPr lang="en-US"/>
        </a:p>
      </dgm:t>
    </dgm:pt>
    <dgm:pt modelId="{B067680A-4B58-46B2-9619-5D166B7CE76F}" type="pres">
      <dgm:prSet presAssocID="{FAA0E633-DE53-464A-86EF-9D46CC3E2FF8}" presName="Name0" presStyleCnt="0">
        <dgm:presLayoutVars>
          <dgm:dir/>
          <dgm:resizeHandles val="exact"/>
        </dgm:presLayoutVars>
      </dgm:prSet>
      <dgm:spPr/>
    </dgm:pt>
    <dgm:pt modelId="{AE19F727-B4C8-40AE-A927-32B867C8043B}" type="pres">
      <dgm:prSet presAssocID="{CD6D1E61-534C-4BDB-B37A-A22CD783E86A}" presName="node" presStyleLbl="node1" presStyleIdx="0" presStyleCnt="2">
        <dgm:presLayoutVars>
          <dgm:bulletEnabled val="1"/>
        </dgm:presLayoutVars>
      </dgm:prSet>
      <dgm:spPr/>
    </dgm:pt>
    <dgm:pt modelId="{60F576CC-0CE3-4075-BE5F-84F1EB8FB206}" type="pres">
      <dgm:prSet presAssocID="{3702F958-8CF0-43A3-9F08-A47842F6F979}" presName="sibTrans" presStyleLbl="sibTrans2D1" presStyleIdx="0" presStyleCnt="1"/>
      <dgm:spPr/>
    </dgm:pt>
    <dgm:pt modelId="{6F320F47-E3F7-4EF1-825A-E492B9259FE1}" type="pres">
      <dgm:prSet presAssocID="{3702F958-8CF0-43A3-9F08-A47842F6F979}" presName="connectorText" presStyleLbl="sibTrans2D1" presStyleIdx="0" presStyleCnt="1"/>
      <dgm:spPr/>
    </dgm:pt>
    <dgm:pt modelId="{8F33CAC6-4A67-4A0C-A26E-F9855DBE4113}" type="pres">
      <dgm:prSet presAssocID="{0AAD163A-6A13-44FA-9EE4-BCFC8D0770B1}" presName="node" presStyleLbl="node1" presStyleIdx="1" presStyleCnt="2">
        <dgm:presLayoutVars>
          <dgm:bulletEnabled val="1"/>
        </dgm:presLayoutVars>
      </dgm:prSet>
      <dgm:spPr>
        <a:xfrm>
          <a:off x="2152429" y="1937761"/>
          <a:ext cx="1491323" cy="1361110"/>
        </a:xfrm>
      </dgm:spPr>
    </dgm:pt>
  </dgm:ptLst>
  <dgm:cxnLst>
    <dgm:cxn modelId="{E02AC60A-32B0-49AF-BF5C-B35291D908CE}" type="presOf" srcId="{FAA0E633-DE53-464A-86EF-9D46CC3E2FF8}" destId="{B067680A-4B58-46B2-9619-5D166B7CE76F}" srcOrd="0" destOrd="0" presId="urn:microsoft.com/office/officeart/2005/8/layout/process1"/>
    <dgm:cxn modelId="{085E3713-E977-4A15-914D-FA30FA52DCDA}" srcId="{FAA0E633-DE53-464A-86EF-9D46CC3E2FF8}" destId="{CD6D1E61-534C-4BDB-B37A-A22CD783E86A}" srcOrd="0" destOrd="0" parTransId="{CF37578B-8A63-4F50-9A95-CCCDB25C2DB8}" sibTransId="{3702F958-8CF0-43A3-9F08-A47842F6F979}"/>
    <dgm:cxn modelId="{7A29E722-E4EA-463E-9320-75C3B3DC7836}" type="presOf" srcId="{0AAD163A-6A13-44FA-9EE4-BCFC8D0770B1}" destId="{8F33CAC6-4A67-4A0C-A26E-F9855DBE4113}" srcOrd="0" destOrd="0" presId="urn:microsoft.com/office/officeart/2005/8/layout/process1"/>
    <dgm:cxn modelId="{58785F71-A03A-44AA-B2F6-553F467C9495}" srcId="{FAA0E633-DE53-464A-86EF-9D46CC3E2FF8}" destId="{0AAD163A-6A13-44FA-9EE4-BCFC8D0770B1}" srcOrd="1" destOrd="0" parTransId="{9F1B34C6-C82D-488A-BEDF-95E7BE7275E6}" sibTransId="{14EC41B3-2281-47E4-9E4D-C10F173DC302}"/>
    <dgm:cxn modelId="{9E001874-EFA4-4C08-B35C-01344AFFFBBA}" type="presOf" srcId="{3702F958-8CF0-43A3-9F08-A47842F6F979}" destId="{60F576CC-0CE3-4075-BE5F-84F1EB8FB206}" srcOrd="0" destOrd="0" presId="urn:microsoft.com/office/officeart/2005/8/layout/process1"/>
    <dgm:cxn modelId="{65331BA3-B007-4766-8A28-B075E5BC4E02}" type="presOf" srcId="{3702F958-8CF0-43A3-9F08-A47842F6F979}" destId="{6F320F47-E3F7-4EF1-825A-E492B9259FE1}" srcOrd="1" destOrd="0" presId="urn:microsoft.com/office/officeart/2005/8/layout/process1"/>
    <dgm:cxn modelId="{3EA614B9-8D63-457D-A89B-C9E7FD112E91}" type="presOf" srcId="{CD6D1E61-534C-4BDB-B37A-A22CD783E86A}" destId="{AE19F727-B4C8-40AE-A927-32B867C8043B}" srcOrd="0" destOrd="0" presId="urn:microsoft.com/office/officeart/2005/8/layout/process1"/>
    <dgm:cxn modelId="{B5F87AA2-A647-4BDF-B33F-D4EA5575865C}" type="presParOf" srcId="{B067680A-4B58-46B2-9619-5D166B7CE76F}" destId="{AE19F727-B4C8-40AE-A927-32B867C8043B}" srcOrd="0" destOrd="0" presId="urn:microsoft.com/office/officeart/2005/8/layout/process1"/>
    <dgm:cxn modelId="{FA56DE50-3E92-438C-A5BE-B3CDEEC1D58E}" type="presParOf" srcId="{B067680A-4B58-46B2-9619-5D166B7CE76F}" destId="{60F576CC-0CE3-4075-BE5F-84F1EB8FB206}" srcOrd="1" destOrd="0" presId="urn:microsoft.com/office/officeart/2005/8/layout/process1"/>
    <dgm:cxn modelId="{0597A340-CFAA-4F5D-BA6B-27612BBA176D}" type="presParOf" srcId="{60F576CC-0CE3-4075-BE5F-84F1EB8FB206}" destId="{6F320F47-E3F7-4EF1-825A-E492B9259FE1}" srcOrd="0" destOrd="0" presId="urn:microsoft.com/office/officeart/2005/8/layout/process1"/>
    <dgm:cxn modelId="{19BAA422-C13D-49F8-9928-A89755AE1DE6}" type="presParOf" srcId="{B067680A-4B58-46B2-9619-5D166B7CE76F}" destId="{8F33CAC6-4A67-4A0C-A26E-F9855DBE4113}"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0E633-DE53-464A-86EF-9D46CC3E2FF8}" type="doc">
      <dgm:prSet loTypeId="urn:microsoft.com/office/officeart/2005/8/layout/process1" loCatId="process" qsTypeId="urn:microsoft.com/office/officeart/2005/8/quickstyle/simple1" qsCatId="simple" csTypeId="urn:microsoft.com/office/officeart/2005/8/colors/accent1_2" csCatId="accent1" phldr="1"/>
      <dgm:spPr/>
    </dgm:pt>
    <dgm:pt modelId="{B14B51ED-634C-4AD1-B292-0C6B272A2EC9}">
      <dgm:prSet phldrT="[Text]"/>
      <dgm:spPr>
        <a:solidFill>
          <a:schemeClr val="accent4">
            <a:lumMod val="25000"/>
          </a:schemeClr>
        </a:solidFill>
      </dgm:spPr>
      <dgm:t>
        <a:bodyPr vert="horz"/>
        <a:lstStyle/>
        <a:p>
          <a:r>
            <a:rPr lang="en-US"/>
            <a:t>Train Model </a:t>
          </a:r>
        </a:p>
      </dgm:t>
    </dgm:pt>
    <dgm:pt modelId="{85089105-4BB1-44B4-A1D7-8CB067F5B5BC}" type="parTrans" cxnId="{CB2752BD-2876-404C-B587-E1F118B77816}">
      <dgm:prSet/>
      <dgm:spPr/>
      <dgm:t>
        <a:bodyPr/>
        <a:lstStyle/>
        <a:p>
          <a:endParaRPr lang="en-US"/>
        </a:p>
      </dgm:t>
    </dgm:pt>
    <dgm:pt modelId="{70B53FA1-5562-4F69-8DDE-1C2AB458E00B}" type="sibTrans" cxnId="{CB2752BD-2876-404C-B587-E1F118B77816}">
      <dgm:prSet/>
      <dgm:spPr/>
      <dgm:t>
        <a:bodyPr/>
        <a:lstStyle/>
        <a:p>
          <a:endParaRPr lang="en-US"/>
        </a:p>
      </dgm:t>
    </dgm:pt>
    <dgm:pt modelId="{9C4EFFE0-5996-4348-A4B3-F21F856DF93E}">
      <dgm:prSet phldrT="[Text]"/>
      <dgm:spPr>
        <a:solidFill>
          <a:schemeClr val="accent4">
            <a:lumMod val="25000"/>
          </a:schemeClr>
        </a:solidFill>
      </dgm:spPr>
      <dgm:t>
        <a:bodyPr vert="horz"/>
        <a:lstStyle/>
        <a:p>
          <a:r>
            <a:rPr lang="en-US"/>
            <a:t>Evaluate Model  </a:t>
          </a:r>
        </a:p>
      </dgm:t>
    </dgm:pt>
    <dgm:pt modelId="{EE8B7A4D-EB7C-4B84-BB5E-9D6B5E3714A3}" type="parTrans" cxnId="{506DF3D5-0DA5-4F11-B382-BB28D35DC3D7}">
      <dgm:prSet/>
      <dgm:spPr/>
      <dgm:t>
        <a:bodyPr/>
        <a:lstStyle/>
        <a:p>
          <a:endParaRPr lang="en-US"/>
        </a:p>
      </dgm:t>
    </dgm:pt>
    <dgm:pt modelId="{1802F4EE-8CC6-4FB1-BD83-9225B52FCCDD}" type="sibTrans" cxnId="{506DF3D5-0DA5-4F11-B382-BB28D35DC3D7}">
      <dgm:prSet/>
      <dgm:spPr/>
      <dgm:t>
        <a:bodyPr/>
        <a:lstStyle/>
        <a:p>
          <a:endParaRPr lang="en-US"/>
        </a:p>
      </dgm:t>
    </dgm:pt>
    <dgm:pt modelId="{B067680A-4B58-46B2-9619-5D166B7CE76F}" type="pres">
      <dgm:prSet presAssocID="{FAA0E633-DE53-464A-86EF-9D46CC3E2FF8}" presName="Name0" presStyleCnt="0">
        <dgm:presLayoutVars>
          <dgm:dir/>
          <dgm:resizeHandles val="exact"/>
        </dgm:presLayoutVars>
      </dgm:prSet>
      <dgm:spPr/>
    </dgm:pt>
    <dgm:pt modelId="{4D4DD813-2603-4ED3-BE87-F4B649C7AF9F}" type="pres">
      <dgm:prSet presAssocID="{B14B51ED-634C-4AD1-B292-0C6B272A2EC9}" presName="node" presStyleLbl="node1" presStyleIdx="0" presStyleCnt="2">
        <dgm:presLayoutVars>
          <dgm:bulletEnabled val="1"/>
        </dgm:presLayoutVars>
      </dgm:prSet>
      <dgm:spPr>
        <a:xfrm>
          <a:off x="4673188" y="1937761"/>
          <a:ext cx="1492503" cy="1361110"/>
        </a:xfrm>
      </dgm:spPr>
    </dgm:pt>
    <dgm:pt modelId="{611A43A3-2900-4EAE-8896-C6FC80A44456}" type="pres">
      <dgm:prSet presAssocID="{70B53FA1-5562-4F69-8DDE-1C2AB458E00B}" presName="sibTrans" presStyleLbl="sibTrans2D1" presStyleIdx="0" presStyleCnt="1"/>
      <dgm:spPr/>
    </dgm:pt>
    <dgm:pt modelId="{580545E4-E735-45CC-A474-7C4C96DC6AE0}" type="pres">
      <dgm:prSet presAssocID="{70B53FA1-5562-4F69-8DDE-1C2AB458E00B}" presName="connectorText" presStyleLbl="sibTrans2D1" presStyleIdx="0" presStyleCnt="1"/>
      <dgm:spPr/>
    </dgm:pt>
    <dgm:pt modelId="{44AA6DD7-4412-46FA-86A1-E66843CD770F}" type="pres">
      <dgm:prSet presAssocID="{9C4EFFE0-5996-4348-A4B3-F21F856DF93E}" presName="node" presStyleLbl="node1" presStyleIdx="1" presStyleCnt="2">
        <dgm:presLayoutVars>
          <dgm:bulletEnabled val="1"/>
        </dgm:presLayoutVars>
      </dgm:prSet>
      <dgm:spPr>
        <a:xfrm>
          <a:off x="7073099" y="1937761"/>
          <a:ext cx="1487807" cy="1361110"/>
        </a:xfrm>
      </dgm:spPr>
    </dgm:pt>
  </dgm:ptLst>
  <dgm:cxnLst>
    <dgm:cxn modelId="{E02AC60A-32B0-49AF-BF5C-B35291D908CE}" type="presOf" srcId="{FAA0E633-DE53-464A-86EF-9D46CC3E2FF8}" destId="{B067680A-4B58-46B2-9619-5D166B7CE76F}" srcOrd="0" destOrd="0" presId="urn:microsoft.com/office/officeart/2005/8/layout/process1"/>
    <dgm:cxn modelId="{C6D95E32-FAD8-450B-9D47-B65ADC4C0D23}" type="presOf" srcId="{70B53FA1-5562-4F69-8DDE-1C2AB458E00B}" destId="{611A43A3-2900-4EAE-8896-C6FC80A44456}" srcOrd="0" destOrd="0" presId="urn:microsoft.com/office/officeart/2005/8/layout/process1"/>
    <dgm:cxn modelId="{576E0B4D-ADDB-404D-8354-58617A9A90EB}" type="presOf" srcId="{70B53FA1-5562-4F69-8DDE-1C2AB458E00B}" destId="{580545E4-E735-45CC-A474-7C4C96DC6AE0}" srcOrd="1" destOrd="0" presId="urn:microsoft.com/office/officeart/2005/8/layout/process1"/>
    <dgm:cxn modelId="{B88CB355-FF69-45C9-9400-1221C1532189}" type="presOf" srcId="{B14B51ED-634C-4AD1-B292-0C6B272A2EC9}" destId="{4D4DD813-2603-4ED3-BE87-F4B649C7AF9F}" srcOrd="0" destOrd="0" presId="urn:microsoft.com/office/officeart/2005/8/layout/process1"/>
    <dgm:cxn modelId="{382A09B1-83D4-4A7D-9F87-C08B6692AB2F}" type="presOf" srcId="{9C4EFFE0-5996-4348-A4B3-F21F856DF93E}" destId="{44AA6DD7-4412-46FA-86A1-E66843CD770F}" srcOrd="0" destOrd="0" presId="urn:microsoft.com/office/officeart/2005/8/layout/process1"/>
    <dgm:cxn modelId="{CB2752BD-2876-404C-B587-E1F118B77816}" srcId="{FAA0E633-DE53-464A-86EF-9D46CC3E2FF8}" destId="{B14B51ED-634C-4AD1-B292-0C6B272A2EC9}" srcOrd="0" destOrd="0" parTransId="{85089105-4BB1-44B4-A1D7-8CB067F5B5BC}" sibTransId="{70B53FA1-5562-4F69-8DDE-1C2AB458E00B}"/>
    <dgm:cxn modelId="{506DF3D5-0DA5-4F11-B382-BB28D35DC3D7}" srcId="{FAA0E633-DE53-464A-86EF-9D46CC3E2FF8}" destId="{9C4EFFE0-5996-4348-A4B3-F21F856DF93E}" srcOrd="1" destOrd="0" parTransId="{EE8B7A4D-EB7C-4B84-BB5E-9D6B5E3714A3}" sibTransId="{1802F4EE-8CC6-4FB1-BD83-9225B52FCCDD}"/>
    <dgm:cxn modelId="{5B8992A7-9846-434F-B271-AB93B1E49799}" type="presParOf" srcId="{B067680A-4B58-46B2-9619-5D166B7CE76F}" destId="{4D4DD813-2603-4ED3-BE87-F4B649C7AF9F}" srcOrd="0" destOrd="0" presId="urn:microsoft.com/office/officeart/2005/8/layout/process1"/>
    <dgm:cxn modelId="{98A34447-97F8-41A9-9012-6FF9776E2C4E}" type="presParOf" srcId="{B067680A-4B58-46B2-9619-5D166B7CE76F}" destId="{611A43A3-2900-4EAE-8896-C6FC80A44456}" srcOrd="1" destOrd="0" presId="urn:microsoft.com/office/officeart/2005/8/layout/process1"/>
    <dgm:cxn modelId="{B00E354B-D06F-4E65-A1D3-1785A6D5B79F}" type="presParOf" srcId="{611A43A3-2900-4EAE-8896-C6FC80A44456}" destId="{580545E4-E735-45CC-A474-7C4C96DC6AE0}" srcOrd="0" destOrd="0" presId="urn:microsoft.com/office/officeart/2005/8/layout/process1"/>
    <dgm:cxn modelId="{341BC04A-6024-4E39-A5C9-C77D6BCA0095}" type="presParOf" srcId="{B067680A-4B58-46B2-9619-5D166B7CE76F}" destId="{44AA6DD7-4412-46FA-86A1-E66843CD770F}"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9F727-B4C8-40AE-A927-32B867C8043B}">
      <dsp:nvSpPr>
        <dsp:cNvPr id="0" name=""/>
        <dsp:cNvSpPr/>
      </dsp:nvSpPr>
      <dsp:spPr>
        <a:xfrm>
          <a:off x="666" y="254537"/>
          <a:ext cx="1421531" cy="852918"/>
        </a:xfrm>
        <a:prstGeom prst="roundRect">
          <a:avLst>
            <a:gd name="adj" fmla="val 10000"/>
          </a:avLst>
        </a:prstGeom>
        <a:solidFill>
          <a:schemeClr val="accent4">
            <a:lumMod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Load Data</a:t>
          </a:r>
        </a:p>
      </dsp:txBody>
      <dsp:txXfrm>
        <a:off x="25647" y="279518"/>
        <a:ext cx="1371569" cy="802956"/>
      </dsp:txXfrm>
    </dsp:sp>
    <dsp:sp modelId="{60F576CC-0CE3-4075-BE5F-84F1EB8FB206}">
      <dsp:nvSpPr>
        <dsp:cNvPr id="0" name=""/>
        <dsp:cNvSpPr/>
      </dsp:nvSpPr>
      <dsp:spPr>
        <a:xfrm>
          <a:off x="1564350" y="504727"/>
          <a:ext cx="301364" cy="3525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564350" y="575235"/>
        <a:ext cx="210955" cy="211523"/>
      </dsp:txXfrm>
    </dsp:sp>
    <dsp:sp modelId="{8F33CAC6-4A67-4A0C-A26E-F9855DBE4113}">
      <dsp:nvSpPr>
        <dsp:cNvPr id="0" name=""/>
        <dsp:cNvSpPr/>
      </dsp:nvSpPr>
      <dsp:spPr>
        <a:xfrm>
          <a:off x="1990810" y="254537"/>
          <a:ext cx="1421531" cy="852918"/>
        </a:xfrm>
        <a:prstGeom prst="roundRect">
          <a:avLst>
            <a:gd name="adj" fmla="val 10000"/>
          </a:avLst>
        </a:prstGeom>
        <a:solidFill>
          <a:schemeClr val="accent4">
            <a:lumMod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Extract Features </a:t>
          </a:r>
        </a:p>
      </dsp:txBody>
      <dsp:txXfrm>
        <a:off x="2015791" y="279518"/>
        <a:ext cx="1371569" cy="802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DD813-2603-4ED3-BE87-F4B649C7AF9F}">
      <dsp:nvSpPr>
        <dsp:cNvPr id="0" name=""/>
        <dsp:cNvSpPr/>
      </dsp:nvSpPr>
      <dsp:spPr>
        <a:xfrm>
          <a:off x="666" y="302135"/>
          <a:ext cx="1420574" cy="852344"/>
        </a:xfrm>
        <a:prstGeom prst="roundRect">
          <a:avLst>
            <a:gd name="adj" fmla="val 10000"/>
          </a:avLst>
        </a:prstGeom>
        <a:solidFill>
          <a:schemeClr val="accent4">
            <a:lumMod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Train Model </a:t>
          </a:r>
        </a:p>
      </dsp:txBody>
      <dsp:txXfrm>
        <a:off x="25630" y="327099"/>
        <a:ext cx="1370646" cy="802416"/>
      </dsp:txXfrm>
    </dsp:sp>
    <dsp:sp modelId="{611A43A3-2900-4EAE-8896-C6FC80A44456}">
      <dsp:nvSpPr>
        <dsp:cNvPr id="0" name=""/>
        <dsp:cNvSpPr/>
      </dsp:nvSpPr>
      <dsp:spPr>
        <a:xfrm>
          <a:off x="1563298" y="552156"/>
          <a:ext cx="301161" cy="352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563298" y="622616"/>
        <a:ext cx="210813" cy="211382"/>
      </dsp:txXfrm>
    </dsp:sp>
    <dsp:sp modelId="{44AA6DD7-4412-46FA-86A1-E66843CD770F}">
      <dsp:nvSpPr>
        <dsp:cNvPr id="0" name=""/>
        <dsp:cNvSpPr/>
      </dsp:nvSpPr>
      <dsp:spPr>
        <a:xfrm>
          <a:off x="1989470" y="302135"/>
          <a:ext cx="1420574" cy="852344"/>
        </a:xfrm>
        <a:prstGeom prst="roundRect">
          <a:avLst>
            <a:gd name="adj" fmla="val 10000"/>
          </a:avLst>
        </a:prstGeom>
        <a:solidFill>
          <a:schemeClr val="accent4">
            <a:lumMod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Evaluate Model  </a:t>
          </a:r>
        </a:p>
      </dsp:txBody>
      <dsp:txXfrm>
        <a:off x="2014434" y="327099"/>
        <a:ext cx="1370646" cy="8024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4/8/2019 8:55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4/8/2019 8:55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4/8/2019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5610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072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4/8/2019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3905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6DD07F-A1DF-4295-A755-E077BB55BF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31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F321A-1FF2-4781-BE98-1933372DEEF9}"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4/8/2019 8:55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828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4/8/2019 8:55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7366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.NET is a great tech stack for building a wide variety of applications. There is ASP.NET for web development, Xamarin for mobile development and with ML.NET we are trying to make .NET great for Machine Learning.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42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2342F805-D05E-4DCD-953D-FE88D7DFD868}"/>
              </a:ext>
            </a:extLst>
          </p:cNvPr>
          <p:cNvSpPr>
            <a:spLocks noGrp="1"/>
          </p:cNvSpPr>
          <p:nvPr>
            <p:ph type="body" idx="1"/>
          </p:nvPr>
        </p:nvSpPr>
        <p:spPr/>
        <p:txBody>
          <a:bodyPr/>
          <a:lstStyle/>
          <a:p>
            <a:r>
              <a:rPr lang="en-US"/>
              <a:t>So just to summarize, ML.NET is a machine learning framework made specifically targeted for .NET developers.</a:t>
            </a:r>
          </a:p>
          <a:p>
            <a:endParaRPr lang="en-US"/>
          </a:p>
          <a:p>
            <a:r>
              <a:rPr lang="en-US"/>
              <a:t>With ML.NET you can build custom ML models, ML.NET is used very heaving within Microsoft and starting to be adopted externally as well. </a:t>
            </a:r>
          </a:p>
          <a:p>
            <a:endParaRPr lang="en-US"/>
          </a:p>
        </p:txBody>
      </p:sp>
    </p:spTree>
    <p:extLst>
      <p:ext uri="{BB962C8B-B14F-4D97-AF65-F5344CB8AC3E}">
        <p14:creationId xmlns:p14="http://schemas.microsoft.com/office/powerpoint/2010/main" val="416274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99C34AF9-0A65-434B-8DFE-023550CEA7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419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 though we just recently released ML.NET at Build this year, ML.NET has been used at Microsoft heavily for over a decade by iconic MS products. </a:t>
            </a:r>
          </a:p>
          <a:p>
            <a:endParaRPr lang="en-US"/>
          </a:p>
          <a:p>
            <a:r>
              <a:rPr lang="en-US"/>
              <a:t>Bing Ads uses ML.NET for add-click predictions</a:t>
            </a:r>
          </a:p>
          <a:p>
            <a:endParaRPr lang="en-US"/>
          </a:p>
          <a:p>
            <a:r>
              <a:rPr lang="en-US"/>
              <a:t>Excel uses ML.NET for chart recommendations</a:t>
            </a:r>
          </a:p>
          <a:p>
            <a:endParaRPr lang="en-US"/>
          </a:p>
          <a:p>
            <a:r>
              <a:rPr lang="en-US"/>
              <a:t>PowerPoint uses ML.NET for Design Ideas</a:t>
            </a:r>
          </a:p>
          <a:p>
            <a:endParaRPr lang="en-US"/>
          </a:p>
          <a:p>
            <a:r>
              <a:rPr lang="en-US"/>
              <a:t>Windows10 uses ML.NET for Windows Defender </a:t>
            </a:r>
          </a:p>
          <a:p>
            <a:endParaRPr lang="en-US"/>
          </a:p>
          <a:p>
            <a:endParaRPr lang="en-US"/>
          </a:p>
          <a:p>
            <a:endParaRPr lang="en-US"/>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7459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4/8/2019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8828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4/8/2019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4362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5A956C-C3BA-49F1-8011-58CD3CCA02E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2089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4/8/2019 8:55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37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Walkin 3">
    <p:bg>
      <p:bgPr>
        <a:solidFill>
          <a:srgbClr val="0D0D0D"/>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BB89D76-F7EC-4998-816E-1AEF7A51BD6A}"/>
              </a:ext>
            </a:extLst>
          </p:cNvPr>
          <p:cNvPicPr>
            <a:picLocks noChangeAspect="1"/>
          </p:cNvPicPr>
          <p:nvPr userDrawn="1"/>
        </p:nvPicPr>
        <p:blipFill rotWithShape="1">
          <a:blip r:embed="rId2"/>
          <a:srcRect l="12500" t="73146" r="27485"/>
          <a:stretch/>
        </p:blipFill>
        <p:spPr>
          <a:xfrm>
            <a:off x="7131050" y="-63500"/>
            <a:ext cx="5060950" cy="1545371"/>
          </a:xfrm>
          <a:prstGeom prst="rect">
            <a:avLst/>
          </a:prstGeom>
        </p:spPr>
      </p:pic>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3" name="TextBox 2">
            <a:extLst>
              <a:ext uri="{FF2B5EF4-FFF2-40B4-BE49-F238E27FC236}">
                <a16:creationId xmlns:a16="http://schemas.microsoft.com/office/drawing/2014/main" id="{838A163C-6938-402F-928F-D9DB9DE804AF}"/>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79A369E-6943-4DDC-A52C-35729DDD02D0}"/>
              </a:ext>
            </a:extLst>
          </p:cNvPr>
          <p:cNvPicPr>
            <a:picLocks noChangeAspect="1"/>
          </p:cNvPicPr>
          <p:nvPr userDrawn="1"/>
        </p:nvPicPr>
        <p:blipFill>
          <a:blip r:embed="rId2"/>
          <a:stretch>
            <a:fillRect/>
          </a:stretch>
        </p:blipFill>
        <p:spPr>
          <a:xfrm>
            <a:off x="4013201" y="1238904"/>
            <a:ext cx="8432727" cy="5754767"/>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descr="A person standing in front of a television&#10;&#10;Description automatically generated">
            <a:extLst>
              <a:ext uri="{FF2B5EF4-FFF2-40B4-BE49-F238E27FC236}">
                <a16:creationId xmlns:a16="http://schemas.microsoft.com/office/drawing/2014/main" id="{6EA43983-5C3B-43E8-A3B2-DDBACC829369}"/>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04424940-F61C-4919-AF11-C35240233E1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5276989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A picture containing person, indoor&#10;&#10;Description automatically generated">
            <a:extLst>
              <a:ext uri="{FF2B5EF4-FFF2-40B4-BE49-F238E27FC236}">
                <a16:creationId xmlns:a16="http://schemas.microsoft.com/office/drawing/2014/main" id="{F2BF6DEB-38CB-4EA5-BE69-0D56C17CDC12}"/>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DE4CE6B9-C2B3-4A16-944B-EC021B8C3B50}"/>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tanding in front of a television&#10;&#10;Description automatically generated">
            <a:extLst>
              <a:ext uri="{FF2B5EF4-FFF2-40B4-BE49-F238E27FC236}">
                <a16:creationId xmlns:a16="http://schemas.microsoft.com/office/drawing/2014/main" id="{C0699BC4-7724-4A5C-8057-6556211FF5A0}"/>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4BF47BDA-221E-4A96-90BD-A26E648D77A9}"/>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853372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sp>
        <p:nvSpPr>
          <p:cNvPr id="7" name="TextBox 6">
            <a:extLst>
              <a:ext uri="{FF2B5EF4-FFF2-40B4-BE49-F238E27FC236}">
                <a16:creationId xmlns:a16="http://schemas.microsoft.com/office/drawing/2014/main" id="{99DDD5B5-A158-48FE-B5BA-EF92CA9A1AFA}"/>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rgbClr val="E6E6E6"/>
        </a:solidFill>
        <a:effectLst/>
      </p:bgPr>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8AEB22FF-2810-4C45-BB64-2E5ECA6711F2}"/>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Box 6">
            <a:extLst>
              <a:ext uri="{FF2B5EF4-FFF2-40B4-BE49-F238E27FC236}">
                <a16:creationId xmlns:a16="http://schemas.microsoft.com/office/drawing/2014/main" id="{716CA0B8-C6AA-4272-B29A-2432D489FACA}"/>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4261402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mt="70000"/>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mt="70000"/>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1735424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descr="A picture containing object&#10;&#10;Description automatically generated">
            <a:extLst>
              <a:ext uri="{FF2B5EF4-FFF2-40B4-BE49-F238E27FC236}">
                <a16:creationId xmlns:a16="http://schemas.microsoft.com/office/drawing/2014/main" id="{54920234-9C55-43BF-8FBB-243C61CF9BFD}"/>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C1B8E4B8-DDAB-4200-9EE3-2BD9BE2DFA5A}"/>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C154B7AB-398B-4A7F-855A-8DC52778F1F2}"/>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bg1"/>
                </a:solidFill>
                <a:latin typeface="+mn-lt"/>
              </a:defRPr>
            </a:lvl1pPr>
          </a:lstStyle>
          <a:p>
            <a:pPr lvl="0"/>
            <a:r>
              <a:rPr lang="en-US" dirty="0"/>
              <a:t>Speaker name</a:t>
            </a:r>
          </a:p>
        </p:txBody>
      </p:sp>
      <p:pic>
        <p:nvPicPr>
          <p:cNvPr id="9" name="Picture 8" descr="A picture containing object&#10;&#10;Description automatically generated">
            <a:extLst>
              <a:ext uri="{FF2B5EF4-FFF2-40B4-BE49-F238E27FC236}">
                <a16:creationId xmlns:a16="http://schemas.microsoft.com/office/drawing/2014/main" id="{A460CCCF-4A8F-4C25-A420-E690A10C87E1}"/>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alphaModFix/>
          </a:blip>
          <a:stretch>
            <a:fillRect/>
          </a:stretch>
        </p:blipFill>
        <p:spPr>
          <a:xfrm>
            <a:off x="4013200" y="1238904"/>
            <a:ext cx="8432729" cy="5754767"/>
          </a:xfrm>
          <a:prstGeom prst="rect">
            <a:avLst/>
          </a:prstGeom>
        </p:spPr>
      </p:pic>
      <p:sp>
        <p:nvSpPr>
          <p:cNvPr id="10" name="TextBox 9">
            <a:extLst>
              <a:ext uri="{FF2B5EF4-FFF2-40B4-BE49-F238E27FC236}">
                <a16:creationId xmlns:a16="http://schemas.microsoft.com/office/drawing/2014/main" id="{A51FF314-DDCD-45D7-B7F0-2F1A86123014}"/>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pic>
        <p:nvPicPr>
          <p:cNvPr id="11" name="Picture 10">
            <a:extLst>
              <a:ext uri="{FF2B5EF4-FFF2-40B4-BE49-F238E27FC236}">
                <a16:creationId xmlns:a16="http://schemas.microsoft.com/office/drawing/2014/main" id="{3D6B6FB0-051D-46F2-A647-CF503FB7244F}"/>
              </a:ext>
            </a:extLst>
          </p:cNvPr>
          <p:cNvPicPr>
            <a:picLocks noChangeAspect="1"/>
          </p:cNvPicPr>
          <p:nvPr userDrawn="1"/>
        </p:nvPicPr>
        <p:blipFill rotWithShape="1">
          <a:blip r:embed="rId3">
            <a:alphaModFix/>
          </a:blip>
          <a:srcRect l="12575" t="73146" r="27409"/>
          <a:stretch/>
        </p:blipFill>
        <p:spPr>
          <a:xfrm>
            <a:off x="7131051" y="-63500"/>
            <a:ext cx="5060950" cy="1545371"/>
          </a:xfrm>
          <a:prstGeom prst="rect">
            <a:avLst/>
          </a:prstGeom>
        </p:spPr>
      </p:pic>
    </p:spTree>
    <p:extLst>
      <p:ext uri="{BB962C8B-B14F-4D97-AF65-F5344CB8AC3E}">
        <p14:creationId xmlns:p14="http://schemas.microsoft.com/office/powerpoint/2010/main" val="31040193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99257504-D4F0-45F1-97EC-EFD0456CFE3D}"/>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383B5D3D-A747-4BB9-A48C-15080DF0F817}"/>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FFFFFF"/>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3" name="Footer Placeholder 2">
            <a:extLst>
              <a:ext uri="{FF2B5EF4-FFF2-40B4-BE49-F238E27FC236}">
                <a16:creationId xmlns:a16="http://schemas.microsoft.com/office/drawing/2014/main" id="{E6FAC55C-FCAA-474A-AD4B-FB32F7625A7D}"/>
              </a:ext>
            </a:extLst>
          </p:cNvPr>
          <p:cNvSpPr>
            <a:spLocks noGrp="1"/>
          </p:cNvSpPr>
          <p:nvPr>
            <p:ph type="ftr" sz="quarter" idx="13"/>
          </p:nvPr>
        </p:nvSpPr>
        <p:spPr/>
        <p:txBody>
          <a:bodyPr/>
          <a:lstStyle/>
          <a:p>
            <a:pPr algn="l"/>
            <a:r>
              <a:rPr lang="en-US"/>
              <a:t>Microsoft Confidential</a:t>
            </a:r>
          </a:p>
        </p:txBody>
      </p:sp>
      <p:pic>
        <p:nvPicPr>
          <p:cNvPr id="6" name="Picture 5">
            <a:extLst>
              <a:ext uri="{FF2B5EF4-FFF2-40B4-BE49-F238E27FC236}">
                <a16:creationId xmlns:a16="http://schemas.microsoft.com/office/drawing/2014/main" id="{F91796AD-3AF8-4875-89E9-528AA87FF612}"/>
              </a:ext>
            </a:extLst>
          </p:cNvPr>
          <p:cNvPicPr>
            <a:picLocks noChangeAspect="1"/>
          </p:cNvPicPr>
          <p:nvPr userDrawn="1"/>
        </p:nvPicPr>
        <p:blipFill>
          <a:blip r:embed="rId2"/>
          <a:stretch>
            <a:fillRect/>
          </a:stretch>
        </p:blipFill>
        <p:spPr bwMode="hidden">
          <a:xfrm>
            <a:off x="2" y="0"/>
            <a:ext cx="12191996" cy="1518923"/>
          </a:xfrm>
          <a:prstGeom prst="rect">
            <a:avLst/>
          </a:prstGeom>
        </p:spPr>
      </p:pic>
    </p:spTree>
    <p:extLst>
      <p:ext uri="{BB962C8B-B14F-4D97-AF65-F5344CB8AC3E}">
        <p14:creationId xmlns:p14="http://schemas.microsoft.com/office/powerpoint/2010/main" val="83657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a:extLst>
              <a:ext uri="{FF2B5EF4-FFF2-40B4-BE49-F238E27FC236}">
                <a16:creationId xmlns:a16="http://schemas.microsoft.com/office/drawing/2014/main" id="{1A72FC08-101E-FD45-98D4-BA5238BA2D04}"/>
              </a:ext>
            </a:extLst>
          </p:cNvPr>
          <p:cNvPicPr>
            <a:picLocks noChangeAspect="1"/>
          </p:cNvPicPr>
          <p:nvPr userDrawn="1"/>
        </p:nvPicPr>
        <p:blipFill>
          <a:blip r:embed="rId3"/>
          <a:stretch>
            <a:fillRect/>
          </a:stretch>
        </p:blipFill>
        <p:spPr>
          <a:xfrm>
            <a:off x="2693233" y="0"/>
            <a:ext cx="9946298" cy="6858000"/>
          </a:xfrm>
          <a:prstGeom prst="rect">
            <a:avLst/>
          </a:prstGeom>
        </p:spPr>
      </p:pic>
      <p:sp>
        <p:nvSpPr>
          <p:cNvPr id="4" name="TextBox 3">
            <a:extLst>
              <a:ext uri="{FF2B5EF4-FFF2-40B4-BE49-F238E27FC236}">
                <a16:creationId xmlns:a16="http://schemas.microsoft.com/office/drawing/2014/main" id="{72B7EB77-ADDA-40AC-A631-33EAADA9DEB7}"/>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4232976690"/>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7BFE-DB45-40FC-8976-B7E77B1C6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23C73-8DAA-4705-9AD2-440741D00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FF052-5FF2-42EB-A0E3-321ACAA723DA}"/>
              </a:ext>
            </a:extLst>
          </p:cNvPr>
          <p:cNvSpPr>
            <a:spLocks noGrp="1"/>
          </p:cNvSpPr>
          <p:nvPr>
            <p:ph type="dt" sz="half" idx="10"/>
          </p:nvPr>
        </p:nvSpPr>
        <p:spPr/>
        <p:txBody>
          <a:bodyPr/>
          <a:lstStyle/>
          <a:p>
            <a:fld id="{03A829CE-F0C9-41E0-8848-830E4AEA5878}" type="datetimeFigureOut">
              <a:rPr lang="en-US" smtClean="0"/>
              <a:t>4/8/2019</a:t>
            </a:fld>
            <a:endParaRPr lang="en-US"/>
          </a:p>
        </p:txBody>
      </p:sp>
      <p:sp>
        <p:nvSpPr>
          <p:cNvPr id="5" name="Footer Placeholder 4">
            <a:extLst>
              <a:ext uri="{FF2B5EF4-FFF2-40B4-BE49-F238E27FC236}">
                <a16:creationId xmlns:a16="http://schemas.microsoft.com/office/drawing/2014/main" id="{A7285295-CFB6-48EE-A9B9-2CA107A35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46556-4474-4BDC-8022-61D1EB877A31}"/>
              </a:ext>
            </a:extLst>
          </p:cNvPr>
          <p:cNvSpPr>
            <a:spLocks noGrp="1"/>
          </p:cNvSpPr>
          <p:nvPr>
            <p:ph type="sldNum" sz="quarter" idx="12"/>
          </p:nvPr>
        </p:nvSpPr>
        <p:spPr/>
        <p:txBody>
          <a:bodyPr/>
          <a:lstStyle/>
          <a:p>
            <a:fld id="{7BD28321-09C3-4A17-813D-8B38A10569C3}" type="slidenum">
              <a:rPr lang="en-US" smtClean="0"/>
              <a:t>‹#›</a:t>
            </a:fld>
            <a:endParaRPr lang="en-US"/>
          </a:p>
        </p:txBody>
      </p:sp>
    </p:spTree>
    <p:extLst>
      <p:ext uri="{BB962C8B-B14F-4D97-AF65-F5344CB8AC3E}">
        <p14:creationId xmlns:p14="http://schemas.microsoft.com/office/powerpoint/2010/main" val="11544457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3" name="TextBox 2">
            <a:extLst>
              <a:ext uri="{FF2B5EF4-FFF2-40B4-BE49-F238E27FC236}">
                <a16:creationId xmlns:a16="http://schemas.microsoft.com/office/drawing/2014/main" id="{838A163C-6938-402F-928F-D9DB9DE804AF}"/>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pic>
        <p:nvPicPr>
          <p:cNvPr id="7" name="Picture 6">
            <a:extLst>
              <a:ext uri="{FF2B5EF4-FFF2-40B4-BE49-F238E27FC236}">
                <a16:creationId xmlns:a16="http://schemas.microsoft.com/office/drawing/2014/main" id="{C057B752-6712-424F-9CFE-039F113F7065}"/>
              </a:ext>
            </a:extLst>
          </p:cNvPr>
          <p:cNvPicPr>
            <a:picLocks noChangeAspect="1"/>
          </p:cNvPicPr>
          <p:nvPr userDrawn="1"/>
        </p:nvPicPr>
        <p:blipFill rotWithShape="1">
          <a:blip r:embed="rId3"/>
          <a:srcRect l="12500" t="73146" r="27485"/>
          <a:stretch/>
        </p:blipFill>
        <p:spPr>
          <a:xfrm>
            <a:off x="7131050" y="-63500"/>
            <a:ext cx="5060950" cy="1545371"/>
          </a:xfrm>
          <a:prstGeom prst="rect">
            <a:avLst/>
          </a:prstGeom>
        </p:spPr>
      </p:pic>
      <p:pic>
        <p:nvPicPr>
          <p:cNvPr id="8" name="Picture 7">
            <a:extLst>
              <a:ext uri="{FF2B5EF4-FFF2-40B4-BE49-F238E27FC236}">
                <a16:creationId xmlns:a16="http://schemas.microsoft.com/office/drawing/2014/main" id="{6353F554-8FB8-44E8-B567-F6A15DF461EB}"/>
              </a:ext>
            </a:extLst>
          </p:cNvPr>
          <p:cNvPicPr>
            <a:picLocks noChangeAspect="1"/>
          </p:cNvPicPr>
          <p:nvPr userDrawn="1"/>
        </p:nvPicPr>
        <p:blipFill>
          <a:blip r:embed="rId3"/>
          <a:stretch>
            <a:fillRect/>
          </a:stretch>
        </p:blipFill>
        <p:spPr>
          <a:xfrm>
            <a:off x="4013201" y="1238904"/>
            <a:ext cx="8432727" cy="5754767"/>
          </a:xfrm>
          <a:prstGeom prst="rect">
            <a:avLst/>
          </a:prstGeom>
        </p:spPr>
      </p:pic>
    </p:spTree>
    <p:extLst>
      <p:ext uri="{BB962C8B-B14F-4D97-AF65-F5344CB8AC3E}">
        <p14:creationId xmlns:p14="http://schemas.microsoft.com/office/powerpoint/2010/main" val="22117035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a:extLst>
              <a:ext uri="{FF2B5EF4-FFF2-40B4-BE49-F238E27FC236}">
                <a16:creationId xmlns:a16="http://schemas.microsoft.com/office/drawing/2014/main" id="{089F6D72-A1FE-46E7-93FD-58185AF55F25}"/>
              </a:ext>
            </a:extLst>
          </p:cNvPr>
          <p:cNvPicPr>
            <a:picLocks noChangeAspect="1"/>
          </p:cNvPicPr>
          <p:nvPr userDrawn="1"/>
        </p:nvPicPr>
        <p:blipFill>
          <a:blip r:embed="rId3"/>
          <a:stretch>
            <a:fillRect/>
          </a:stretch>
        </p:blipFill>
        <p:spPr>
          <a:xfrm>
            <a:off x="4180635" y="1043610"/>
            <a:ext cx="8496512" cy="5814390"/>
          </a:xfrm>
          <a:prstGeom prst="rect">
            <a:avLst/>
          </a:prstGeom>
        </p:spPr>
      </p:pic>
      <p:sp>
        <p:nvSpPr>
          <p:cNvPr id="7" name="TextBox 6">
            <a:extLst>
              <a:ext uri="{FF2B5EF4-FFF2-40B4-BE49-F238E27FC236}">
                <a16:creationId xmlns:a16="http://schemas.microsoft.com/office/drawing/2014/main" id="{E694C529-745E-4B24-9F03-CF2DC7B48E9D}"/>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401647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4" name="Picture 3" descr="A picture containing person, indoor&#10;&#10;Description automatically generated">
            <a:extLst>
              <a:ext uri="{FF2B5EF4-FFF2-40B4-BE49-F238E27FC236}">
                <a16:creationId xmlns:a16="http://schemas.microsoft.com/office/drawing/2014/main" id="{9FBFC78E-B822-4815-BCC6-5ED8DB4F05B7}"/>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4AC582E6-7B3B-4A9A-8B8E-69F14676ECA2}"/>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56735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quare photo">
    <p:bg>
      <p:bgPr>
        <a:solidFill>
          <a:srgbClr val="0D0D0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6" name="Picture 5" descr="A person standing in front of a television&#10;&#10;Description automatically generated">
            <a:extLst>
              <a:ext uri="{FF2B5EF4-FFF2-40B4-BE49-F238E27FC236}">
                <a16:creationId xmlns:a16="http://schemas.microsoft.com/office/drawing/2014/main" id="{B0888E68-482F-4D77-A665-3E01FCCE862A}"/>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8" name="TextBox 7">
            <a:extLst>
              <a:ext uri="{FF2B5EF4-FFF2-40B4-BE49-F238E27FC236}">
                <a16:creationId xmlns:a16="http://schemas.microsoft.com/office/drawing/2014/main" id="{7E75DD16-3F07-497C-BBBD-EA460C320CE1}"/>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186634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Picture 8" descr="A picture containing person, indoor&#10;&#10;Description automatically generated">
            <a:extLst>
              <a:ext uri="{FF2B5EF4-FFF2-40B4-BE49-F238E27FC236}">
                <a16:creationId xmlns:a16="http://schemas.microsoft.com/office/drawing/2014/main" id="{F2BF6DEB-38CB-4EA5-BE69-0D56C17CDC12}"/>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CD39B642-A01F-4E74-A152-9627779FF545}"/>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687902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A person standing in front of a television&#10;&#10;Description automatically generated">
            <a:extLst>
              <a:ext uri="{FF2B5EF4-FFF2-40B4-BE49-F238E27FC236}">
                <a16:creationId xmlns:a16="http://schemas.microsoft.com/office/drawing/2014/main" id="{DFE27BE0-7945-403A-8126-82BC9F4341F3}"/>
              </a:ext>
            </a:extLst>
          </p:cNvPr>
          <p:cNvPicPr>
            <a:picLocks noChangeAspect="1"/>
          </p:cNvPicPr>
          <p:nvPr userDrawn="1"/>
        </p:nvPicPr>
        <p:blipFill rotWithShape="1">
          <a:blip r:embed="rId3"/>
          <a:srcRect l="15113" r="18110"/>
          <a:stretch/>
        </p:blipFill>
        <p:spPr>
          <a:xfrm>
            <a:off x="5326063" y="1"/>
            <a:ext cx="6865938" cy="6858000"/>
          </a:xfrm>
          <a:prstGeom prst="rect">
            <a:avLst/>
          </a:prstGeom>
        </p:spPr>
      </p:pic>
      <p:sp>
        <p:nvSpPr>
          <p:cNvPr id="6" name="TextBox 5">
            <a:extLst>
              <a:ext uri="{FF2B5EF4-FFF2-40B4-BE49-F238E27FC236}">
                <a16:creationId xmlns:a16="http://schemas.microsoft.com/office/drawing/2014/main" id="{983EE3F4-CDD5-4D6F-A288-277C900B3C0F}"/>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764052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66AA254B-377B-433F-8002-0E2FE6473AC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6" name="TextBox 5">
            <a:extLst>
              <a:ext uri="{FF2B5EF4-FFF2-40B4-BE49-F238E27FC236}">
                <a16:creationId xmlns:a16="http://schemas.microsoft.com/office/drawing/2014/main" id="{BFAAC1CF-1557-4BC0-9B01-188F44C765B6}"/>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6CAE47EF-E2BB-4144-A019-3C805D27E3D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7" name="TextBox 6">
            <a:extLst>
              <a:ext uri="{FF2B5EF4-FFF2-40B4-BE49-F238E27FC236}">
                <a16:creationId xmlns:a16="http://schemas.microsoft.com/office/drawing/2014/main" id="{D8442999-E509-4B76-A98B-D7D7AB9716D6}"/>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168683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909A9F9-3DB4-46DC-8390-B565E2830B33}"/>
              </a:ext>
            </a:extLst>
          </p:cNvPr>
          <p:cNvSpPr/>
          <p:nvPr userDrawn="1"/>
        </p:nvSpPr>
        <p:spPr bwMode="auto">
          <a:xfrm>
            <a:off x="10124440" y="5735320"/>
            <a:ext cx="1539240" cy="599439"/>
          </a:xfrm>
          <a:custGeom>
            <a:avLst/>
            <a:gdLst>
              <a:gd name="connsiteX0" fmla="*/ 1280160 w 1539240"/>
              <a:gd name="connsiteY0" fmla="*/ 228600 h 604520"/>
              <a:gd name="connsiteX1" fmla="*/ 1280160 w 1539240"/>
              <a:gd name="connsiteY1" fmla="*/ 228600 h 604520"/>
              <a:gd name="connsiteX2" fmla="*/ 1422400 w 1539240"/>
              <a:gd name="connsiteY2" fmla="*/ 238760 h 604520"/>
              <a:gd name="connsiteX3" fmla="*/ 1452880 w 1539240"/>
              <a:gd name="connsiteY3" fmla="*/ 248920 h 604520"/>
              <a:gd name="connsiteX4" fmla="*/ 1483360 w 1539240"/>
              <a:gd name="connsiteY4" fmla="*/ 269240 h 604520"/>
              <a:gd name="connsiteX5" fmla="*/ 1493520 w 1539240"/>
              <a:gd name="connsiteY5" fmla="*/ 284480 h 604520"/>
              <a:gd name="connsiteX6" fmla="*/ 1508760 w 1539240"/>
              <a:gd name="connsiteY6" fmla="*/ 294640 h 604520"/>
              <a:gd name="connsiteX7" fmla="*/ 1529080 w 1539240"/>
              <a:gd name="connsiteY7" fmla="*/ 325120 h 604520"/>
              <a:gd name="connsiteX8" fmla="*/ 1539240 w 1539240"/>
              <a:gd name="connsiteY8" fmla="*/ 340360 h 604520"/>
              <a:gd name="connsiteX9" fmla="*/ 1534160 w 1539240"/>
              <a:gd name="connsiteY9" fmla="*/ 426720 h 604520"/>
              <a:gd name="connsiteX10" fmla="*/ 1513840 w 1539240"/>
              <a:gd name="connsiteY10" fmla="*/ 508000 h 604520"/>
              <a:gd name="connsiteX11" fmla="*/ 1508760 w 1539240"/>
              <a:gd name="connsiteY11" fmla="*/ 523240 h 604520"/>
              <a:gd name="connsiteX12" fmla="*/ 1493520 w 1539240"/>
              <a:gd name="connsiteY12" fmla="*/ 538480 h 604520"/>
              <a:gd name="connsiteX13" fmla="*/ 1447800 w 1539240"/>
              <a:gd name="connsiteY13" fmla="*/ 553720 h 604520"/>
              <a:gd name="connsiteX14" fmla="*/ 1432560 w 1539240"/>
              <a:gd name="connsiteY14" fmla="*/ 558800 h 604520"/>
              <a:gd name="connsiteX15" fmla="*/ 1417320 w 1539240"/>
              <a:gd name="connsiteY15" fmla="*/ 563880 h 604520"/>
              <a:gd name="connsiteX16" fmla="*/ 1203960 w 1539240"/>
              <a:gd name="connsiteY16" fmla="*/ 574040 h 604520"/>
              <a:gd name="connsiteX17" fmla="*/ 497840 w 1539240"/>
              <a:gd name="connsiteY17" fmla="*/ 579120 h 604520"/>
              <a:gd name="connsiteX18" fmla="*/ 447040 w 1539240"/>
              <a:gd name="connsiteY18" fmla="*/ 589280 h 604520"/>
              <a:gd name="connsiteX19" fmla="*/ 421640 w 1539240"/>
              <a:gd name="connsiteY19" fmla="*/ 594360 h 604520"/>
              <a:gd name="connsiteX20" fmla="*/ 406400 w 1539240"/>
              <a:gd name="connsiteY20" fmla="*/ 599440 h 604520"/>
              <a:gd name="connsiteX21" fmla="*/ 381000 w 1539240"/>
              <a:gd name="connsiteY21" fmla="*/ 604520 h 604520"/>
              <a:gd name="connsiteX22" fmla="*/ 223520 w 1539240"/>
              <a:gd name="connsiteY22" fmla="*/ 599440 h 604520"/>
              <a:gd name="connsiteX23" fmla="*/ 157480 w 1539240"/>
              <a:gd name="connsiteY23" fmla="*/ 589280 h 604520"/>
              <a:gd name="connsiteX24" fmla="*/ 116840 w 1539240"/>
              <a:gd name="connsiteY24" fmla="*/ 579120 h 604520"/>
              <a:gd name="connsiteX25" fmla="*/ 96520 w 1539240"/>
              <a:gd name="connsiteY25" fmla="*/ 574040 h 604520"/>
              <a:gd name="connsiteX26" fmla="*/ 66040 w 1539240"/>
              <a:gd name="connsiteY26" fmla="*/ 563880 h 604520"/>
              <a:gd name="connsiteX27" fmla="*/ 50800 w 1539240"/>
              <a:gd name="connsiteY27" fmla="*/ 558800 h 604520"/>
              <a:gd name="connsiteX28" fmla="*/ 40640 w 1539240"/>
              <a:gd name="connsiteY28" fmla="*/ 543560 h 604520"/>
              <a:gd name="connsiteX29" fmla="*/ 35560 w 1539240"/>
              <a:gd name="connsiteY29" fmla="*/ 528320 h 604520"/>
              <a:gd name="connsiteX30" fmla="*/ 30480 w 1539240"/>
              <a:gd name="connsiteY30" fmla="*/ 370840 h 604520"/>
              <a:gd name="connsiteX31" fmla="*/ 25400 w 1539240"/>
              <a:gd name="connsiteY31" fmla="*/ 340360 h 604520"/>
              <a:gd name="connsiteX32" fmla="*/ 20320 w 1539240"/>
              <a:gd name="connsiteY32" fmla="*/ 304800 h 604520"/>
              <a:gd name="connsiteX33" fmla="*/ 10160 w 1539240"/>
              <a:gd name="connsiteY33" fmla="*/ 233680 h 604520"/>
              <a:gd name="connsiteX34" fmla="*/ 0 w 1539240"/>
              <a:gd name="connsiteY34" fmla="*/ 182880 h 604520"/>
              <a:gd name="connsiteX35" fmla="*/ 5080 w 1539240"/>
              <a:gd name="connsiteY35" fmla="*/ 121920 h 604520"/>
              <a:gd name="connsiteX36" fmla="*/ 20320 w 1539240"/>
              <a:gd name="connsiteY36" fmla="*/ 111760 h 604520"/>
              <a:gd name="connsiteX37" fmla="*/ 71120 w 1539240"/>
              <a:gd name="connsiteY37" fmla="*/ 91440 h 604520"/>
              <a:gd name="connsiteX38" fmla="*/ 91440 w 1539240"/>
              <a:gd name="connsiteY38" fmla="*/ 86360 h 604520"/>
              <a:gd name="connsiteX39" fmla="*/ 121920 w 1539240"/>
              <a:gd name="connsiteY39" fmla="*/ 81280 h 604520"/>
              <a:gd name="connsiteX40" fmla="*/ 172720 w 1539240"/>
              <a:gd name="connsiteY40" fmla="*/ 60960 h 604520"/>
              <a:gd name="connsiteX41" fmla="*/ 223520 w 1539240"/>
              <a:gd name="connsiteY41" fmla="*/ 40640 h 604520"/>
              <a:gd name="connsiteX42" fmla="*/ 248920 w 1539240"/>
              <a:gd name="connsiteY42" fmla="*/ 30480 h 604520"/>
              <a:gd name="connsiteX43" fmla="*/ 264160 w 1539240"/>
              <a:gd name="connsiteY43" fmla="*/ 20320 h 604520"/>
              <a:gd name="connsiteX44" fmla="*/ 289560 w 1539240"/>
              <a:gd name="connsiteY44" fmla="*/ 15240 h 604520"/>
              <a:gd name="connsiteX45" fmla="*/ 314960 w 1539240"/>
              <a:gd name="connsiteY45" fmla="*/ 5080 h 604520"/>
              <a:gd name="connsiteX46" fmla="*/ 330200 w 1539240"/>
              <a:gd name="connsiteY46" fmla="*/ 0 h 604520"/>
              <a:gd name="connsiteX47" fmla="*/ 431800 w 1539240"/>
              <a:gd name="connsiteY47" fmla="*/ 10160 h 604520"/>
              <a:gd name="connsiteX48" fmla="*/ 447040 w 1539240"/>
              <a:gd name="connsiteY48" fmla="*/ 15240 h 604520"/>
              <a:gd name="connsiteX49" fmla="*/ 467360 w 1539240"/>
              <a:gd name="connsiteY49" fmla="*/ 20320 h 604520"/>
              <a:gd name="connsiteX50" fmla="*/ 518160 w 1539240"/>
              <a:gd name="connsiteY50" fmla="*/ 35560 h 604520"/>
              <a:gd name="connsiteX51" fmla="*/ 533400 w 1539240"/>
              <a:gd name="connsiteY51" fmla="*/ 45720 h 604520"/>
              <a:gd name="connsiteX52" fmla="*/ 548640 w 1539240"/>
              <a:gd name="connsiteY52" fmla="*/ 50800 h 604520"/>
              <a:gd name="connsiteX53" fmla="*/ 574040 w 1539240"/>
              <a:gd name="connsiteY53" fmla="*/ 60960 h 604520"/>
              <a:gd name="connsiteX54" fmla="*/ 614680 w 1539240"/>
              <a:gd name="connsiteY54" fmla="*/ 71120 h 604520"/>
              <a:gd name="connsiteX55" fmla="*/ 665480 w 1539240"/>
              <a:gd name="connsiteY55" fmla="*/ 91440 h 604520"/>
              <a:gd name="connsiteX56" fmla="*/ 690880 w 1539240"/>
              <a:gd name="connsiteY56" fmla="*/ 96520 h 604520"/>
              <a:gd name="connsiteX57" fmla="*/ 716280 w 1539240"/>
              <a:gd name="connsiteY57" fmla="*/ 106680 h 604520"/>
              <a:gd name="connsiteX58" fmla="*/ 736600 w 1539240"/>
              <a:gd name="connsiteY58" fmla="*/ 111760 h 604520"/>
              <a:gd name="connsiteX59" fmla="*/ 756920 w 1539240"/>
              <a:gd name="connsiteY59" fmla="*/ 121920 h 604520"/>
              <a:gd name="connsiteX60" fmla="*/ 782320 w 1539240"/>
              <a:gd name="connsiteY60" fmla="*/ 127000 h 604520"/>
              <a:gd name="connsiteX61" fmla="*/ 802640 w 1539240"/>
              <a:gd name="connsiteY61" fmla="*/ 132080 h 604520"/>
              <a:gd name="connsiteX62" fmla="*/ 858520 w 1539240"/>
              <a:gd name="connsiteY62" fmla="*/ 142240 h 604520"/>
              <a:gd name="connsiteX63" fmla="*/ 944880 w 1539240"/>
              <a:gd name="connsiteY63" fmla="*/ 157480 h 604520"/>
              <a:gd name="connsiteX64" fmla="*/ 990600 w 1539240"/>
              <a:gd name="connsiteY64" fmla="*/ 162560 h 604520"/>
              <a:gd name="connsiteX65" fmla="*/ 1046480 w 1539240"/>
              <a:gd name="connsiteY65" fmla="*/ 172720 h 604520"/>
              <a:gd name="connsiteX66" fmla="*/ 1061720 w 1539240"/>
              <a:gd name="connsiteY66" fmla="*/ 177800 h 604520"/>
              <a:gd name="connsiteX67" fmla="*/ 1112520 w 1539240"/>
              <a:gd name="connsiteY67" fmla="*/ 187960 h 604520"/>
              <a:gd name="connsiteX68" fmla="*/ 1137920 w 1539240"/>
              <a:gd name="connsiteY68" fmla="*/ 193040 h 604520"/>
              <a:gd name="connsiteX69" fmla="*/ 1168400 w 1539240"/>
              <a:gd name="connsiteY69" fmla="*/ 198120 h 604520"/>
              <a:gd name="connsiteX70" fmla="*/ 1188720 w 1539240"/>
              <a:gd name="connsiteY70" fmla="*/ 203200 h 604520"/>
              <a:gd name="connsiteX71" fmla="*/ 1244600 w 1539240"/>
              <a:gd name="connsiteY71" fmla="*/ 208280 h 604520"/>
              <a:gd name="connsiteX72" fmla="*/ 1280160 w 1539240"/>
              <a:gd name="connsiteY72" fmla="*/ 213360 h 604520"/>
              <a:gd name="connsiteX73" fmla="*/ 1310640 w 1539240"/>
              <a:gd name="connsiteY73" fmla="*/ 218440 h 604520"/>
              <a:gd name="connsiteX74" fmla="*/ 1330960 w 1539240"/>
              <a:gd name="connsiteY74" fmla="*/ 218440 h 60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539240" h="604520">
                <a:moveTo>
                  <a:pt x="1280160" y="228600"/>
                </a:moveTo>
                <a:lnTo>
                  <a:pt x="1280160" y="228600"/>
                </a:lnTo>
                <a:cubicBezTo>
                  <a:pt x="1297755" y="229438"/>
                  <a:pt x="1385583" y="230264"/>
                  <a:pt x="1422400" y="238760"/>
                </a:cubicBezTo>
                <a:cubicBezTo>
                  <a:pt x="1432835" y="241168"/>
                  <a:pt x="1443969" y="242979"/>
                  <a:pt x="1452880" y="248920"/>
                </a:cubicBezTo>
                <a:lnTo>
                  <a:pt x="1483360" y="269240"/>
                </a:lnTo>
                <a:cubicBezTo>
                  <a:pt x="1486747" y="274320"/>
                  <a:pt x="1489203" y="280163"/>
                  <a:pt x="1493520" y="284480"/>
                </a:cubicBezTo>
                <a:cubicBezTo>
                  <a:pt x="1497837" y="288797"/>
                  <a:pt x="1504740" y="290045"/>
                  <a:pt x="1508760" y="294640"/>
                </a:cubicBezTo>
                <a:cubicBezTo>
                  <a:pt x="1516801" y="303830"/>
                  <a:pt x="1522307" y="314960"/>
                  <a:pt x="1529080" y="325120"/>
                </a:cubicBezTo>
                <a:lnTo>
                  <a:pt x="1539240" y="340360"/>
                </a:lnTo>
                <a:cubicBezTo>
                  <a:pt x="1537547" y="369147"/>
                  <a:pt x="1537344" y="398060"/>
                  <a:pt x="1534160" y="426720"/>
                </a:cubicBezTo>
                <a:cubicBezTo>
                  <a:pt x="1530073" y="463501"/>
                  <a:pt x="1524392" y="476345"/>
                  <a:pt x="1513840" y="508000"/>
                </a:cubicBezTo>
                <a:cubicBezTo>
                  <a:pt x="1512147" y="513080"/>
                  <a:pt x="1512546" y="519454"/>
                  <a:pt x="1508760" y="523240"/>
                </a:cubicBezTo>
                <a:cubicBezTo>
                  <a:pt x="1503680" y="528320"/>
                  <a:pt x="1499800" y="534991"/>
                  <a:pt x="1493520" y="538480"/>
                </a:cubicBezTo>
                <a:lnTo>
                  <a:pt x="1447800" y="553720"/>
                </a:lnTo>
                <a:lnTo>
                  <a:pt x="1432560" y="558800"/>
                </a:lnTo>
                <a:cubicBezTo>
                  <a:pt x="1427480" y="560493"/>
                  <a:pt x="1422602" y="563000"/>
                  <a:pt x="1417320" y="563880"/>
                </a:cubicBezTo>
                <a:cubicBezTo>
                  <a:pt x="1330122" y="578413"/>
                  <a:pt x="1376791" y="572065"/>
                  <a:pt x="1203960" y="574040"/>
                </a:cubicBezTo>
                <a:lnTo>
                  <a:pt x="497840" y="579120"/>
                </a:lnTo>
                <a:cubicBezTo>
                  <a:pt x="438113" y="589074"/>
                  <a:pt x="492509" y="579176"/>
                  <a:pt x="447040" y="589280"/>
                </a:cubicBezTo>
                <a:cubicBezTo>
                  <a:pt x="438611" y="591153"/>
                  <a:pt x="430017" y="592266"/>
                  <a:pt x="421640" y="594360"/>
                </a:cubicBezTo>
                <a:cubicBezTo>
                  <a:pt x="416445" y="595659"/>
                  <a:pt x="411595" y="598141"/>
                  <a:pt x="406400" y="599440"/>
                </a:cubicBezTo>
                <a:cubicBezTo>
                  <a:pt x="398023" y="601534"/>
                  <a:pt x="389467" y="602827"/>
                  <a:pt x="381000" y="604520"/>
                </a:cubicBezTo>
                <a:cubicBezTo>
                  <a:pt x="328507" y="602827"/>
                  <a:pt x="275968" y="602200"/>
                  <a:pt x="223520" y="599440"/>
                </a:cubicBezTo>
                <a:cubicBezTo>
                  <a:pt x="215486" y="599017"/>
                  <a:pt x="167320" y="591069"/>
                  <a:pt x="157480" y="589280"/>
                </a:cubicBezTo>
                <a:cubicBezTo>
                  <a:pt x="114876" y="581534"/>
                  <a:pt x="147684" y="587933"/>
                  <a:pt x="116840" y="579120"/>
                </a:cubicBezTo>
                <a:cubicBezTo>
                  <a:pt x="110127" y="577202"/>
                  <a:pt x="103207" y="576046"/>
                  <a:pt x="96520" y="574040"/>
                </a:cubicBezTo>
                <a:cubicBezTo>
                  <a:pt x="86262" y="570963"/>
                  <a:pt x="76200" y="567267"/>
                  <a:pt x="66040" y="563880"/>
                </a:cubicBezTo>
                <a:lnTo>
                  <a:pt x="50800" y="558800"/>
                </a:lnTo>
                <a:cubicBezTo>
                  <a:pt x="47413" y="553720"/>
                  <a:pt x="43370" y="549021"/>
                  <a:pt x="40640" y="543560"/>
                </a:cubicBezTo>
                <a:cubicBezTo>
                  <a:pt x="38245" y="538771"/>
                  <a:pt x="35874" y="533666"/>
                  <a:pt x="35560" y="528320"/>
                </a:cubicBezTo>
                <a:cubicBezTo>
                  <a:pt x="32476" y="475890"/>
                  <a:pt x="33315" y="423284"/>
                  <a:pt x="30480" y="370840"/>
                </a:cubicBezTo>
                <a:cubicBezTo>
                  <a:pt x="29924" y="360555"/>
                  <a:pt x="26966" y="350540"/>
                  <a:pt x="25400" y="340360"/>
                </a:cubicBezTo>
                <a:cubicBezTo>
                  <a:pt x="23579" y="328526"/>
                  <a:pt x="21902" y="316669"/>
                  <a:pt x="20320" y="304800"/>
                </a:cubicBezTo>
                <a:cubicBezTo>
                  <a:pt x="15482" y="268518"/>
                  <a:pt x="16338" y="266627"/>
                  <a:pt x="10160" y="233680"/>
                </a:cubicBezTo>
                <a:cubicBezTo>
                  <a:pt x="6978" y="216707"/>
                  <a:pt x="0" y="182880"/>
                  <a:pt x="0" y="182880"/>
                </a:cubicBezTo>
                <a:cubicBezTo>
                  <a:pt x="1693" y="162560"/>
                  <a:pt x="-522" y="141526"/>
                  <a:pt x="5080" y="121920"/>
                </a:cubicBezTo>
                <a:cubicBezTo>
                  <a:pt x="6757" y="116050"/>
                  <a:pt x="15019" y="114789"/>
                  <a:pt x="20320" y="111760"/>
                </a:cubicBezTo>
                <a:cubicBezTo>
                  <a:pt x="36670" y="102417"/>
                  <a:pt x="52617" y="96066"/>
                  <a:pt x="71120" y="91440"/>
                </a:cubicBezTo>
                <a:cubicBezTo>
                  <a:pt x="77893" y="89747"/>
                  <a:pt x="84594" y="87729"/>
                  <a:pt x="91440" y="86360"/>
                </a:cubicBezTo>
                <a:cubicBezTo>
                  <a:pt x="101540" y="84340"/>
                  <a:pt x="111927" y="83778"/>
                  <a:pt x="121920" y="81280"/>
                </a:cubicBezTo>
                <a:cubicBezTo>
                  <a:pt x="158921" y="72030"/>
                  <a:pt x="143290" y="73573"/>
                  <a:pt x="172720" y="60960"/>
                </a:cubicBezTo>
                <a:cubicBezTo>
                  <a:pt x="189483" y="53776"/>
                  <a:pt x="206587" y="47413"/>
                  <a:pt x="223520" y="40640"/>
                </a:cubicBezTo>
                <a:cubicBezTo>
                  <a:pt x="231987" y="37253"/>
                  <a:pt x="241333" y="35538"/>
                  <a:pt x="248920" y="30480"/>
                </a:cubicBezTo>
                <a:cubicBezTo>
                  <a:pt x="254000" y="27093"/>
                  <a:pt x="258443" y="22464"/>
                  <a:pt x="264160" y="20320"/>
                </a:cubicBezTo>
                <a:cubicBezTo>
                  <a:pt x="272245" y="17288"/>
                  <a:pt x="281290" y="17721"/>
                  <a:pt x="289560" y="15240"/>
                </a:cubicBezTo>
                <a:cubicBezTo>
                  <a:pt x="298294" y="12620"/>
                  <a:pt x="306422" y="8282"/>
                  <a:pt x="314960" y="5080"/>
                </a:cubicBezTo>
                <a:cubicBezTo>
                  <a:pt x="319974" y="3200"/>
                  <a:pt x="325120" y="1693"/>
                  <a:pt x="330200" y="0"/>
                </a:cubicBezTo>
                <a:cubicBezTo>
                  <a:pt x="359024" y="2217"/>
                  <a:pt x="401041" y="4008"/>
                  <a:pt x="431800" y="10160"/>
                </a:cubicBezTo>
                <a:cubicBezTo>
                  <a:pt x="437051" y="11210"/>
                  <a:pt x="441891" y="13769"/>
                  <a:pt x="447040" y="15240"/>
                </a:cubicBezTo>
                <a:cubicBezTo>
                  <a:pt x="453753" y="17158"/>
                  <a:pt x="460673" y="18314"/>
                  <a:pt x="467360" y="20320"/>
                </a:cubicBezTo>
                <a:cubicBezTo>
                  <a:pt x="529199" y="38872"/>
                  <a:pt x="471324" y="23851"/>
                  <a:pt x="518160" y="35560"/>
                </a:cubicBezTo>
                <a:cubicBezTo>
                  <a:pt x="523240" y="38947"/>
                  <a:pt x="527939" y="42990"/>
                  <a:pt x="533400" y="45720"/>
                </a:cubicBezTo>
                <a:cubicBezTo>
                  <a:pt x="538189" y="48115"/>
                  <a:pt x="543626" y="48920"/>
                  <a:pt x="548640" y="50800"/>
                </a:cubicBezTo>
                <a:cubicBezTo>
                  <a:pt x="557178" y="54002"/>
                  <a:pt x="565306" y="58340"/>
                  <a:pt x="574040" y="60960"/>
                </a:cubicBezTo>
                <a:cubicBezTo>
                  <a:pt x="600544" y="68911"/>
                  <a:pt x="593821" y="62180"/>
                  <a:pt x="614680" y="71120"/>
                </a:cubicBezTo>
                <a:cubicBezTo>
                  <a:pt x="638387" y="81280"/>
                  <a:pt x="636573" y="85659"/>
                  <a:pt x="665480" y="91440"/>
                </a:cubicBezTo>
                <a:cubicBezTo>
                  <a:pt x="673947" y="93133"/>
                  <a:pt x="682610" y="94039"/>
                  <a:pt x="690880" y="96520"/>
                </a:cubicBezTo>
                <a:cubicBezTo>
                  <a:pt x="699614" y="99140"/>
                  <a:pt x="707629" y="103796"/>
                  <a:pt x="716280" y="106680"/>
                </a:cubicBezTo>
                <a:cubicBezTo>
                  <a:pt x="722904" y="108888"/>
                  <a:pt x="730063" y="109309"/>
                  <a:pt x="736600" y="111760"/>
                </a:cubicBezTo>
                <a:cubicBezTo>
                  <a:pt x="743691" y="114419"/>
                  <a:pt x="749736" y="119525"/>
                  <a:pt x="756920" y="121920"/>
                </a:cubicBezTo>
                <a:cubicBezTo>
                  <a:pt x="765111" y="124650"/>
                  <a:pt x="773891" y="125127"/>
                  <a:pt x="782320" y="127000"/>
                </a:cubicBezTo>
                <a:cubicBezTo>
                  <a:pt x="789136" y="128515"/>
                  <a:pt x="795824" y="130565"/>
                  <a:pt x="802640" y="132080"/>
                </a:cubicBezTo>
                <a:cubicBezTo>
                  <a:pt x="830874" y="138354"/>
                  <a:pt x="828191" y="136726"/>
                  <a:pt x="858520" y="142240"/>
                </a:cubicBezTo>
                <a:cubicBezTo>
                  <a:pt x="892966" y="148503"/>
                  <a:pt x="902016" y="152717"/>
                  <a:pt x="944880" y="157480"/>
                </a:cubicBezTo>
                <a:lnTo>
                  <a:pt x="990600" y="162560"/>
                </a:lnTo>
                <a:cubicBezTo>
                  <a:pt x="1050839" y="177620"/>
                  <a:pt x="955469" y="154518"/>
                  <a:pt x="1046480" y="172720"/>
                </a:cubicBezTo>
                <a:cubicBezTo>
                  <a:pt x="1051731" y="173770"/>
                  <a:pt x="1056502" y="176596"/>
                  <a:pt x="1061720" y="177800"/>
                </a:cubicBezTo>
                <a:cubicBezTo>
                  <a:pt x="1078546" y="181683"/>
                  <a:pt x="1095587" y="184573"/>
                  <a:pt x="1112520" y="187960"/>
                </a:cubicBezTo>
                <a:cubicBezTo>
                  <a:pt x="1120987" y="189653"/>
                  <a:pt x="1129403" y="191621"/>
                  <a:pt x="1137920" y="193040"/>
                </a:cubicBezTo>
                <a:cubicBezTo>
                  <a:pt x="1148080" y="194733"/>
                  <a:pt x="1158300" y="196100"/>
                  <a:pt x="1168400" y="198120"/>
                </a:cubicBezTo>
                <a:cubicBezTo>
                  <a:pt x="1175246" y="199489"/>
                  <a:pt x="1181799" y="202277"/>
                  <a:pt x="1188720" y="203200"/>
                </a:cubicBezTo>
                <a:cubicBezTo>
                  <a:pt x="1207259" y="205672"/>
                  <a:pt x="1226011" y="206215"/>
                  <a:pt x="1244600" y="208280"/>
                </a:cubicBezTo>
                <a:cubicBezTo>
                  <a:pt x="1256500" y="209602"/>
                  <a:pt x="1268326" y="211539"/>
                  <a:pt x="1280160" y="213360"/>
                </a:cubicBezTo>
                <a:cubicBezTo>
                  <a:pt x="1290340" y="214926"/>
                  <a:pt x="1300391" y="217415"/>
                  <a:pt x="1310640" y="218440"/>
                </a:cubicBezTo>
                <a:cubicBezTo>
                  <a:pt x="1317380" y="219114"/>
                  <a:pt x="1324187" y="218440"/>
                  <a:pt x="1330960" y="218440"/>
                </a:cubicBezTo>
              </a:path>
            </a:pathLst>
          </a:custGeom>
          <a:solidFill>
            <a:schemeClr val="bg1">
              <a:alpha val="9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a:extLst>
              <a:ext uri="{FF2B5EF4-FFF2-40B4-BE49-F238E27FC236}">
                <a16:creationId xmlns:a16="http://schemas.microsoft.com/office/drawing/2014/main" id="{194C6554-EA7F-4E48-A11A-9813A516F0A5}"/>
              </a:ext>
            </a:extLst>
          </p:cNvPr>
          <p:cNvPicPr>
            <a:picLocks noChangeAspect="1"/>
          </p:cNvPicPr>
          <p:nvPr userDrawn="1"/>
        </p:nvPicPr>
        <p:blipFill>
          <a:blip r:embed="rId3"/>
          <a:stretch>
            <a:fillRect/>
          </a:stretch>
        </p:blipFill>
        <p:spPr>
          <a:xfrm>
            <a:off x="2693233" y="0"/>
            <a:ext cx="9946298" cy="6857999"/>
          </a:xfrm>
          <a:prstGeom prst="rect">
            <a:avLst/>
          </a:prstGeom>
        </p:spPr>
      </p:pic>
      <p:sp>
        <p:nvSpPr>
          <p:cNvPr id="7" name="TextBox 6">
            <a:extLst>
              <a:ext uri="{FF2B5EF4-FFF2-40B4-BE49-F238E27FC236}">
                <a16:creationId xmlns:a16="http://schemas.microsoft.com/office/drawing/2014/main" id="{BA955761-C3DB-473B-AB1B-B849DF6A572E}"/>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989996645"/>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10" name="Picture 9">
            <a:extLst>
              <a:ext uri="{FF2B5EF4-FFF2-40B4-BE49-F238E27FC236}">
                <a16:creationId xmlns:a16="http://schemas.microsoft.com/office/drawing/2014/main" id="{0F89ACE7-174D-4E2F-BA6A-E787A6F83719}"/>
              </a:ext>
            </a:extLst>
          </p:cNvPr>
          <p:cNvPicPr>
            <a:picLocks noChangeAspect="1"/>
          </p:cNvPicPr>
          <p:nvPr userDrawn="1"/>
        </p:nvPicPr>
        <p:blipFill>
          <a:blip r:embed="rId2"/>
          <a:stretch>
            <a:fillRect/>
          </a:stretch>
        </p:blipFill>
        <p:spPr>
          <a:xfrm>
            <a:off x="6629505" y="1694296"/>
            <a:ext cx="4979882" cy="5181599"/>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0" name="Picture 9">
            <a:extLst>
              <a:ext uri="{FF2B5EF4-FFF2-40B4-BE49-F238E27FC236}">
                <a16:creationId xmlns:a16="http://schemas.microsoft.com/office/drawing/2014/main" id="{3C06A81A-3567-42AD-AC9A-3D02F7C0AEEC}"/>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45C19973-4DCF-40AE-8B61-A778E59173F4}"/>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4450048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4798876F-9680-4EC8-AE1D-A0C1CC3107C3}"/>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BE0078E1-1103-4399-AF18-E5EF37112E5E}"/>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bg1"/>
                </a:solidFill>
                <a:latin typeface="+mn-lt"/>
              </a:defRPr>
            </a:lvl1pPr>
          </a:lstStyle>
          <a:p>
            <a:pPr lvl="0"/>
            <a:r>
              <a:rPr lang="en-US" dirty="0"/>
              <a:t>Speaker name</a:t>
            </a:r>
          </a:p>
        </p:txBody>
      </p:sp>
      <p:pic>
        <p:nvPicPr>
          <p:cNvPr id="10" name="Picture 9" descr="A picture containing object&#10;&#10;Description automatically generated">
            <a:extLst>
              <a:ext uri="{FF2B5EF4-FFF2-40B4-BE49-F238E27FC236}">
                <a16:creationId xmlns:a16="http://schemas.microsoft.com/office/drawing/2014/main" id="{054559F9-ECEE-4336-9665-21F6CDFCF6B2}"/>
              </a:ext>
            </a:extLst>
          </p:cNvPr>
          <p:cNvPicPr>
            <a:picLocks noChangeAspect="1"/>
          </p:cNvPicPr>
          <p:nvPr userDrawn="1"/>
        </p:nvPicPr>
        <p:blipFill>
          <a:blip r:embed="rId2"/>
          <a:stretch>
            <a:fillRect/>
          </a:stretch>
        </p:blipFill>
        <p:spPr>
          <a:xfrm>
            <a:off x="6629505" y="1694296"/>
            <a:ext cx="4979883" cy="5181599"/>
          </a:xfrm>
          <a:prstGeom prst="rect">
            <a:avLst/>
          </a:prstGeom>
        </p:spPr>
      </p:pic>
    </p:spTree>
    <p:extLst>
      <p:ext uri="{BB962C8B-B14F-4D97-AF65-F5344CB8AC3E}">
        <p14:creationId xmlns:p14="http://schemas.microsoft.com/office/powerpoint/2010/main" val="930218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E0B5F3D8-577A-43D7-9775-EFE0C4106DE2}"/>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2419946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01E44B03-54ED-403A-8E9D-A10EB023492B}"/>
              </a:ext>
            </a:extLst>
          </p:cNvPr>
          <p:cNvPicPr>
            <a:picLocks noChangeAspect="1"/>
          </p:cNvPicPr>
          <p:nvPr userDrawn="1"/>
        </p:nvPicPr>
        <p:blipFill>
          <a:blip r:embed="rId2"/>
          <a:stretch>
            <a:fillRect/>
          </a:stretch>
        </p:blipFill>
        <p:spPr>
          <a:xfrm>
            <a:off x="4212526" y="1043610"/>
            <a:ext cx="8432729" cy="5814390"/>
          </a:xfrm>
          <a:prstGeom prst="rect">
            <a:avLst/>
          </a:prstGeom>
        </p:spPr>
      </p:pic>
    </p:spTree>
    <p:extLst>
      <p:ext uri="{BB962C8B-B14F-4D97-AF65-F5344CB8AC3E}">
        <p14:creationId xmlns:p14="http://schemas.microsoft.com/office/powerpoint/2010/main" val="4096476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691303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A753D0E1-2E88-4825-A2D4-E566FC9C1857}"/>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0524F9FE-404D-4987-B393-D9576148ED5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22898062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E6E6E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6" name="Picture 5">
            <a:extLst>
              <a:ext uri="{FF2B5EF4-FFF2-40B4-BE49-F238E27FC236}">
                <a16:creationId xmlns:a16="http://schemas.microsoft.com/office/drawing/2014/main" id="{9EBDAA8D-77E5-4B57-B3AC-5B0ECC187C32}"/>
              </a:ext>
            </a:extLst>
          </p:cNvPr>
          <p:cNvPicPr>
            <a:picLocks noChangeAspect="1"/>
          </p:cNvPicPr>
          <p:nvPr userDrawn="1"/>
        </p:nvPicPr>
        <p:blipFill>
          <a:blip r:embed="rId3"/>
          <a:stretch>
            <a:fillRect/>
          </a:stretch>
        </p:blipFill>
        <p:spPr>
          <a:xfrm>
            <a:off x="4212526" y="1043610"/>
            <a:ext cx="8432729" cy="5814390"/>
          </a:xfrm>
          <a:prstGeom prst="rect">
            <a:avLst/>
          </a:prstGeom>
        </p:spPr>
      </p:pic>
      <p:sp>
        <p:nvSpPr>
          <p:cNvPr id="7" name="TextBox 6">
            <a:extLst>
              <a:ext uri="{FF2B5EF4-FFF2-40B4-BE49-F238E27FC236}">
                <a16:creationId xmlns:a16="http://schemas.microsoft.com/office/drawing/2014/main" id="{7E97596E-2FF9-4709-B34A-5F47E3003661}"/>
              </a:ext>
            </a:extLst>
          </p:cNvPr>
          <p:cNvSpPr txBox="1"/>
          <p:nvPr userDrawn="1"/>
        </p:nvSpPr>
        <p:spPr>
          <a:xfrm>
            <a:off x="584200" y="6110770"/>
            <a:ext cx="2247900" cy="215444"/>
          </a:xfrm>
          <a:prstGeom prst="rect">
            <a:avLst/>
          </a:prstGeom>
          <a:noFill/>
        </p:spPr>
        <p:txBody>
          <a:bodyPr wrap="square" lIns="0" tIns="0" rIns="0" bIns="0" rtlCol="0">
            <a:spAutoFit/>
          </a:bodyPr>
          <a:lstStyle/>
          <a:p>
            <a:pPr algn="l"/>
            <a:r>
              <a:rPr lang="en-US" sz="1400" dirty="0">
                <a:solidFill>
                  <a:srgbClr val="5C2D9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4615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4" name="Picture 3" descr="A picture containing person, indoor&#10;&#10;Description automatically generated">
            <a:extLst>
              <a:ext uri="{FF2B5EF4-FFF2-40B4-BE49-F238E27FC236}">
                <a16:creationId xmlns:a16="http://schemas.microsoft.com/office/drawing/2014/main" id="{9FBFC78E-B822-4815-BCC6-5ED8DB4F05B7}"/>
              </a:ext>
            </a:extLst>
          </p:cNvPr>
          <p:cNvPicPr>
            <a:picLocks noChangeAspect="1"/>
          </p:cNvPicPr>
          <p:nvPr userDrawn="1"/>
        </p:nvPicPr>
        <p:blipFill rotWithShape="1">
          <a:blip r:embed="rId3"/>
          <a:srcRect l="17265" r="15957"/>
          <a:stretch/>
        </p:blipFill>
        <p:spPr>
          <a:xfrm>
            <a:off x="5326063" y="0"/>
            <a:ext cx="6865937" cy="6858000"/>
          </a:xfrm>
          <a:prstGeom prst="rect">
            <a:avLst/>
          </a:prstGeom>
        </p:spPr>
      </p:pic>
      <p:sp>
        <p:nvSpPr>
          <p:cNvPr id="6" name="TextBox 5">
            <a:extLst>
              <a:ext uri="{FF2B5EF4-FFF2-40B4-BE49-F238E27FC236}">
                <a16:creationId xmlns:a16="http://schemas.microsoft.com/office/drawing/2014/main" id="{3260E673-61AC-440C-8DAE-1F6569DB81AD}"/>
              </a:ext>
            </a:extLst>
          </p:cNvPr>
          <p:cNvSpPr txBox="1"/>
          <p:nvPr userDrawn="1"/>
        </p:nvSpPr>
        <p:spPr>
          <a:xfrm>
            <a:off x="584200" y="6106490"/>
            <a:ext cx="2125146" cy="215444"/>
          </a:xfrm>
          <a:prstGeom prst="rect">
            <a:avLst/>
          </a:prstGeom>
          <a:noFill/>
        </p:spPr>
        <p:txBody>
          <a:bodyPr wrap="square" lIns="0" tIns="0" rIns="0" bIns="0" rtlCol="0">
            <a:spAutoFit/>
          </a:bodyPr>
          <a:lstStyle/>
          <a:p>
            <a:pPr algn="l"/>
            <a:r>
              <a:rPr lang="en-US" sz="1400" dirty="0">
                <a:solidFill>
                  <a:schemeClr val="tx1"/>
                </a:solidFill>
                <a:latin typeface="+mn-lt"/>
                <a:cs typeface="Segoe UI Semilight" panose="020B0402040204020203" pitchFamily="34" charset="0"/>
              </a:rPr>
              <a:t>Visual Studio 2019 launch</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image" Target="../media/image1.emf"/><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theme" Target="../theme/theme2.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2"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62" r:id="rId1"/>
    <p:sldLayoutId id="2147484744" r:id="rId2"/>
    <p:sldLayoutId id="2147484765" r:id="rId3"/>
    <p:sldLayoutId id="2147484741" r:id="rId4"/>
    <p:sldLayoutId id="2147484743" r:id="rId5"/>
    <p:sldLayoutId id="2147484742" r:id="rId6"/>
    <p:sldLayoutId id="2147484763" r:id="rId7"/>
    <p:sldLayoutId id="2147484755" r:id="rId8"/>
    <p:sldLayoutId id="2147484580" r:id="rId9"/>
    <p:sldLayoutId id="2147484745" r:id="rId10"/>
    <p:sldLayoutId id="2147484609" r:id="rId11"/>
    <p:sldLayoutId id="2147484748" r:id="rId12"/>
    <p:sldLayoutId id="2147484577" r:id="rId13"/>
    <p:sldLayoutId id="2147484610" r:id="rId14"/>
    <p:sldLayoutId id="2147484754" r:id="rId15"/>
    <p:sldLayoutId id="2147484240" r:id="rId16"/>
    <p:sldLayoutId id="2147484241" r:id="rId17"/>
    <p:sldLayoutId id="2147484474" r:id="rId18"/>
    <p:sldLayoutId id="2147484245" r:id="rId19"/>
    <p:sldLayoutId id="2147484247" r:id="rId20"/>
    <p:sldLayoutId id="2147484639" r:id="rId21"/>
    <p:sldLayoutId id="2147484603" r:id="rId22"/>
    <p:sldLayoutId id="2147484700" r:id="rId23"/>
    <p:sldLayoutId id="2147484701" r:id="rId24"/>
    <p:sldLayoutId id="2147484702" r:id="rId25"/>
    <p:sldLayoutId id="2147484640" r:id="rId26"/>
    <p:sldLayoutId id="2147484641" r:id="rId27"/>
    <p:sldLayoutId id="2147484583" r:id="rId28"/>
    <p:sldLayoutId id="2147484249" r:id="rId29"/>
    <p:sldLayoutId id="2147484582" r:id="rId30"/>
    <p:sldLayoutId id="2147484584" r:id="rId31"/>
    <p:sldLayoutId id="2147484256" r:id="rId32"/>
    <p:sldLayoutId id="2147484257" r:id="rId33"/>
    <p:sldLayoutId id="2147484585" r:id="rId34"/>
    <p:sldLayoutId id="2147484760" r:id="rId35"/>
    <p:sldLayoutId id="2147484761" r:id="rId36"/>
    <p:sldLayoutId id="2147484299" r:id="rId37"/>
    <p:sldLayoutId id="2147484263" r:id="rId38"/>
    <p:sldLayoutId id="2147484766" r:id="rId39"/>
    <p:sldLayoutId id="2147484767"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64" r:id="rId1"/>
    <p:sldLayoutId id="2147484753" r:id="rId2"/>
    <p:sldLayoutId id="2147484749" r:id="rId3"/>
    <p:sldLayoutId id="2147484750" r:id="rId4"/>
    <p:sldLayoutId id="2147484751" r:id="rId5"/>
    <p:sldLayoutId id="2147484752" r:id="rId6"/>
    <p:sldLayoutId id="2147484645" r:id="rId7"/>
    <p:sldLayoutId id="2147484646" r:id="rId8"/>
    <p:sldLayoutId id="2147484650" r:id="rId9"/>
    <p:sldLayoutId id="2147484651" r:id="rId10"/>
    <p:sldLayoutId id="2147484652" r:id="rId11"/>
    <p:sldLayoutId id="2147484653" r:id="rId12"/>
    <p:sldLayoutId id="2147484654" r:id="rId13"/>
    <p:sldLayoutId id="2147484655" r:id="rId14"/>
    <p:sldLayoutId id="2147484656" r:id="rId15"/>
    <p:sldLayoutId id="2147484738" r:id="rId16"/>
    <p:sldLayoutId id="2147484739" r:id="rId17"/>
    <p:sldLayoutId id="2147484740" r:id="rId18"/>
    <p:sldLayoutId id="2147484661" r:id="rId19"/>
    <p:sldLayoutId id="2147484663" r:id="rId20"/>
    <p:sldLayoutId id="2147484665" r:id="rId21"/>
    <p:sldLayoutId id="2147484756" r:id="rId22"/>
    <p:sldLayoutId id="2147484757" r:id="rId23"/>
    <p:sldLayoutId id="2147484758" r:id="rId24"/>
    <p:sldLayoutId id="2147484666" r:id="rId25"/>
    <p:sldLayoutId id="2147484667" r:id="rId26"/>
    <p:sldLayoutId id="2147484668" r:id="rId27"/>
    <p:sldLayoutId id="2147484669" r:id="rId28"/>
    <p:sldLayoutId id="2147484759" r:id="rId29"/>
    <p:sldLayoutId id="2147484670"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49.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0.xml"/><Relationship Id="rId16" Type="http://schemas.openxmlformats.org/officeDocument/2006/relationships/image" Target="../media/image52.svg"/><Relationship Id="rId1" Type="http://schemas.openxmlformats.org/officeDocument/2006/relationships/slideLayout" Target="../slideLayouts/slideLayout1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51.png"/><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5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54.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dot.net/ml" TargetMode="External"/><Relationship Id="rId7" Type="http://schemas.openxmlformats.org/officeDocument/2006/relationships/hyperlink" Target="https://aka.ms/mlnetprod"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hyperlink" Target="http://aka.ms/mlnet" TargetMode="External"/><Relationship Id="rId5" Type="http://schemas.openxmlformats.org/officeDocument/2006/relationships/hyperlink" Target="http://aka.ms/mlnetdocs" TargetMode="External"/><Relationship Id="rId4" Type="http://schemas.openxmlformats.org/officeDocument/2006/relationships/hyperlink" Target="http://aka.ms/mlnetsampl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26.png"/><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github.com/dotnet/machinelearning-samples" TargetMode="External"/><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hyperlink" Target="https://sigparser.co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hyperlink" Target="https://dotnet.microsoft.com/apps/machinelearning-ai/ml-dotnet/customer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8" Type="http://schemas.openxmlformats.org/officeDocument/2006/relationships/hyperlink" Target="https://figshare.com/articles/Wikipedia_Talk_Labels_Personal_Attacks/4054689"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171826"/>
            <a:ext cx="5511800" cy="2769989"/>
          </a:xfrm>
        </p:spPr>
        <p:txBody>
          <a:bodyPr/>
          <a:lstStyle/>
          <a:p>
            <a:r>
              <a:rPr lang="en-US" dirty="0"/>
              <a:t>Machine Learning and Artificial Intelligence for every developer with ML.NET and Visual Studio 2019</a:t>
            </a:r>
          </a:p>
        </p:txBody>
      </p:sp>
      <p:sp>
        <p:nvSpPr>
          <p:cNvPr id="5" name="Text Placeholder 4"/>
          <p:cNvSpPr>
            <a:spLocks noGrp="1"/>
          </p:cNvSpPr>
          <p:nvPr>
            <p:ph type="body" sz="quarter" idx="12"/>
          </p:nvPr>
        </p:nvSpPr>
        <p:spPr>
          <a:xfrm>
            <a:off x="584200" y="4409768"/>
            <a:ext cx="9144000" cy="615553"/>
          </a:xfrm>
        </p:spPr>
        <p:txBody>
          <a:bodyPr/>
          <a:lstStyle/>
          <a:p>
            <a:r>
              <a:rPr lang="en-US" dirty="0"/>
              <a:t>Pranav Rastogi</a:t>
            </a:r>
          </a:p>
          <a:p>
            <a:r>
              <a:rPr lang="en-US" dirty="0"/>
              <a:t>@rustd</a:t>
            </a:r>
          </a:p>
        </p:txBody>
      </p:sp>
    </p:spTree>
    <p:extLst>
      <p:ext uri="{BB962C8B-B14F-4D97-AF65-F5344CB8AC3E}">
        <p14:creationId xmlns:p14="http://schemas.microsoft.com/office/powerpoint/2010/main" val="318228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Diagram 66">
            <a:extLst>
              <a:ext uri="{FF2B5EF4-FFF2-40B4-BE49-F238E27FC236}">
                <a16:creationId xmlns:a16="http://schemas.microsoft.com/office/drawing/2014/main" id="{9FD6DD7F-6958-46F1-ACD0-043BDC14EB14}"/>
              </a:ext>
            </a:extLst>
          </p:cNvPr>
          <p:cNvGraphicFramePr/>
          <p:nvPr>
            <p:extLst/>
          </p:nvPr>
        </p:nvGraphicFramePr>
        <p:xfrm>
          <a:off x="367623" y="4747505"/>
          <a:ext cx="3413008" cy="13619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Left Brace 1">
            <a:extLst>
              <a:ext uri="{FF2B5EF4-FFF2-40B4-BE49-F238E27FC236}">
                <a16:creationId xmlns:a16="http://schemas.microsoft.com/office/drawing/2014/main" id="{5C2FD254-AB70-4FBD-96CC-EE77B86B0346}"/>
              </a:ext>
            </a:extLst>
          </p:cNvPr>
          <p:cNvSpPr/>
          <p:nvPr/>
        </p:nvSpPr>
        <p:spPr>
          <a:xfrm rot="5400000">
            <a:off x="1876949" y="2710014"/>
            <a:ext cx="446673" cy="3671046"/>
          </a:xfrm>
          <a:prstGeom prst="leftBrace">
            <a:avLst>
              <a:gd name="adj1" fmla="val 8333"/>
              <a:gd name="adj2" fmla="val 5034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Left Brace 56">
            <a:extLst>
              <a:ext uri="{FF2B5EF4-FFF2-40B4-BE49-F238E27FC236}">
                <a16:creationId xmlns:a16="http://schemas.microsoft.com/office/drawing/2014/main" id="{1536E811-E19A-4CA5-B94C-D796576BB187}"/>
              </a:ext>
            </a:extLst>
          </p:cNvPr>
          <p:cNvSpPr/>
          <p:nvPr/>
        </p:nvSpPr>
        <p:spPr>
          <a:xfrm rot="5400000">
            <a:off x="10294732" y="3437460"/>
            <a:ext cx="448056" cy="2217538"/>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62" name="Group 61">
            <a:extLst>
              <a:ext uri="{FF2B5EF4-FFF2-40B4-BE49-F238E27FC236}">
                <a16:creationId xmlns:a16="http://schemas.microsoft.com/office/drawing/2014/main" id="{92DF934B-D926-4413-A694-A3F7BAC96C03}"/>
              </a:ext>
            </a:extLst>
          </p:cNvPr>
          <p:cNvGrpSpPr/>
          <p:nvPr/>
        </p:nvGrpSpPr>
        <p:grpSpPr>
          <a:xfrm>
            <a:off x="8225424" y="5148219"/>
            <a:ext cx="1110399" cy="560571"/>
            <a:chOff x="6374744" y="1345256"/>
            <a:chExt cx="479198" cy="560571"/>
          </a:xfrm>
        </p:grpSpPr>
        <p:sp>
          <p:nvSpPr>
            <p:cNvPr id="63" name="Arrow: Right 62">
              <a:extLst>
                <a:ext uri="{FF2B5EF4-FFF2-40B4-BE49-F238E27FC236}">
                  <a16:creationId xmlns:a16="http://schemas.microsoft.com/office/drawing/2014/main" id="{BD904476-7E2C-4B96-A559-B7DE0DA5BDB0}"/>
                </a:ext>
              </a:extLst>
            </p:cNvPr>
            <p:cNvSpPr/>
            <p:nvPr/>
          </p:nvSpPr>
          <p:spPr>
            <a:xfrm>
              <a:off x="6374744" y="1345256"/>
              <a:ext cx="479198" cy="56057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4" name="Arrow: Right 4">
              <a:extLst>
                <a:ext uri="{FF2B5EF4-FFF2-40B4-BE49-F238E27FC236}">
                  <a16:creationId xmlns:a16="http://schemas.microsoft.com/office/drawing/2014/main" id="{08ED9473-471B-4FD4-B856-98431A471CE7}"/>
                </a:ext>
              </a:extLst>
            </p:cNvPr>
            <p:cNvSpPr txBox="1"/>
            <p:nvPr/>
          </p:nvSpPr>
          <p:spPr>
            <a:xfrm>
              <a:off x="6374744" y="1457370"/>
              <a:ext cx="335439" cy="3363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endParaRPr kumimoji="0" lang="en-US" sz="22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66" name="Left Brace 65">
            <a:extLst>
              <a:ext uri="{FF2B5EF4-FFF2-40B4-BE49-F238E27FC236}">
                <a16:creationId xmlns:a16="http://schemas.microsoft.com/office/drawing/2014/main" id="{C1E53396-EA6D-4D6A-AE8C-5AE088608E64}"/>
              </a:ext>
            </a:extLst>
          </p:cNvPr>
          <p:cNvSpPr/>
          <p:nvPr/>
        </p:nvSpPr>
        <p:spPr>
          <a:xfrm rot="5400000">
            <a:off x="6054507" y="2710013"/>
            <a:ext cx="446673" cy="3671047"/>
          </a:xfrm>
          <a:prstGeom prst="leftBrace">
            <a:avLst>
              <a:gd name="adj1" fmla="val 8333"/>
              <a:gd name="adj2" fmla="val 5034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68" name="Group 67">
            <a:extLst>
              <a:ext uri="{FF2B5EF4-FFF2-40B4-BE49-F238E27FC236}">
                <a16:creationId xmlns:a16="http://schemas.microsoft.com/office/drawing/2014/main" id="{73668AF5-FF3D-464C-B17C-C11BC09910D3}"/>
              </a:ext>
            </a:extLst>
          </p:cNvPr>
          <p:cNvGrpSpPr/>
          <p:nvPr/>
        </p:nvGrpSpPr>
        <p:grpSpPr>
          <a:xfrm>
            <a:off x="9517217" y="5003306"/>
            <a:ext cx="1947635" cy="850392"/>
            <a:chOff x="6306287" y="1175338"/>
            <a:chExt cx="1500679" cy="900407"/>
          </a:xfrm>
          <a:solidFill>
            <a:schemeClr val="accent4">
              <a:lumMod val="25000"/>
            </a:schemeClr>
          </a:solidFill>
        </p:grpSpPr>
        <p:sp>
          <p:nvSpPr>
            <p:cNvPr id="69" name="Rectangle: Rounded Corners 68">
              <a:extLst>
                <a:ext uri="{FF2B5EF4-FFF2-40B4-BE49-F238E27FC236}">
                  <a16:creationId xmlns:a16="http://schemas.microsoft.com/office/drawing/2014/main" id="{41A0A6C4-8D17-4E40-B4ED-51D3B90BF4EE}"/>
                </a:ext>
              </a:extLst>
            </p:cNvPr>
            <p:cNvSpPr/>
            <p:nvPr/>
          </p:nvSpPr>
          <p:spPr>
            <a:xfrm>
              <a:off x="6306287" y="1175338"/>
              <a:ext cx="1500679" cy="900407"/>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Rectangle: Rounded Corners 4">
              <a:extLst>
                <a:ext uri="{FF2B5EF4-FFF2-40B4-BE49-F238E27FC236}">
                  <a16:creationId xmlns:a16="http://schemas.microsoft.com/office/drawing/2014/main" id="{B6478A30-9AD8-45DF-8CF1-428F639E626F}"/>
                </a:ext>
              </a:extLst>
            </p:cNvPr>
            <p:cNvSpPr txBox="1"/>
            <p:nvPr/>
          </p:nvSpPr>
          <p:spPr>
            <a:xfrm>
              <a:off x="6332659" y="1201710"/>
              <a:ext cx="1447935" cy="8476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a:ln>
                    <a:noFill/>
                  </a:ln>
                  <a:solidFill>
                    <a:srgbClr val="FFFFFF"/>
                  </a:solidFill>
                  <a:effectLst/>
                  <a:uLnTx/>
                  <a:uFillTx/>
                  <a:latin typeface="Segoe UI"/>
                  <a:ea typeface="+mn-ea"/>
                  <a:cs typeface="+mn-cs"/>
                </a:rPr>
                <a:t>Model Consumption</a:t>
              </a:r>
            </a:p>
          </p:txBody>
        </p:sp>
      </p:grpSp>
      <p:grpSp>
        <p:nvGrpSpPr>
          <p:cNvPr id="61" name="Group 60">
            <a:extLst>
              <a:ext uri="{FF2B5EF4-FFF2-40B4-BE49-F238E27FC236}">
                <a16:creationId xmlns:a16="http://schemas.microsoft.com/office/drawing/2014/main" id="{EE275E6E-BA99-4083-B4DB-50CE4B35A23A}"/>
              </a:ext>
            </a:extLst>
          </p:cNvPr>
          <p:cNvGrpSpPr/>
          <p:nvPr/>
        </p:nvGrpSpPr>
        <p:grpSpPr>
          <a:xfrm>
            <a:off x="4025882" y="5242418"/>
            <a:ext cx="318144" cy="372168"/>
            <a:chOff x="3755131" y="1439457"/>
            <a:chExt cx="318144" cy="372168"/>
          </a:xfrm>
        </p:grpSpPr>
        <p:sp>
          <p:nvSpPr>
            <p:cNvPr id="65" name="Arrow: Right 64">
              <a:extLst>
                <a:ext uri="{FF2B5EF4-FFF2-40B4-BE49-F238E27FC236}">
                  <a16:creationId xmlns:a16="http://schemas.microsoft.com/office/drawing/2014/main" id="{F5219158-7F7E-4D19-8716-4B3AD76124D4}"/>
                </a:ext>
              </a:extLst>
            </p:cNvPr>
            <p:cNvSpPr/>
            <p:nvPr/>
          </p:nvSpPr>
          <p:spPr>
            <a:xfrm>
              <a:off x="3755131" y="1439457"/>
              <a:ext cx="318144" cy="37216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Arrow: Right 4">
              <a:extLst>
                <a:ext uri="{FF2B5EF4-FFF2-40B4-BE49-F238E27FC236}">
                  <a16:creationId xmlns:a16="http://schemas.microsoft.com/office/drawing/2014/main" id="{BC4ECBCB-CC81-4F0B-9A76-8576C4B45A07}"/>
                </a:ext>
              </a:extLst>
            </p:cNvPr>
            <p:cNvSpPr txBox="1"/>
            <p:nvPr/>
          </p:nvSpPr>
          <p:spPr>
            <a:xfrm>
              <a:off x="3755131" y="1513891"/>
              <a:ext cx="222701" cy="2233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grpSp>
      <p:graphicFrame>
        <p:nvGraphicFramePr>
          <p:cNvPr id="74" name="Diagram 73">
            <a:extLst>
              <a:ext uri="{FF2B5EF4-FFF2-40B4-BE49-F238E27FC236}">
                <a16:creationId xmlns:a16="http://schemas.microsoft.com/office/drawing/2014/main" id="{A199F04E-0F3C-44A6-BB0E-EDFD8925F87D}"/>
              </a:ext>
            </a:extLst>
          </p:cNvPr>
          <p:cNvGraphicFramePr/>
          <p:nvPr>
            <p:extLst/>
          </p:nvPr>
        </p:nvGraphicFramePr>
        <p:xfrm>
          <a:off x="4572487" y="4700195"/>
          <a:ext cx="3410712" cy="14566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75" name="Graphic 74">
            <a:extLst>
              <a:ext uri="{FF2B5EF4-FFF2-40B4-BE49-F238E27FC236}">
                <a16:creationId xmlns:a16="http://schemas.microsoft.com/office/drawing/2014/main" id="{8D6D5FC7-7BC2-4F3B-8E9A-8176908097E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85220" y="1604823"/>
            <a:ext cx="1869548" cy="1905159"/>
          </a:xfrm>
          <a:prstGeom prst="rect">
            <a:avLst/>
          </a:prstGeom>
        </p:spPr>
      </p:pic>
      <p:pic>
        <p:nvPicPr>
          <p:cNvPr id="76" name="Graphic 75">
            <a:extLst>
              <a:ext uri="{FF2B5EF4-FFF2-40B4-BE49-F238E27FC236}">
                <a16:creationId xmlns:a16="http://schemas.microsoft.com/office/drawing/2014/main" id="{3E77129F-7F04-466F-8BBC-07824430ABB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229717" y="1685804"/>
            <a:ext cx="2085423" cy="1743196"/>
          </a:xfrm>
          <a:prstGeom prst="rect">
            <a:avLst/>
          </a:prstGeom>
        </p:spPr>
      </p:pic>
      <p:grpSp>
        <p:nvGrpSpPr>
          <p:cNvPr id="77" name="Group 76">
            <a:extLst>
              <a:ext uri="{FF2B5EF4-FFF2-40B4-BE49-F238E27FC236}">
                <a16:creationId xmlns:a16="http://schemas.microsoft.com/office/drawing/2014/main" id="{A0F9D6CD-0CCD-4811-BDC8-098A6A4DD666}"/>
              </a:ext>
            </a:extLst>
          </p:cNvPr>
          <p:cNvGrpSpPr/>
          <p:nvPr/>
        </p:nvGrpSpPr>
        <p:grpSpPr>
          <a:xfrm>
            <a:off x="1137498" y="1638846"/>
            <a:ext cx="1822139" cy="1837113"/>
            <a:chOff x="417356" y="1710268"/>
            <a:chExt cx="1611859" cy="1523971"/>
          </a:xfrm>
        </p:grpSpPr>
        <p:grpSp>
          <p:nvGrpSpPr>
            <p:cNvPr id="78" name="Group 77">
              <a:extLst>
                <a:ext uri="{FF2B5EF4-FFF2-40B4-BE49-F238E27FC236}">
                  <a16:creationId xmlns:a16="http://schemas.microsoft.com/office/drawing/2014/main" id="{55E1BB16-D84D-49E2-AC43-110F724DCB42}"/>
                </a:ext>
              </a:extLst>
            </p:cNvPr>
            <p:cNvGrpSpPr/>
            <p:nvPr/>
          </p:nvGrpSpPr>
          <p:grpSpPr>
            <a:xfrm>
              <a:off x="417356" y="1710268"/>
              <a:ext cx="430961" cy="1413950"/>
              <a:chOff x="1395310" y="3332039"/>
              <a:chExt cx="430961" cy="1413950"/>
            </a:xfrm>
          </p:grpSpPr>
          <p:sp>
            <p:nvSpPr>
              <p:cNvPr id="111" name="Isosceles Triangle 110">
                <a:extLst>
                  <a:ext uri="{FF2B5EF4-FFF2-40B4-BE49-F238E27FC236}">
                    <a16:creationId xmlns:a16="http://schemas.microsoft.com/office/drawing/2014/main" id="{83142CE7-5421-4B9E-9C92-066ED550DEA7}"/>
                  </a:ext>
                </a:extLst>
              </p:cNvPr>
              <p:cNvSpPr/>
              <p:nvPr/>
            </p:nvSpPr>
            <p:spPr bwMode="auto">
              <a:xfrm>
                <a:off x="1395310" y="3332039"/>
                <a:ext cx="430961" cy="371518"/>
              </a:xfrm>
              <a:prstGeom prst="triangle">
                <a:avLst/>
              </a:prstGeom>
              <a:solidFill>
                <a:schemeClr val="bg1">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12" name="Rectangle 111">
                <a:extLst>
                  <a:ext uri="{FF2B5EF4-FFF2-40B4-BE49-F238E27FC236}">
                    <a16:creationId xmlns:a16="http://schemas.microsoft.com/office/drawing/2014/main" id="{3472E37D-1BFB-4936-8633-B828D0EF10E6}"/>
                  </a:ext>
                </a:extLst>
              </p:cNvPr>
              <p:cNvSpPr/>
              <p:nvPr/>
            </p:nvSpPr>
            <p:spPr bwMode="auto">
              <a:xfrm>
                <a:off x="1438477" y="3855311"/>
                <a:ext cx="344626" cy="344626"/>
              </a:xfrm>
              <a:prstGeom prst="rect">
                <a:avLst/>
              </a:prstGeom>
              <a:solidFill>
                <a:schemeClr val="bg1">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13" name="Oval 112">
                <a:extLst>
                  <a:ext uri="{FF2B5EF4-FFF2-40B4-BE49-F238E27FC236}">
                    <a16:creationId xmlns:a16="http://schemas.microsoft.com/office/drawing/2014/main" id="{86FBF684-5782-4D58-B573-F63BD1625441}"/>
                  </a:ext>
                </a:extLst>
              </p:cNvPr>
              <p:cNvSpPr/>
              <p:nvPr/>
            </p:nvSpPr>
            <p:spPr bwMode="auto">
              <a:xfrm>
                <a:off x="1413641" y="4351691"/>
                <a:ext cx="394299" cy="394298"/>
              </a:xfrm>
              <a:prstGeom prst="ellipse">
                <a:avLst/>
              </a:prstGeom>
              <a:solidFill>
                <a:schemeClr val="bg1">
                  <a:alpha val="4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79" name="Group 78">
              <a:extLst>
                <a:ext uri="{FF2B5EF4-FFF2-40B4-BE49-F238E27FC236}">
                  <a16:creationId xmlns:a16="http://schemas.microsoft.com/office/drawing/2014/main" id="{B8EA6FD8-2AF6-4BD3-AE46-8C2D250B680D}"/>
                </a:ext>
              </a:extLst>
            </p:cNvPr>
            <p:cNvGrpSpPr/>
            <p:nvPr/>
          </p:nvGrpSpPr>
          <p:grpSpPr>
            <a:xfrm>
              <a:off x="940569" y="1710268"/>
              <a:ext cx="430961" cy="1413950"/>
              <a:chOff x="1395310" y="3332039"/>
              <a:chExt cx="430961" cy="1413950"/>
            </a:xfrm>
            <a:solidFill>
              <a:srgbClr val="F15B2A"/>
            </a:solidFill>
          </p:grpSpPr>
          <p:sp>
            <p:nvSpPr>
              <p:cNvPr id="108" name="Isosceles Triangle 107">
                <a:extLst>
                  <a:ext uri="{FF2B5EF4-FFF2-40B4-BE49-F238E27FC236}">
                    <a16:creationId xmlns:a16="http://schemas.microsoft.com/office/drawing/2014/main" id="{C0FEDBD3-96DE-4BD7-9E17-2129849D597D}"/>
                  </a:ext>
                </a:extLst>
              </p:cNvPr>
              <p:cNvSpPr/>
              <p:nvPr/>
            </p:nvSpPr>
            <p:spPr bwMode="auto">
              <a:xfrm>
                <a:off x="1395310" y="3332039"/>
                <a:ext cx="430961" cy="371518"/>
              </a:xfrm>
              <a:prstGeom prst="triangle">
                <a:avLst/>
              </a:prstGeom>
              <a:solidFill>
                <a:srgbClr val="F15B2A">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09" name="Rectangle 108">
                <a:extLst>
                  <a:ext uri="{FF2B5EF4-FFF2-40B4-BE49-F238E27FC236}">
                    <a16:creationId xmlns:a16="http://schemas.microsoft.com/office/drawing/2014/main" id="{576A237A-5112-457E-80A9-2E3ED3488466}"/>
                  </a:ext>
                </a:extLst>
              </p:cNvPr>
              <p:cNvSpPr/>
              <p:nvPr/>
            </p:nvSpPr>
            <p:spPr bwMode="auto">
              <a:xfrm>
                <a:off x="1438477" y="3855311"/>
                <a:ext cx="344626" cy="344626"/>
              </a:xfrm>
              <a:prstGeom prst="rect">
                <a:avLst/>
              </a:prstGeom>
              <a:solidFill>
                <a:srgbClr val="F15B2A">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10" name="Oval 109">
                <a:extLst>
                  <a:ext uri="{FF2B5EF4-FFF2-40B4-BE49-F238E27FC236}">
                    <a16:creationId xmlns:a16="http://schemas.microsoft.com/office/drawing/2014/main" id="{F9913749-F0ED-4B0C-B6D3-0865769C649E}"/>
                  </a:ext>
                </a:extLst>
              </p:cNvPr>
              <p:cNvSpPr/>
              <p:nvPr/>
            </p:nvSpPr>
            <p:spPr bwMode="auto">
              <a:xfrm>
                <a:off x="1413641" y="4351691"/>
                <a:ext cx="394299" cy="394298"/>
              </a:xfrm>
              <a:prstGeom prst="ellipse">
                <a:avLst/>
              </a:prstGeom>
              <a:solidFill>
                <a:srgbClr val="F15B2A">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80" name="Group 79">
              <a:extLst>
                <a:ext uri="{FF2B5EF4-FFF2-40B4-BE49-F238E27FC236}">
                  <a16:creationId xmlns:a16="http://schemas.microsoft.com/office/drawing/2014/main" id="{7F5E3FBA-3EDA-48FB-BAE9-74542E28251E}"/>
                </a:ext>
              </a:extLst>
            </p:cNvPr>
            <p:cNvGrpSpPr/>
            <p:nvPr/>
          </p:nvGrpSpPr>
          <p:grpSpPr>
            <a:xfrm>
              <a:off x="1463782" y="1710268"/>
              <a:ext cx="430961" cy="1413950"/>
              <a:chOff x="1395310" y="3332039"/>
              <a:chExt cx="430961" cy="1413950"/>
            </a:xfrm>
            <a:solidFill>
              <a:srgbClr val="00BCF2"/>
            </a:solidFill>
          </p:grpSpPr>
          <p:sp>
            <p:nvSpPr>
              <p:cNvPr id="105" name="Isosceles Triangle 104">
                <a:extLst>
                  <a:ext uri="{FF2B5EF4-FFF2-40B4-BE49-F238E27FC236}">
                    <a16:creationId xmlns:a16="http://schemas.microsoft.com/office/drawing/2014/main" id="{6A4E2DA9-AE04-4932-AE7D-F4E278E2598D}"/>
                  </a:ext>
                </a:extLst>
              </p:cNvPr>
              <p:cNvSpPr/>
              <p:nvPr/>
            </p:nvSpPr>
            <p:spPr bwMode="auto">
              <a:xfrm>
                <a:off x="1395310" y="3332039"/>
                <a:ext cx="430961" cy="371518"/>
              </a:xfrm>
              <a:prstGeom prst="triangle">
                <a:avLst/>
              </a:prstGeom>
              <a:solidFill>
                <a:srgbClr val="00BCF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06" name="Rectangle 105">
                <a:extLst>
                  <a:ext uri="{FF2B5EF4-FFF2-40B4-BE49-F238E27FC236}">
                    <a16:creationId xmlns:a16="http://schemas.microsoft.com/office/drawing/2014/main" id="{69E97953-BC83-4CC8-9D65-F77239364890}"/>
                  </a:ext>
                </a:extLst>
              </p:cNvPr>
              <p:cNvSpPr/>
              <p:nvPr/>
            </p:nvSpPr>
            <p:spPr bwMode="auto">
              <a:xfrm>
                <a:off x="1438477" y="3855311"/>
                <a:ext cx="344626" cy="344626"/>
              </a:xfrm>
              <a:prstGeom prst="rect">
                <a:avLst/>
              </a:prstGeom>
              <a:solidFill>
                <a:srgbClr val="00BCF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07" name="Oval 106">
                <a:extLst>
                  <a:ext uri="{FF2B5EF4-FFF2-40B4-BE49-F238E27FC236}">
                    <a16:creationId xmlns:a16="http://schemas.microsoft.com/office/drawing/2014/main" id="{5FAA3177-0CDA-4E25-A103-9EA026CDB9BC}"/>
                  </a:ext>
                </a:extLst>
              </p:cNvPr>
              <p:cNvSpPr/>
              <p:nvPr/>
            </p:nvSpPr>
            <p:spPr bwMode="auto">
              <a:xfrm>
                <a:off x="1413641" y="4351691"/>
                <a:ext cx="394299" cy="394298"/>
              </a:xfrm>
              <a:prstGeom prst="ellipse">
                <a:avLst/>
              </a:prstGeom>
              <a:solidFill>
                <a:srgbClr val="00BCF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81" name="Group 80">
              <a:extLst>
                <a:ext uri="{FF2B5EF4-FFF2-40B4-BE49-F238E27FC236}">
                  <a16:creationId xmlns:a16="http://schemas.microsoft.com/office/drawing/2014/main" id="{FBD033C2-05D2-4F41-ACC5-40FC85829771}"/>
                </a:ext>
              </a:extLst>
            </p:cNvPr>
            <p:cNvGrpSpPr/>
            <p:nvPr/>
          </p:nvGrpSpPr>
          <p:grpSpPr>
            <a:xfrm>
              <a:off x="473590" y="1759166"/>
              <a:ext cx="430961" cy="1413950"/>
              <a:chOff x="1395310" y="3332039"/>
              <a:chExt cx="430961" cy="1413950"/>
            </a:xfrm>
          </p:grpSpPr>
          <p:sp>
            <p:nvSpPr>
              <p:cNvPr id="102" name="Isosceles Triangle 101">
                <a:extLst>
                  <a:ext uri="{FF2B5EF4-FFF2-40B4-BE49-F238E27FC236}">
                    <a16:creationId xmlns:a16="http://schemas.microsoft.com/office/drawing/2014/main" id="{1EC0E6CC-B1AA-4088-8796-130B452B105D}"/>
                  </a:ext>
                </a:extLst>
              </p:cNvPr>
              <p:cNvSpPr/>
              <p:nvPr/>
            </p:nvSpPr>
            <p:spPr bwMode="auto">
              <a:xfrm>
                <a:off x="1395310" y="3332039"/>
                <a:ext cx="430961" cy="371518"/>
              </a:xfrm>
              <a:prstGeom prst="triangle">
                <a:avLst/>
              </a:prstGeom>
              <a:solidFill>
                <a:srgbClr val="B4D7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03" name="Rectangle 102">
                <a:extLst>
                  <a:ext uri="{FF2B5EF4-FFF2-40B4-BE49-F238E27FC236}">
                    <a16:creationId xmlns:a16="http://schemas.microsoft.com/office/drawing/2014/main" id="{28DA9D0E-E347-47D3-B8B5-6E8333CDFAA7}"/>
                  </a:ext>
                </a:extLst>
              </p:cNvPr>
              <p:cNvSpPr/>
              <p:nvPr/>
            </p:nvSpPr>
            <p:spPr bwMode="auto">
              <a:xfrm>
                <a:off x="1438477" y="3855311"/>
                <a:ext cx="344626" cy="344626"/>
              </a:xfrm>
              <a:prstGeom prst="rect">
                <a:avLst/>
              </a:prstGeom>
              <a:solidFill>
                <a:srgbClr val="B4D7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04" name="Oval 103">
                <a:extLst>
                  <a:ext uri="{FF2B5EF4-FFF2-40B4-BE49-F238E27FC236}">
                    <a16:creationId xmlns:a16="http://schemas.microsoft.com/office/drawing/2014/main" id="{A027EB5E-06F1-4CB4-8908-211BCEB86C13}"/>
                  </a:ext>
                </a:extLst>
              </p:cNvPr>
              <p:cNvSpPr/>
              <p:nvPr/>
            </p:nvSpPr>
            <p:spPr bwMode="auto">
              <a:xfrm>
                <a:off x="1413641" y="4351691"/>
                <a:ext cx="394299" cy="394298"/>
              </a:xfrm>
              <a:prstGeom prst="ellipse">
                <a:avLst/>
              </a:prstGeom>
              <a:solidFill>
                <a:srgbClr val="B4D7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82" name="Group 81">
              <a:extLst>
                <a:ext uri="{FF2B5EF4-FFF2-40B4-BE49-F238E27FC236}">
                  <a16:creationId xmlns:a16="http://schemas.microsoft.com/office/drawing/2014/main" id="{4708D54F-632C-4DE8-8C7F-4A32F6D3BDCB}"/>
                </a:ext>
              </a:extLst>
            </p:cNvPr>
            <p:cNvGrpSpPr/>
            <p:nvPr/>
          </p:nvGrpSpPr>
          <p:grpSpPr>
            <a:xfrm>
              <a:off x="996803" y="1759166"/>
              <a:ext cx="430961" cy="1413950"/>
              <a:chOff x="1395310" y="3332039"/>
              <a:chExt cx="430961" cy="1413950"/>
            </a:xfrm>
            <a:solidFill>
              <a:srgbClr val="AB645B"/>
            </a:solidFill>
          </p:grpSpPr>
          <p:sp>
            <p:nvSpPr>
              <p:cNvPr id="99" name="Isosceles Triangle 98">
                <a:extLst>
                  <a:ext uri="{FF2B5EF4-FFF2-40B4-BE49-F238E27FC236}">
                    <a16:creationId xmlns:a16="http://schemas.microsoft.com/office/drawing/2014/main" id="{F65AF093-B2EA-4A62-BDEB-425FCFC475B3}"/>
                  </a:ext>
                </a:extLst>
              </p:cNvPr>
              <p:cNvSpPr/>
              <p:nvPr/>
            </p:nvSpPr>
            <p:spPr bwMode="auto">
              <a:xfrm>
                <a:off x="1395310" y="3332039"/>
                <a:ext cx="430961" cy="37151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00" name="Rectangle 99">
                <a:extLst>
                  <a:ext uri="{FF2B5EF4-FFF2-40B4-BE49-F238E27FC236}">
                    <a16:creationId xmlns:a16="http://schemas.microsoft.com/office/drawing/2014/main" id="{86AF5083-36AE-485C-A035-B65E400624DC}"/>
                  </a:ext>
                </a:extLst>
              </p:cNvPr>
              <p:cNvSpPr/>
              <p:nvPr/>
            </p:nvSpPr>
            <p:spPr bwMode="auto">
              <a:xfrm>
                <a:off x="1438477" y="3855311"/>
                <a:ext cx="344626" cy="344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101" name="Oval 100">
                <a:extLst>
                  <a:ext uri="{FF2B5EF4-FFF2-40B4-BE49-F238E27FC236}">
                    <a16:creationId xmlns:a16="http://schemas.microsoft.com/office/drawing/2014/main" id="{7DB17193-49C9-4F4D-B16A-73BD99FD7178}"/>
                  </a:ext>
                </a:extLst>
              </p:cNvPr>
              <p:cNvSpPr/>
              <p:nvPr/>
            </p:nvSpPr>
            <p:spPr bwMode="auto">
              <a:xfrm>
                <a:off x="1413641" y="4351691"/>
                <a:ext cx="394299" cy="3942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83" name="Group 82">
              <a:extLst>
                <a:ext uri="{FF2B5EF4-FFF2-40B4-BE49-F238E27FC236}">
                  <a16:creationId xmlns:a16="http://schemas.microsoft.com/office/drawing/2014/main" id="{66B4702A-4580-414C-A665-C909589C463E}"/>
                </a:ext>
              </a:extLst>
            </p:cNvPr>
            <p:cNvGrpSpPr/>
            <p:nvPr/>
          </p:nvGrpSpPr>
          <p:grpSpPr>
            <a:xfrm>
              <a:off x="1520016" y="1759166"/>
              <a:ext cx="430961" cy="1413950"/>
              <a:chOff x="1395310" y="3332039"/>
              <a:chExt cx="430961" cy="1413950"/>
            </a:xfrm>
            <a:solidFill>
              <a:srgbClr val="00A8E9"/>
            </a:solidFill>
          </p:grpSpPr>
          <p:sp>
            <p:nvSpPr>
              <p:cNvPr id="96" name="Isosceles Triangle 95">
                <a:extLst>
                  <a:ext uri="{FF2B5EF4-FFF2-40B4-BE49-F238E27FC236}">
                    <a16:creationId xmlns:a16="http://schemas.microsoft.com/office/drawing/2014/main" id="{2D45F713-D206-448D-B443-7A13032B5671}"/>
                  </a:ext>
                </a:extLst>
              </p:cNvPr>
              <p:cNvSpPr/>
              <p:nvPr/>
            </p:nvSpPr>
            <p:spPr bwMode="auto">
              <a:xfrm>
                <a:off x="1395310" y="3332039"/>
                <a:ext cx="430961" cy="37151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97" name="Rectangle 96">
                <a:extLst>
                  <a:ext uri="{FF2B5EF4-FFF2-40B4-BE49-F238E27FC236}">
                    <a16:creationId xmlns:a16="http://schemas.microsoft.com/office/drawing/2014/main" id="{CBBF2FB7-00F1-4028-A806-B9C0EC21646A}"/>
                  </a:ext>
                </a:extLst>
              </p:cNvPr>
              <p:cNvSpPr/>
              <p:nvPr/>
            </p:nvSpPr>
            <p:spPr bwMode="auto">
              <a:xfrm>
                <a:off x="1438477" y="3855311"/>
                <a:ext cx="344626" cy="344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98" name="Oval 97">
                <a:extLst>
                  <a:ext uri="{FF2B5EF4-FFF2-40B4-BE49-F238E27FC236}">
                    <a16:creationId xmlns:a16="http://schemas.microsoft.com/office/drawing/2014/main" id="{DCBE7F1C-CDC7-4B53-8B95-EFB6E0CBF3CB}"/>
                  </a:ext>
                </a:extLst>
              </p:cNvPr>
              <p:cNvSpPr/>
              <p:nvPr/>
            </p:nvSpPr>
            <p:spPr bwMode="auto">
              <a:xfrm>
                <a:off x="1413641" y="4351691"/>
                <a:ext cx="394299" cy="3942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84" name="Group 83">
              <a:extLst>
                <a:ext uri="{FF2B5EF4-FFF2-40B4-BE49-F238E27FC236}">
                  <a16:creationId xmlns:a16="http://schemas.microsoft.com/office/drawing/2014/main" id="{CE72B39F-DF9B-41B4-AF05-A36B540E1185}"/>
                </a:ext>
              </a:extLst>
            </p:cNvPr>
            <p:cNvGrpSpPr/>
            <p:nvPr/>
          </p:nvGrpSpPr>
          <p:grpSpPr>
            <a:xfrm>
              <a:off x="551828" y="1820289"/>
              <a:ext cx="430961" cy="1413950"/>
              <a:chOff x="1395310" y="3332039"/>
              <a:chExt cx="430961" cy="1413950"/>
            </a:xfrm>
          </p:grpSpPr>
          <p:sp>
            <p:nvSpPr>
              <p:cNvPr id="93" name="Isosceles Triangle 92">
                <a:extLst>
                  <a:ext uri="{FF2B5EF4-FFF2-40B4-BE49-F238E27FC236}">
                    <a16:creationId xmlns:a16="http://schemas.microsoft.com/office/drawing/2014/main" id="{A9D4AB0F-A901-4E49-B2BF-B9C9B8029F9C}"/>
                  </a:ext>
                </a:extLst>
              </p:cNvPr>
              <p:cNvSpPr/>
              <p:nvPr/>
            </p:nvSpPr>
            <p:spPr bwMode="auto">
              <a:xfrm>
                <a:off x="1395310" y="3332039"/>
                <a:ext cx="430961" cy="371518"/>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94" name="Rectangle 93">
                <a:extLst>
                  <a:ext uri="{FF2B5EF4-FFF2-40B4-BE49-F238E27FC236}">
                    <a16:creationId xmlns:a16="http://schemas.microsoft.com/office/drawing/2014/main" id="{FD479036-1ACE-4C4B-ABAF-7435283718AB}"/>
                  </a:ext>
                </a:extLst>
              </p:cNvPr>
              <p:cNvSpPr/>
              <p:nvPr/>
            </p:nvSpPr>
            <p:spPr bwMode="auto">
              <a:xfrm>
                <a:off x="1438477" y="3855311"/>
                <a:ext cx="344626" cy="344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95" name="Oval 94">
                <a:extLst>
                  <a:ext uri="{FF2B5EF4-FFF2-40B4-BE49-F238E27FC236}">
                    <a16:creationId xmlns:a16="http://schemas.microsoft.com/office/drawing/2014/main" id="{346506BD-209D-458F-BA1A-FCB3663CE799}"/>
                  </a:ext>
                </a:extLst>
              </p:cNvPr>
              <p:cNvSpPr/>
              <p:nvPr/>
            </p:nvSpPr>
            <p:spPr bwMode="auto">
              <a:xfrm>
                <a:off x="1413641" y="4351691"/>
                <a:ext cx="394299" cy="39429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85" name="Group 84">
              <a:extLst>
                <a:ext uri="{FF2B5EF4-FFF2-40B4-BE49-F238E27FC236}">
                  <a16:creationId xmlns:a16="http://schemas.microsoft.com/office/drawing/2014/main" id="{891BF87B-1ED0-4B60-83DF-517AB23850EC}"/>
                </a:ext>
              </a:extLst>
            </p:cNvPr>
            <p:cNvGrpSpPr/>
            <p:nvPr/>
          </p:nvGrpSpPr>
          <p:grpSpPr>
            <a:xfrm>
              <a:off x="1075041" y="1820289"/>
              <a:ext cx="430961" cy="1413950"/>
              <a:chOff x="1395310" y="3332039"/>
              <a:chExt cx="430961" cy="1413950"/>
            </a:xfrm>
            <a:solidFill>
              <a:srgbClr val="F15B2A"/>
            </a:solidFill>
          </p:grpSpPr>
          <p:sp>
            <p:nvSpPr>
              <p:cNvPr id="90" name="Isosceles Triangle 89">
                <a:extLst>
                  <a:ext uri="{FF2B5EF4-FFF2-40B4-BE49-F238E27FC236}">
                    <a16:creationId xmlns:a16="http://schemas.microsoft.com/office/drawing/2014/main" id="{8BC863D9-E396-4962-B66E-A62AA12041EF}"/>
                  </a:ext>
                </a:extLst>
              </p:cNvPr>
              <p:cNvSpPr/>
              <p:nvPr/>
            </p:nvSpPr>
            <p:spPr bwMode="auto">
              <a:xfrm>
                <a:off x="1395310" y="3332039"/>
                <a:ext cx="430961" cy="37151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91" name="Rectangle 90">
                <a:extLst>
                  <a:ext uri="{FF2B5EF4-FFF2-40B4-BE49-F238E27FC236}">
                    <a16:creationId xmlns:a16="http://schemas.microsoft.com/office/drawing/2014/main" id="{BE3409A7-2216-483C-98D4-502832F975FC}"/>
                  </a:ext>
                </a:extLst>
              </p:cNvPr>
              <p:cNvSpPr/>
              <p:nvPr/>
            </p:nvSpPr>
            <p:spPr bwMode="auto">
              <a:xfrm>
                <a:off x="1438477" y="3855311"/>
                <a:ext cx="344626" cy="344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92" name="Oval 91">
                <a:extLst>
                  <a:ext uri="{FF2B5EF4-FFF2-40B4-BE49-F238E27FC236}">
                    <a16:creationId xmlns:a16="http://schemas.microsoft.com/office/drawing/2014/main" id="{6B21A32F-20E0-4564-98BD-4BDBE5186843}"/>
                  </a:ext>
                </a:extLst>
              </p:cNvPr>
              <p:cNvSpPr/>
              <p:nvPr/>
            </p:nvSpPr>
            <p:spPr bwMode="auto">
              <a:xfrm>
                <a:off x="1413641" y="4351691"/>
                <a:ext cx="394299" cy="3942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Segoe UI" pitchFamily="34" charset="0"/>
                    <a:cs typeface="Segoe UI" pitchFamily="34" charset="0"/>
                  </a:rPr>
                  <a:t> </a:t>
                </a:r>
              </a:p>
            </p:txBody>
          </p:sp>
        </p:grpSp>
        <p:grpSp>
          <p:nvGrpSpPr>
            <p:cNvPr id="86" name="Group 85">
              <a:extLst>
                <a:ext uri="{FF2B5EF4-FFF2-40B4-BE49-F238E27FC236}">
                  <a16:creationId xmlns:a16="http://schemas.microsoft.com/office/drawing/2014/main" id="{E1763C50-349D-4B1B-9361-955B49947D7E}"/>
                </a:ext>
              </a:extLst>
            </p:cNvPr>
            <p:cNvGrpSpPr/>
            <p:nvPr/>
          </p:nvGrpSpPr>
          <p:grpSpPr>
            <a:xfrm>
              <a:off x="1598254" y="1820289"/>
              <a:ext cx="430961" cy="1413950"/>
              <a:chOff x="1395310" y="3332039"/>
              <a:chExt cx="430961" cy="1413950"/>
            </a:xfrm>
            <a:solidFill>
              <a:srgbClr val="00BCF2"/>
            </a:solidFill>
          </p:grpSpPr>
          <p:sp>
            <p:nvSpPr>
              <p:cNvPr id="87" name="Isosceles Triangle 86">
                <a:extLst>
                  <a:ext uri="{FF2B5EF4-FFF2-40B4-BE49-F238E27FC236}">
                    <a16:creationId xmlns:a16="http://schemas.microsoft.com/office/drawing/2014/main" id="{9ACAE786-F44D-4555-8B9D-8C5629CF7237}"/>
                  </a:ext>
                </a:extLst>
              </p:cNvPr>
              <p:cNvSpPr/>
              <p:nvPr/>
            </p:nvSpPr>
            <p:spPr bwMode="auto">
              <a:xfrm>
                <a:off x="1395310" y="3332039"/>
                <a:ext cx="430961" cy="37151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id="{37EA28ED-66B8-400B-A276-12856C636BA9}"/>
                  </a:ext>
                </a:extLst>
              </p:cNvPr>
              <p:cNvSpPr/>
              <p:nvPr/>
            </p:nvSpPr>
            <p:spPr bwMode="auto">
              <a:xfrm>
                <a:off x="1438477" y="3855311"/>
                <a:ext cx="344626" cy="34462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prstClr val="black"/>
                  </a:solidFill>
                  <a:effectLst/>
                  <a:uLnTx/>
                  <a:uFillTx/>
                  <a:latin typeface="Calibri" panose="020F0502020204030204"/>
                  <a:ea typeface="Segoe UI" pitchFamily="34" charset="0"/>
                  <a:cs typeface="Segoe UI" pitchFamily="34" charset="0"/>
                </a:endParaRPr>
              </a:p>
            </p:txBody>
          </p:sp>
          <p:sp>
            <p:nvSpPr>
              <p:cNvPr id="89" name="Oval 88">
                <a:extLst>
                  <a:ext uri="{FF2B5EF4-FFF2-40B4-BE49-F238E27FC236}">
                    <a16:creationId xmlns:a16="http://schemas.microsoft.com/office/drawing/2014/main" id="{96883363-F766-4A4A-AF05-E288E736E5CF}"/>
                  </a:ext>
                </a:extLst>
              </p:cNvPr>
              <p:cNvSpPr/>
              <p:nvPr/>
            </p:nvSpPr>
            <p:spPr bwMode="auto">
              <a:xfrm>
                <a:off x="1413641" y="4351691"/>
                <a:ext cx="394299" cy="39429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Segoe UI" pitchFamily="34" charset="0"/>
                    <a:cs typeface="Segoe UI" pitchFamily="34" charset="0"/>
                  </a:rPr>
                  <a:t> </a:t>
                </a:r>
              </a:p>
            </p:txBody>
          </p:sp>
        </p:grpSp>
      </p:grpSp>
      <p:sp>
        <p:nvSpPr>
          <p:cNvPr id="114" name="Rectangle 113">
            <a:extLst>
              <a:ext uri="{FF2B5EF4-FFF2-40B4-BE49-F238E27FC236}">
                <a16:creationId xmlns:a16="http://schemas.microsoft.com/office/drawing/2014/main" id="{A3F25D44-069B-457A-BC94-DA120272045D}"/>
              </a:ext>
            </a:extLst>
          </p:cNvPr>
          <p:cNvSpPr/>
          <p:nvPr/>
        </p:nvSpPr>
        <p:spPr>
          <a:xfrm>
            <a:off x="778701" y="3617159"/>
            <a:ext cx="2514856" cy="461665"/>
          </a:xfrm>
          <a:prstGeom prst="rect">
            <a:avLst/>
          </a:prstGeom>
        </p:spPr>
        <p:txBody>
          <a:bodyPr wrap="non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Semilight" charset="0"/>
                <a:cs typeface="Segoe UI Light" panose="020B0502040204020203" pitchFamily="34" charset="0"/>
              </a:rPr>
              <a:t>Prepare Your Data</a:t>
            </a:r>
          </a:p>
        </p:txBody>
      </p:sp>
      <p:sp>
        <p:nvSpPr>
          <p:cNvPr id="115" name="Rectangle 114">
            <a:extLst>
              <a:ext uri="{FF2B5EF4-FFF2-40B4-BE49-F238E27FC236}">
                <a16:creationId xmlns:a16="http://schemas.microsoft.com/office/drawing/2014/main" id="{125A19B5-A4DE-432D-91DA-C7C0834D92B4}"/>
              </a:ext>
            </a:extLst>
          </p:cNvPr>
          <p:cNvSpPr/>
          <p:nvPr/>
        </p:nvSpPr>
        <p:spPr bwMode="grayWhite">
          <a:xfrm>
            <a:off x="5381696" y="3639334"/>
            <a:ext cx="1796774" cy="461665"/>
          </a:xfrm>
          <a:prstGeom prst="rect">
            <a:avLst/>
          </a:prstGeom>
        </p:spPr>
        <p:txBody>
          <a:bodyPr wrap="non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Semilight" charset="0"/>
                <a:cs typeface="Segoe UI Light" panose="020B0502040204020203" pitchFamily="34" charset="0"/>
              </a:rPr>
              <a:t>Build &amp; Train</a:t>
            </a:r>
          </a:p>
        </p:txBody>
      </p:sp>
      <p:sp>
        <p:nvSpPr>
          <p:cNvPr id="116" name="Rectangle 115">
            <a:extLst>
              <a:ext uri="{FF2B5EF4-FFF2-40B4-BE49-F238E27FC236}">
                <a16:creationId xmlns:a16="http://schemas.microsoft.com/office/drawing/2014/main" id="{6333FBDF-9374-43D8-8F2B-E5AF0267A192}"/>
              </a:ext>
            </a:extLst>
          </p:cNvPr>
          <p:cNvSpPr/>
          <p:nvPr/>
        </p:nvSpPr>
        <p:spPr>
          <a:xfrm>
            <a:off x="10176791" y="3651182"/>
            <a:ext cx="686405" cy="461665"/>
          </a:xfrm>
          <a:prstGeom prst="rect">
            <a:avLst/>
          </a:prstGeom>
        </p:spPr>
        <p:txBody>
          <a:bodyPr wrap="non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Segoe UI Light" panose="020B0502040204020203" pitchFamily="34" charset="0"/>
                <a:ea typeface="Segoe UI Semilight" charset="0"/>
                <a:cs typeface="Segoe UI Light" panose="020B0502040204020203" pitchFamily="34" charset="0"/>
              </a:rPr>
              <a:t>Run</a:t>
            </a:r>
          </a:p>
        </p:txBody>
      </p:sp>
      <p:sp>
        <p:nvSpPr>
          <p:cNvPr id="117" name="Arrow: Chevron 116">
            <a:extLst>
              <a:ext uri="{FF2B5EF4-FFF2-40B4-BE49-F238E27FC236}">
                <a16:creationId xmlns:a16="http://schemas.microsoft.com/office/drawing/2014/main" id="{48B29D1A-3EF0-4D57-80FF-82FB25880932}"/>
              </a:ext>
            </a:extLst>
          </p:cNvPr>
          <p:cNvSpPr/>
          <p:nvPr/>
        </p:nvSpPr>
        <p:spPr>
          <a:xfrm>
            <a:off x="3991497" y="2127200"/>
            <a:ext cx="320040" cy="860404"/>
          </a:xfrm>
          <a:prstGeom prst="chevron">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Arrow: Chevron 117">
            <a:extLst>
              <a:ext uri="{FF2B5EF4-FFF2-40B4-BE49-F238E27FC236}">
                <a16:creationId xmlns:a16="http://schemas.microsoft.com/office/drawing/2014/main" id="{E493B3CA-4484-443F-8D30-10FFC1CA3DE6}"/>
              </a:ext>
            </a:extLst>
          </p:cNvPr>
          <p:cNvSpPr/>
          <p:nvPr/>
        </p:nvSpPr>
        <p:spPr>
          <a:xfrm>
            <a:off x="8347000" y="2127200"/>
            <a:ext cx="320040" cy="860404"/>
          </a:xfrm>
          <a:prstGeom prst="chevron">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 name="Title 2">
            <a:extLst>
              <a:ext uri="{FF2B5EF4-FFF2-40B4-BE49-F238E27FC236}">
                <a16:creationId xmlns:a16="http://schemas.microsoft.com/office/drawing/2014/main" id="{CC304AFF-82D7-454B-9268-4CC3056B50DB}"/>
              </a:ext>
            </a:extLst>
          </p:cNvPr>
          <p:cNvSpPr>
            <a:spLocks noGrp="1"/>
          </p:cNvSpPr>
          <p:nvPr>
            <p:ph type="title"/>
          </p:nvPr>
        </p:nvSpPr>
        <p:spPr/>
        <p:txBody>
          <a:bodyPr/>
          <a:lstStyle/>
          <a:p>
            <a:r>
              <a:rPr lang="en-US" dirty="0"/>
              <a:t>Machine Leaning workflow</a:t>
            </a:r>
          </a:p>
        </p:txBody>
      </p:sp>
    </p:spTree>
    <p:extLst>
      <p:ext uri="{BB962C8B-B14F-4D97-AF65-F5344CB8AC3E}">
        <p14:creationId xmlns:p14="http://schemas.microsoft.com/office/powerpoint/2010/main" val="935767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7" grpId="0">
        <p:bldAsOne/>
      </p:bldGraphic>
      <p:bldP spid="2" grpId="0" animBg="1"/>
      <p:bldP spid="57" grpId="0" animBg="1"/>
      <p:bldP spid="66" grpId="0" animBg="1"/>
      <p:bldGraphic spid="7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Classification</a:t>
            </a:r>
          </a:p>
        </p:txBody>
      </p:sp>
    </p:spTree>
    <p:extLst>
      <p:ext uri="{BB962C8B-B14F-4D97-AF65-F5344CB8AC3E}">
        <p14:creationId xmlns:p14="http://schemas.microsoft.com/office/powerpoint/2010/main" val="217289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B5A6040-1C98-4B69-9AA3-244FE2428F1F}"/>
              </a:ext>
            </a:extLst>
          </p:cNvPr>
          <p:cNvSpPr txBox="1"/>
          <p:nvPr/>
        </p:nvSpPr>
        <p:spPr>
          <a:xfrm>
            <a:off x="2670477" y="3724658"/>
            <a:ext cx="578685"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2917">
                      <a:prstClr val="black"/>
                    </a:gs>
                    <a:gs pos="30000">
                      <a:prstClr val="black"/>
                    </a:gs>
                  </a:gsLst>
                  <a:lin ang="5400000" scaled="0"/>
                </a:gradFill>
                <a:effectLst/>
                <a:uLnTx/>
                <a:uFillTx/>
                <a:latin typeface="Segoe UI" panose="020B0502040204020203" pitchFamily="34" charset="0"/>
                <a:ea typeface="+mn-ea"/>
                <a:cs typeface="Segoe UI" panose="020B0502040204020203" pitchFamily="34" charset="0"/>
              </a:rPr>
              <a:t>Dog</a:t>
            </a:r>
          </a:p>
        </p:txBody>
      </p:sp>
      <p:pic>
        <p:nvPicPr>
          <p:cNvPr id="11" name="Picture 10">
            <a:extLst>
              <a:ext uri="{FF2B5EF4-FFF2-40B4-BE49-F238E27FC236}">
                <a16:creationId xmlns:a16="http://schemas.microsoft.com/office/drawing/2014/main" id="{C916372B-BD64-40B8-92F4-8596B7419F0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73906" y="4826292"/>
            <a:ext cx="1856063" cy="1833760"/>
          </a:xfrm>
          <a:prstGeom prst="rect">
            <a:avLst/>
          </a:prstGeom>
        </p:spPr>
      </p:pic>
      <p:sp>
        <p:nvSpPr>
          <p:cNvPr id="12" name="TextBox 11">
            <a:extLst>
              <a:ext uri="{FF2B5EF4-FFF2-40B4-BE49-F238E27FC236}">
                <a16:creationId xmlns:a16="http://schemas.microsoft.com/office/drawing/2014/main" id="{E0A566A3-7E72-4506-B784-861A8173FC70}"/>
              </a:ext>
            </a:extLst>
          </p:cNvPr>
          <p:cNvSpPr txBox="1"/>
          <p:nvPr/>
        </p:nvSpPr>
        <p:spPr>
          <a:xfrm>
            <a:off x="2673730" y="5558506"/>
            <a:ext cx="1386598"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gradFill>
                  <a:gsLst>
                    <a:gs pos="2917">
                      <a:prstClr val="black"/>
                    </a:gs>
                    <a:gs pos="30000">
                      <a:prstClr val="black"/>
                    </a:gs>
                  </a:gsLst>
                  <a:lin ang="5400000" scaled="0"/>
                </a:gradFill>
                <a:effectLst/>
                <a:uLnTx/>
                <a:uFillTx/>
                <a:latin typeface="Segoe UI" panose="020B0502040204020203" pitchFamily="34" charset="0"/>
                <a:ea typeface="+mn-ea"/>
                <a:cs typeface="Segoe UI" panose="020B0502040204020203" pitchFamily="34" charset="0"/>
              </a:rPr>
              <a:t>Not a dog</a:t>
            </a:r>
          </a:p>
        </p:txBody>
      </p:sp>
      <p:sp>
        <p:nvSpPr>
          <p:cNvPr id="13" name="Text Placeholder 1">
            <a:extLst>
              <a:ext uri="{FF2B5EF4-FFF2-40B4-BE49-F238E27FC236}">
                <a16:creationId xmlns:a16="http://schemas.microsoft.com/office/drawing/2014/main" id="{4276D8CD-4B2A-4104-8DD2-EF3969B451E0}"/>
              </a:ext>
            </a:extLst>
          </p:cNvPr>
          <p:cNvSpPr txBox="1">
            <a:spLocks/>
          </p:cNvSpPr>
          <p:nvPr/>
        </p:nvSpPr>
        <p:spPr>
          <a:xfrm>
            <a:off x="353459" y="1194598"/>
            <a:ext cx="11653523" cy="1994392"/>
          </a:xfrm>
        </p:spPr>
        <p:txBody>
          <a:bodyPr vert="horz" wrap="square" lIns="146304" tIns="91440" rIns="146304" bIns="9144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505050"/>
                </a:solidFill>
                <a:effectLst/>
                <a:uLnTx/>
                <a:uFillTx/>
                <a:latin typeface="Segoe UI Light"/>
                <a:ea typeface="+mn-ea"/>
                <a:cs typeface="Segoe UI Light"/>
              </a:rPr>
              <a:t>Revolutionizing areas like computer vision and speech recognition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505050"/>
                </a:solidFill>
                <a:effectLst/>
                <a:uLnTx/>
                <a:uFillTx/>
                <a:latin typeface="Segoe UI Light"/>
                <a:ea typeface="+mn-ea"/>
                <a:cs typeface="Segoe UI Light"/>
              </a:rPr>
              <a:t>Takes advantage of large amounts of data and compute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505050"/>
              </a:solidFill>
              <a:effectLst/>
              <a:uLnTx/>
              <a:uFillTx/>
              <a:latin typeface="Segoe UI Light"/>
              <a:ea typeface="+mn-ea"/>
              <a:cs typeface="Segoe UI Light"/>
            </a:endParaRPr>
          </a:p>
        </p:txBody>
      </p:sp>
      <p:sp>
        <p:nvSpPr>
          <p:cNvPr id="3" name="Oval 2">
            <a:extLst>
              <a:ext uri="{FF2B5EF4-FFF2-40B4-BE49-F238E27FC236}">
                <a16:creationId xmlns:a16="http://schemas.microsoft.com/office/drawing/2014/main" id="{41FE7483-9AB7-4AC0-9E8C-7024D1E6FC41}"/>
              </a:ext>
            </a:extLst>
          </p:cNvPr>
          <p:cNvSpPr/>
          <p:nvPr/>
        </p:nvSpPr>
        <p:spPr bwMode="auto">
          <a:xfrm>
            <a:off x="6450616" y="339724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22B2916B-1F32-4529-A37E-16C7068F0EC3}"/>
              </a:ext>
            </a:extLst>
          </p:cNvPr>
          <p:cNvSpPr/>
          <p:nvPr/>
        </p:nvSpPr>
        <p:spPr bwMode="auto">
          <a:xfrm>
            <a:off x="7018820" y="339724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Oval 14">
            <a:extLst>
              <a:ext uri="{FF2B5EF4-FFF2-40B4-BE49-F238E27FC236}">
                <a16:creationId xmlns:a16="http://schemas.microsoft.com/office/drawing/2014/main" id="{34828AF2-762F-4424-95E4-5AFE74B17C51}"/>
              </a:ext>
            </a:extLst>
          </p:cNvPr>
          <p:cNvSpPr/>
          <p:nvPr/>
        </p:nvSpPr>
        <p:spPr bwMode="auto">
          <a:xfrm>
            <a:off x="7587024" y="339724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Oval 15">
            <a:extLst>
              <a:ext uri="{FF2B5EF4-FFF2-40B4-BE49-F238E27FC236}">
                <a16:creationId xmlns:a16="http://schemas.microsoft.com/office/drawing/2014/main" id="{6A988112-6C8A-4F9A-B949-23B6543416D3}"/>
              </a:ext>
            </a:extLst>
          </p:cNvPr>
          <p:cNvSpPr/>
          <p:nvPr/>
        </p:nvSpPr>
        <p:spPr bwMode="auto">
          <a:xfrm>
            <a:off x="8155228" y="339724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3D49DEBE-100A-453C-B901-0DED6B27CD35}"/>
              </a:ext>
            </a:extLst>
          </p:cNvPr>
          <p:cNvSpPr/>
          <p:nvPr/>
        </p:nvSpPr>
        <p:spPr bwMode="auto">
          <a:xfrm>
            <a:off x="8723432" y="339724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7010806B-5D5C-4ADB-849F-D8D1750F28C6}"/>
              </a:ext>
            </a:extLst>
          </p:cNvPr>
          <p:cNvSpPr/>
          <p:nvPr/>
        </p:nvSpPr>
        <p:spPr bwMode="auto">
          <a:xfrm>
            <a:off x="9291636" y="339724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32732C20-3462-4111-8664-D392BDE39312}"/>
              </a:ext>
            </a:extLst>
          </p:cNvPr>
          <p:cNvSpPr/>
          <p:nvPr/>
        </p:nvSpPr>
        <p:spPr bwMode="auto">
          <a:xfrm>
            <a:off x="9859840" y="339724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Oval 19">
            <a:extLst>
              <a:ext uri="{FF2B5EF4-FFF2-40B4-BE49-F238E27FC236}">
                <a16:creationId xmlns:a16="http://schemas.microsoft.com/office/drawing/2014/main" id="{C5B1AE27-9E9E-47C1-BAA4-BA80283488FF}"/>
              </a:ext>
            </a:extLst>
          </p:cNvPr>
          <p:cNvSpPr/>
          <p:nvPr/>
        </p:nvSpPr>
        <p:spPr bwMode="auto">
          <a:xfrm>
            <a:off x="10428041" y="339724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Oval 20">
            <a:extLst>
              <a:ext uri="{FF2B5EF4-FFF2-40B4-BE49-F238E27FC236}">
                <a16:creationId xmlns:a16="http://schemas.microsoft.com/office/drawing/2014/main" id="{41308A3F-B61E-4E11-9E2A-8E2CE2E42BCD}"/>
              </a:ext>
            </a:extLst>
          </p:cNvPr>
          <p:cNvSpPr/>
          <p:nvPr/>
        </p:nvSpPr>
        <p:spPr bwMode="auto">
          <a:xfrm>
            <a:off x="6450616" y="453665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Oval 22">
            <a:extLst>
              <a:ext uri="{FF2B5EF4-FFF2-40B4-BE49-F238E27FC236}">
                <a16:creationId xmlns:a16="http://schemas.microsoft.com/office/drawing/2014/main" id="{5769F2EC-440C-4188-B9F3-2986E3E22ADF}"/>
              </a:ext>
            </a:extLst>
          </p:cNvPr>
          <p:cNvSpPr/>
          <p:nvPr/>
        </p:nvSpPr>
        <p:spPr bwMode="auto">
          <a:xfrm>
            <a:off x="7444972" y="453665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a:extLst>
              <a:ext uri="{FF2B5EF4-FFF2-40B4-BE49-F238E27FC236}">
                <a16:creationId xmlns:a16="http://schemas.microsoft.com/office/drawing/2014/main" id="{8B340BD4-6DDA-45FC-AC04-1FFD82A5E62E}"/>
              </a:ext>
            </a:extLst>
          </p:cNvPr>
          <p:cNvSpPr/>
          <p:nvPr/>
        </p:nvSpPr>
        <p:spPr bwMode="auto">
          <a:xfrm>
            <a:off x="8439328" y="453665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Oval 26">
            <a:extLst>
              <a:ext uri="{FF2B5EF4-FFF2-40B4-BE49-F238E27FC236}">
                <a16:creationId xmlns:a16="http://schemas.microsoft.com/office/drawing/2014/main" id="{05E1E320-DB47-4F1D-9873-5BA099D33611}"/>
              </a:ext>
            </a:extLst>
          </p:cNvPr>
          <p:cNvSpPr/>
          <p:nvPr/>
        </p:nvSpPr>
        <p:spPr bwMode="auto">
          <a:xfrm>
            <a:off x="9433684" y="453665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Oval 27">
            <a:extLst>
              <a:ext uri="{FF2B5EF4-FFF2-40B4-BE49-F238E27FC236}">
                <a16:creationId xmlns:a16="http://schemas.microsoft.com/office/drawing/2014/main" id="{F5F30A45-6B26-433F-835B-0C8B1DADA5B1}"/>
              </a:ext>
            </a:extLst>
          </p:cNvPr>
          <p:cNvSpPr/>
          <p:nvPr/>
        </p:nvSpPr>
        <p:spPr bwMode="auto">
          <a:xfrm>
            <a:off x="10428041" y="453665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Oval 28">
            <a:extLst>
              <a:ext uri="{FF2B5EF4-FFF2-40B4-BE49-F238E27FC236}">
                <a16:creationId xmlns:a16="http://schemas.microsoft.com/office/drawing/2014/main" id="{9BB1CE98-0693-4AA6-B349-4ED1475D3187}"/>
              </a:ext>
            </a:extLst>
          </p:cNvPr>
          <p:cNvSpPr/>
          <p:nvPr/>
        </p:nvSpPr>
        <p:spPr bwMode="auto">
          <a:xfrm>
            <a:off x="6445989" y="567606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Oval 32">
            <a:extLst>
              <a:ext uri="{FF2B5EF4-FFF2-40B4-BE49-F238E27FC236}">
                <a16:creationId xmlns:a16="http://schemas.microsoft.com/office/drawing/2014/main" id="{80AF930B-78CF-4EF0-9387-1DC272EE8042}"/>
              </a:ext>
            </a:extLst>
          </p:cNvPr>
          <p:cNvSpPr/>
          <p:nvPr/>
        </p:nvSpPr>
        <p:spPr bwMode="auto">
          <a:xfrm>
            <a:off x="10423414" y="5676068"/>
            <a:ext cx="320040" cy="31977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5" name="Straight Arrow Connector 34">
            <a:extLst>
              <a:ext uri="{FF2B5EF4-FFF2-40B4-BE49-F238E27FC236}">
                <a16:creationId xmlns:a16="http://schemas.microsoft.com/office/drawing/2014/main" id="{8349DE70-97A7-4212-AA74-5AA5E57BC7D7}"/>
              </a:ext>
            </a:extLst>
          </p:cNvPr>
          <p:cNvCxnSpPr>
            <a:stCxn id="3" idx="4"/>
            <a:endCxn id="21" idx="0"/>
          </p:cNvCxnSpPr>
          <p:nvPr/>
        </p:nvCxnSpPr>
        <p:spPr>
          <a:xfrm>
            <a:off x="6610636" y="3717024"/>
            <a:ext cx="0"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2475855-3D07-49DA-8ACC-F0055E4BEA20}"/>
              </a:ext>
            </a:extLst>
          </p:cNvPr>
          <p:cNvCxnSpPr>
            <a:stCxn id="3" idx="4"/>
            <a:endCxn id="23" idx="0"/>
          </p:cNvCxnSpPr>
          <p:nvPr/>
        </p:nvCxnSpPr>
        <p:spPr>
          <a:xfrm>
            <a:off x="6610636" y="3717024"/>
            <a:ext cx="994356"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6B6A631-AC36-444D-B68B-D35379890455}"/>
              </a:ext>
            </a:extLst>
          </p:cNvPr>
          <p:cNvCxnSpPr>
            <a:stCxn id="3" idx="4"/>
            <a:endCxn id="25" idx="0"/>
          </p:cNvCxnSpPr>
          <p:nvPr/>
        </p:nvCxnSpPr>
        <p:spPr>
          <a:xfrm>
            <a:off x="6610636" y="3717024"/>
            <a:ext cx="1988712"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CDC818D-9738-4873-B985-EE03DF679B3C}"/>
              </a:ext>
            </a:extLst>
          </p:cNvPr>
          <p:cNvCxnSpPr>
            <a:stCxn id="3" idx="4"/>
            <a:endCxn id="27" idx="0"/>
          </p:cNvCxnSpPr>
          <p:nvPr/>
        </p:nvCxnSpPr>
        <p:spPr>
          <a:xfrm>
            <a:off x="6610636" y="3717024"/>
            <a:ext cx="2983068"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559BDFE-FECA-4EFD-B2EA-88B0EBD20ECC}"/>
              </a:ext>
            </a:extLst>
          </p:cNvPr>
          <p:cNvCxnSpPr>
            <a:stCxn id="3" idx="4"/>
            <a:endCxn id="28" idx="0"/>
          </p:cNvCxnSpPr>
          <p:nvPr/>
        </p:nvCxnSpPr>
        <p:spPr>
          <a:xfrm>
            <a:off x="6610636" y="3717024"/>
            <a:ext cx="3977425"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E180D29-2DFE-477A-BE45-6B9EB8B6D764}"/>
              </a:ext>
            </a:extLst>
          </p:cNvPr>
          <p:cNvCxnSpPr>
            <a:stCxn id="14" idx="4"/>
            <a:endCxn id="21" idx="0"/>
          </p:cNvCxnSpPr>
          <p:nvPr/>
        </p:nvCxnSpPr>
        <p:spPr>
          <a:xfrm flipH="1">
            <a:off x="6610636" y="3717024"/>
            <a:ext cx="568204"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FAD7893-A84D-47BE-A9E3-985CC4BF9353}"/>
              </a:ext>
            </a:extLst>
          </p:cNvPr>
          <p:cNvCxnSpPr>
            <a:stCxn id="14" idx="4"/>
            <a:endCxn id="23" idx="0"/>
          </p:cNvCxnSpPr>
          <p:nvPr/>
        </p:nvCxnSpPr>
        <p:spPr>
          <a:xfrm>
            <a:off x="7178840" y="3717024"/>
            <a:ext cx="426152"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8FAFC2-1335-4F57-A8A3-8BABC7104B7C}"/>
              </a:ext>
            </a:extLst>
          </p:cNvPr>
          <p:cNvCxnSpPr>
            <a:stCxn id="14" idx="4"/>
            <a:endCxn id="25" idx="0"/>
          </p:cNvCxnSpPr>
          <p:nvPr/>
        </p:nvCxnSpPr>
        <p:spPr>
          <a:xfrm>
            <a:off x="7178840" y="3717024"/>
            <a:ext cx="1420508"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EEA7B97-0762-4337-B076-88A09207FB42}"/>
              </a:ext>
            </a:extLst>
          </p:cNvPr>
          <p:cNvCxnSpPr>
            <a:stCxn id="14" idx="4"/>
            <a:endCxn id="27" idx="0"/>
          </p:cNvCxnSpPr>
          <p:nvPr/>
        </p:nvCxnSpPr>
        <p:spPr>
          <a:xfrm>
            <a:off x="7178840" y="3717024"/>
            <a:ext cx="2414864"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3D0B1A4-C92C-43FF-879C-6317CDA35FE2}"/>
              </a:ext>
            </a:extLst>
          </p:cNvPr>
          <p:cNvCxnSpPr>
            <a:stCxn id="14" idx="4"/>
            <a:endCxn id="28" idx="0"/>
          </p:cNvCxnSpPr>
          <p:nvPr/>
        </p:nvCxnSpPr>
        <p:spPr>
          <a:xfrm>
            <a:off x="7178840" y="3717024"/>
            <a:ext cx="3409221"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4F40904-9DC8-4B0D-930C-1C15A4EE14EB}"/>
              </a:ext>
            </a:extLst>
          </p:cNvPr>
          <p:cNvCxnSpPr>
            <a:stCxn id="15" idx="4"/>
            <a:endCxn id="21" idx="0"/>
          </p:cNvCxnSpPr>
          <p:nvPr/>
        </p:nvCxnSpPr>
        <p:spPr>
          <a:xfrm flipH="1">
            <a:off x="6610636" y="3717024"/>
            <a:ext cx="1136408"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986F4A0-C8E4-4C7F-B599-C2AF3ADDC46F}"/>
              </a:ext>
            </a:extLst>
          </p:cNvPr>
          <p:cNvCxnSpPr>
            <a:stCxn id="15" idx="4"/>
            <a:endCxn id="23" idx="0"/>
          </p:cNvCxnSpPr>
          <p:nvPr/>
        </p:nvCxnSpPr>
        <p:spPr>
          <a:xfrm flipH="1">
            <a:off x="7604992" y="3717024"/>
            <a:ext cx="142052"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7FBAB55-172F-4BDB-A9AA-BD763453B096}"/>
              </a:ext>
            </a:extLst>
          </p:cNvPr>
          <p:cNvCxnSpPr>
            <a:stCxn id="15" idx="4"/>
            <a:endCxn id="25" idx="0"/>
          </p:cNvCxnSpPr>
          <p:nvPr/>
        </p:nvCxnSpPr>
        <p:spPr>
          <a:xfrm>
            <a:off x="7747044" y="3717024"/>
            <a:ext cx="852304"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787FE76-CDE1-4A2E-988D-984075C8B53C}"/>
              </a:ext>
            </a:extLst>
          </p:cNvPr>
          <p:cNvCxnSpPr>
            <a:stCxn id="15" idx="4"/>
            <a:endCxn id="27" idx="0"/>
          </p:cNvCxnSpPr>
          <p:nvPr/>
        </p:nvCxnSpPr>
        <p:spPr>
          <a:xfrm>
            <a:off x="7747044" y="3717024"/>
            <a:ext cx="1846660"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6FF8BE2-1FFA-4A79-AE24-9906A44FB4E5}"/>
              </a:ext>
            </a:extLst>
          </p:cNvPr>
          <p:cNvCxnSpPr>
            <a:stCxn id="15" idx="4"/>
            <a:endCxn id="28" idx="0"/>
          </p:cNvCxnSpPr>
          <p:nvPr/>
        </p:nvCxnSpPr>
        <p:spPr>
          <a:xfrm>
            <a:off x="7747044" y="3717024"/>
            <a:ext cx="2841017"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B5B7876-D1FF-4348-842D-D06C6CC6EE9A}"/>
              </a:ext>
            </a:extLst>
          </p:cNvPr>
          <p:cNvCxnSpPr>
            <a:stCxn id="16" idx="4"/>
            <a:endCxn id="21" idx="0"/>
          </p:cNvCxnSpPr>
          <p:nvPr/>
        </p:nvCxnSpPr>
        <p:spPr>
          <a:xfrm flipH="1">
            <a:off x="6610636" y="3717024"/>
            <a:ext cx="1704612"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D0D3B11-0CCC-4847-8337-2437F13723DF}"/>
              </a:ext>
            </a:extLst>
          </p:cNvPr>
          <p:cNvCxnSpPr>
            <a:stCxn id="16" idx="4"/>
            <a:endCxn id="23" idx="0"/>
          </p:cNvCxnSpPr>
          <p:nvPr/>
        </p:nvCxnSpPr>
        <p:spPr>
          <a:xfrm flipH="1">
            <a:off x="7604992" y="3717024"/>
            <a:ext cx="710256"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1C5176D-1D1B-455C-BCA3-A4502C57BDD8}"/>
              </a:ext>
            </a:extLst>
          </p:cNvPr>
          <p:cNvCxnSpPr>
            <a:stCxn id="16" idx="4"/>
            <a:endCxn id="25" idx="0"/>
          </p:cNvCxnSpPr>
          <p:nvPr/>
        </p:nvCxnSpPr>
        <p:spPr>
          <a:xfrm>
            <a:off x="8315248" y="3717024"/>
            <a:ext cx="284100"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8402EB6-842D-41AF-ADEF-6D8D21E8F9C1}"/>
              </a:ext>
            </a:extLst>
          </p:cNvPr>
          <p:cNvCxnSpPr>
            <a:stCxn id="16" idx="4"/>
            <a:endCxn id="27" idx="0"/>
          </p:cNvCxnSpPr>
          <p:nvPr/>
        </p:nvCxnSpPr>
        <p:spPr>
          <a:xfrm>
            <a:off x="8315248" y="3717024"/>
            <a:ext cx="1278456"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9CA5CC2-403A-418E-A319-3A5BC04229E5}"/>
              </a:ext>
            </a:extLst>
          </p:cNvPr>
          <p:cNvCxnSpPr>
            <a:stCxn id="16" idx="4"/>
            <a:endCxn id="28" idx="0"/>
          </p:cNvCxnSpPr>
          <p:nvPr/>
        </p:nvCxnSpPr>
        <p:spPr>
          <a:xfrm>
            <a:off x="8315248" y="3717024"/>
            <a:ext cx="2272813"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BD6442E-FA72-4884-A222-C9565D53303C}"/>
              </a:ext>
            </a:extLst>
          </p:cNvPr>
          <p:cNvCxnSpPr>
            <a:stCxn id="17" idx="4"/>
            <a:endCxn id="21" idx="0"/>
          </p:cNvCxnSpPr>
          <p:nvPr/>
        </p:nvCxnSpPr>
        <p:spPr>
          <a:xfrm flipH="1">
            <a:off x="6610636" y="3717024"/>
            <a:ext cx="2272816"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7A3C828-60DF-4341-9459-1D0D9A2DF94D}"/>
              </a:ext>
            </a:extLst>
          </p:cNvPr>
          <p:cNvCxnSpPr>
            <a:stCxn id="17" idx="4"/>
            <a:endCxn id="23" idx="0"/>
          </p:cNvCxnSpPr>
          <p:nvPr/>
        </p:nvCxnSpPr>
        <p:spPr>
          <a:xfrm flipH="1">
            <a:off x="7604992" y="3717024"/>
            <a:ext cx="1278460"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7F59728-EE26-4308-85B1-1F3351518E4F}"/>
              </a:ext>
            </a:extLst>
          </p:cNvPr>
          <p:cNvCxnSpPr>
            <a:stCxn id="17" idx="4"/>
            <a:endCxn id="25" idx="0"/>
          </p:cNvCxnSpPr>
          <p:nvPr/>
        </p:nvCxnSpPr>
        <p:spPr>
          <a:xfrm flipH="1">
            <a:off x="8599348" y="3717024"/>
            <a:ext cx="284104"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0152BA-4B21-481F-B594-4CAF036382FE}"/>
              </a:ext>
            </a:extLst>
          </p:cNvPr>
          <p:cNvCxnSpPr>
            <a:stCxn id="17" idx="4"/>
            <a:endCxn id="27" idx="0"/>
          </p:cNvCxnSpPr>
          <p:nvPr/>
        </p:nvCxnSpPr>
        <p:spPr>
          <a:xfrm>
            <a:off x="8883452" y="3717024"/>
            <a:ext cx="710252"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7227CCD-D032-48CB-9117-5F8671EA8BA1}"/>
              </a:ext>
            </a:extLst>
          </p:cNvPr>
          <p:cNvCxnSpPr>
            <a:stCxn id="17" idx="4"/>
            <a:endCxn id="28" idx="0"/>
          </p:cNvCxnSpPr>
          <p:nvPr/>
        </p:nvCxnSpPr>
        <p:spPr>
          <a:xfrm>
            <a:off x="8883452" y="3717024"/>
            <a:ext cx="1704609"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E487148-C2E3-41EA-B1FB-9946BE78C2DF}"/>
              </a:ext>
            </a:extLst>
          </p:cNvPr>
          <p:cNvCxnSpPr>
            <a:stCxn id="18" idx="4"/>
            <a:endCxn id="21" idx="0"/>
          </p:cNvCxnSpPr>
          <p:nvPr/>
        </p:nvCxnSpPr>
        <p:spPr>
          <a:xfrm flipH="1">
            <a:off x="6610636" y="3717024"/>
            <a:ext cx="2841020"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AA40AD0-F218-4CC0-94AD-749EF8C3C2CD}"/>
              </a:ext>
            </a:extLst>
          </p:cNvPr>
          <p:cNvCxnSpPr>
            <a:stCxn id="18" idx="4"/>
            <a:endCxn id="23" idx="0"/>
          </p:cNvCxnSpPr>
          <p:nvPr/>
        </p:nvCxnSpPr>
        <p:spPr>
          <a:xfrm flipH="1">
            <a:off x="7604992" y="3717024"/>
            <a:ext cx="1846664"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7BA2EFF-ED18-49C3-BA96-FC46F1A21E7C}"/>
              </a:ext>
            </a:extLst>
          </p:cNvPr>
          <p:cNvCxnSpPr>
            <a:stCxn id="18" idx="4"/>
            <a:endCxn id="25" idx="0"/>
          </p:cNvCxnSpPr>
          <p:nvPr/>
        </p:nvCxnSpPr>
        <p:spPr>
          <a:xfrm flipH="1">
            <a:off x="8599348" y="3717024"/>
            <a:ext cx="852308"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C6B0135-4002-4C96-84CC-B291D50343F3}"/>
              </a:ext>
            </a:extLst>
          </p:cNvPr>
          <p:cNvCxnSpPr>
            <a:stCxn id="18" idx="4"/>
            <a:endCxn id="27" idx="0"/>
          </p:cNvCxnSpPr>
          <p:nvPr/>
        </p:nvCxnSpPr>
        <p:spPr>
          <a:xfrm>
            <a:off x="9451656" y="3717024"/>
            <a:ext cx="142048"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7A61AE7-62BF-4105-85A9-E5E822CC3F9B}"/>
              </a:ext>
            </a:extLst>
          </p:cNvPr>
          <p:cNvCxnSpPr>
            <a:stCxn id="18" idx="4"/>
            <a:endCxn id="28" idx="0"/>
          </p:cNvCxnSpPr>
          <p:nvPr/>
        </p:nvCxnSpPr>
        <p:spPr>
          <a:xfrm>
            <a:off x="9451656" y="3717024"/>
            <a:ext cx="1136405"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B2B58C2-9C0F-4D9E-9B9E-F7A1E8206E9E}"/>
              </a:ext>
            </a:extLst>
          </p:cNvPr>
          <p:cNvCxnSpPr>
            <a:stCxn id="19" idx="4"/>
            <a:endCxn id="21" idx="0"/>
          </p:cNvCxnSpPr>
          <p:nvPr/>
        </p:nvCxnSpPr>
        <p:spPr>
          <a:xfrm flipH="1">
            <a:off x="6610636" y="3717024"/>
            <a:ext cx="3409224"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1D67F1F-21D2-4A64-9787-68901A2F5FD8}"/>
              </a:ext>
            </a:extLst>
          </p:cNvPr>
          <p:cNvCxnSpPr>
            <a:stCxn id="19" idx="4"/>
            <a:endCxn id="23" idx="0"/>
          </p:cNvCxnSpPr>
          <p:nvPr/>
        </p:nvCxnSpPr>
        <p:spPr>
          <a:xfrm flipH="1">
            <a:off x="7604992" y="3717024"/>
            <a:ext cx="2414868"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6D7AE7B-EBC7-4D0B-B086-AAC8EF5644BC}"/>
              </a:ext>
            </a:extLst>
          </p:cNvPr>
          <p:cNvCxnSpPr>
            <a:stCxn id="19" idx="4"/>
            <a:endCxn id="25" idx="0"/>
          </p:cNvCxnSpPr>
          <p:nvPr/>
        </p:nvCxnSpPr>
        <p:spPr>
          <a:xfrm flipH="1">
            <a:off x="8599348" y="3717024"/>
            <a:ext cx="1420512"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EDF882F-F912-4601-A0E0-6926C4A640BC}"/>
              </a:ext>
            </a:extLst>
          </p:cNvPr>
          <p:cNvCxnSpPr>
            <a:stCxn id="19" idx="4"/>
            <a:endCxn id="27" idx="0"/>
          </p:cNvCxnSpPr>
          <p:nvPr/>
        </p:nvCxnSpPr>
        <p:spPr>
          <a:xfrm flipH="1">
            <a:off x="9593704" y="3717024"/>
            <a:ext cx="426156"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EE748E3-BA59-482E-9237-ECE03D4AB065}"/>
              </a:ext>
            </a:extLst>
          </p:cNvPr>
          <p:cNvCxnSpPr>
            <a:stCxn id="19" idx="4"/>
            <a:endCxn id="28" idx="0"/>
          </p:cNvCxnSpPr>
          <p:nvPr/>
        </p:nvCxnSpPr>
        <p:spPr>
          <a:xfrm>
            <a:off x="10019860" y="3717024"/>
            <a:ext cx="568201"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14A01361-E5D6-48EE-8BC2-090C7714CBDC}"/>
              </a:ext>
            </a:extLst>
          </p:cNvPr>
          <p:cNvCxnSpPr>
            <a:stCxn id="20" idx="4"/>
            <a:endCxn id="21" idx="0"/>
          </p:cNvCxnSpPr>
          <p:nvPr/>
        </p:nvCxnSpPr>
        <p:spPr>
          <a:xfrm flipH="1">
            <a:off x="6610636" y="3717024"/>
            <a:ext cx="3977425"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BE750C67-C7D4-426F-9315-A8D24E5CCE0A}"/>
              </a:ext>
            </a:extLst>
          </p:cNvPr>
          <p:cNvCxnSpPr>
            <a:stCxn id="20" idx="4"/>
            <a:endCxn id="23" idx="0"/>
          </p:cNvCxnSpPr>
          <p:nvPr/>
        </p:nvCxnSpPr>
        <p:spPr>
          <a:xfrm flipH="1">
            <a:off x="7604992" y="3717024"/>
            <a:ext cx="2983069"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2C918DF-E405-42C7-B202-A8DFEE93542C}"/>
              </a:ext>
            </a:extLst>
          </p:cNvPr>
          <p:cNvCxnSpPr>
            <a:stCxn id="20" idx="4"/>
            <a:endCxn id="25" idx="0"/>
          </p:cNvCxnSpPr>
          <p:nvPr/>
        </p:nvCxnSpPr>
        <p:spPr>
          <a:xfrm flipH="1">
            <a:off x="8599348" y="3717024"/>
            <a:ext cx="1988713"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43FDE-0525-4AF4-BC6C-2C41685FBC82}"/>
              </a:ext>
            </a:extLst>
          </p:cNvPr>
          <p:cNvCxnSpPr>
            <a:stCxn id="20" idx="4"/>
            <a:endCxn id="27" idx="0"/>
          </p:cNvCxnSpPr>
          <p:nvPr/>
        </p:nvCxnSpPr>
        <p:spPr>
          <a:xfrm flipH="1">
            <a:off x="9593704" y="3717024"/>
            <a:ext cx="994357"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D322EAF-227F-44BB-8FF5-1DC6F103CA0B}"/>
              </a:ext>
            </a:extLst>
          </p:cNvPr>
          <p:cNvCxnSpPr>
            <a:stCxn id="20" idx="4"/>
            <a:endCxn id="28" idx="0"/>
          </p:cNvCxnSpPr>
          <p:nvPr/>
        </p:nvCxnSpPr>
        <p:spPr>
          <a:xfrm>
            <a:off x="10588061" y="3717024"/>
            <a:ext cx="0"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6A2A515-0E6C-48AF-97ED-49E0F275A78E}"/>
              </a:ext>
            </a:extLst>
          </p:cNvPr>
          <p:cNvCxnSpPr>
            <a:stCxn id="21" idx="4"/>
            <a:endCxn id="29" idx="0"/>
          </p:cNvCxnSpPr>
          <p:nvPr/>
        </p:nvCxnSpPr>
        <p:spPr>
          <a:xfrm flipH="1">
            <a:off x="6606009" y="4856434"/>
            <a:ext cx="4627"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6196CE-DA11-447C-9B32-036644B963AE}"/>
              </a:ext>
            </a:extLst>
          </p:cNvPr>
          <p:cNvCxnSpPr>
            <a:stCxn id="21" idx="4"/>
            <a:endCxn id="33" idx="0"/>
          </p:cNvCxnSpPr>
          <p:nvPr/>
        </p:nvCxnSpPr>
        <p:spPr>
          <a:xfrm>
            <a:off x="6610636" y="4856434"/>
            <a:ext cx="3972798"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1086076-0379-40AC-9319-41A962E74428}"/>
              </a:ext>
            </a:extLst>
          </p:cNvPr>
          <p:cNvCxnSpPr>
            <a:stCxn id="23" idx="4"/>
            <a:endCxn id="29" idx="0"/>
          </p:cNvCxnSpPr>
          <p:nvPr/>
        </p:nvCxnSpPr>
        <p:spPr>
          <a:xfrm flipH="1">
            <a:off x="6606009" y="4856434"/>
            <a:ext cx="998983"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C5A6F393-B216-4B3E-979A-586CD6EF0B9A}"/>
              </a:ext>
            </a:extLst>
          </p:cNvPr>
          <p:cNvCxnSpPr>
            <a:stCxn id="23" idx="4"/>
            <a:endCxn id="33" idx="0"/>
          </p:cNvCxnSpPr>
          <p:nvPr/>
        </p:nvCxnSpPr>
        <p:spPr>
          <a:xfrm>
            <a:off x="7604992" y="4856434"/>
            <a:ext cx="2978442"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499381D-9259-43BE-835F-8CED309A50C6}"/>
              </a:ext>
            </a:extLst>
          </p:cNvPr>
          <p:cNvCxnSpPr>
            <a:stCxn id="25" idx="4"/>
            <a:endCxn id="29" idx="0"/>
          </p:cNvCxnSpPr>
          <p:nvPr/>
        </p:nvCxnSpPr>
        <p:spPr>
          <a:xfrm flipH="1">
            <a:off x="6606009" y="4856434"/>
            <a:ext cx="1993339"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8CDFFAE-7BE3-434D-9352-D52B1E390D2C}"/>
              </a:ext>
            </a:extLst>
          </p:cNvPr>
          <p:cNvCxnSpPr>
            <a:stCxn id="25" idx="4"/>
            <a:endCxn id="33" idx="0"/>
          </p:cNvCxnSpPr>
          <p:nvPr/>
        </p:nvCxnSpPr>
        <p:spPr>
          <a:xfrm>
            <a:off x="8599348" y="4856434"/>
            <a:ext cx="1984086"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BB15E07-1B6F-43EF-9814-EF6575F6799B}"/>
              </a:ext>
            </a:extLst>
          </p:cNvPr>
          <p:cNvCxnSpPr>
            <a:stCxn id="27" idx="4"/>
            <a:endCxn id="29" idx="0"/>
          </p:cNvCxnSpPr>
          <p:nvPr/>
        </p:nvCxnSpPr>
        <p:spPr>
          <a:xfrm flipH="1">
            <a:off x="6606009" y="4856434"/>
            <a:ext cx="2987695"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0A8631D-F9E7-4F2A-BA5A-6DC8EFDA6984}"/>
              </a:ext>
            </a:extLst>
          </p:cNvPr>
          <p:cNvCxnSpPr>
            <a:stCxn id="27" idx="4"/>
            <a:endCxn id="33" idx="0"/>
          </p:cNvCxnSpPr>
          <p:nvPr/>
        </p:nvCxnSpPr>
        <p:spPr>
          <a:xfrm>
            <a:off x="9593704" y="4856434"/>
            <a:ext cx="989730"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7C1AD5C-48EE-4AE3-97D4-3C03E1892D39}"/>
              </a:ext>
            </a:extLst>
          </p:cNvPr>
          <p:cNvCxnSpPr>
            <a:stCxn id="28" idx="4"/>
            <a:endCxn id="29" idx="0"/>
          </p:cNvCxnSpPr>
          <p:nvPr/>
        </p:nvCxnSpPr>
        <p:spPr>
          <a:xfrm flipH="1">
            <a:off x="6606009" y="4856434"/>
            <a:ext cx="3982052"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21063ED-8CA5-4732-B43B-F7CDC022719A}"/>
              </a:ext>
            </a:extLst>
          </p:cNvPr>
          <p:cNvCxnSpPr>
            <a:stCxn id="28" idx="4"/>
            <a:endCxn id="33" idx="0"/>
          </p:cNvCxnSpPr>
          <p:nvPr/>
        </p:nvCxnSpPr>
        <p:spPr>
          <a:xfrm flipH="1">
            <a:off x="10583434" y="4856434"/>
            <a:ext cx="4627" cy="81963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F24E201-7099-42B9-A663-A351B23DD31D}"/>
              </a:ext>
            </a:extLst>
          </p:cNvPr>
          <p:cNvSpPr txBox="1"/>
          <p:nvPr/>
        </p:nvSpPr>
        <p:spPr>
          <a:xfrm>
            <a:off x="7465828" y="2783093"/>
            <a:ext cx="2280111"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Image (input) </a:t>
            </a:r>
          </a:p>
        </p:txBody>
      </p:sp>
      <p:sp>
        <p:nvSpPr>
          <p:cNvPr id="147" name="TextBox 146">
            <a:extLst>
              <a:ext uri="{FF2B5EF4-FFF2-40B4-BE49-F238E27FC236}">
                <a16:creationId xmlns:a16="http://schemas.microsoft.com/office/drawing/2014/main" id="{8E426F81-999F-4C13-A967-5B5DDCF11C5C}"/>
              </a:ext>
            </a:extLst>
          </p:cNvPr>
          <p:cNvSpPr txBox="1"/>
          <p:nvPr/>
        </p:nvSpPr>
        <p:spPr>
          <a:xfrm>
            <a:off x="6112308" y="5995844"/>
            <a:ext cx="948016"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Dog</a:t>
            </a:r>
          </a:p>
        </p:txBody>
      </p:sp>
      <p:sp>
        <p:nvSpPr>
          <p:cNvPr id="149" name="TextBox 148">
            <a:extLst>
              <a:ext uri="{FF2B5EF4-FFF2-40B4-BE49-F238E27FC236}">
                <a16:creationId xmlns:a16="http://schemas.microsoft.com/office/drawing/2014/main" id="{41143B6D-11D9-4E4F-B2C5-6316C03045F1}"/>
              </a:ext>
            </a:extLst>
          </p:cNvPr>
          <p:cNvSpPr txBox="1"/>
          <p:nvPr/>
        </p:nvSpPr>
        <p:spPr>
          <a:xfrm>
            <a:off x="9689329" y="5995844"/>
            <a:ext cx="1755930"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Not a dog</a:t>
            </a:r>
          </a:p>
        </p:txBody>
      </p:sp>
      <p:pic>
        <p:nvPicPr>
          <p:cNvPr id="151" name="Picture 150">
            <a:extLst>
              <a:ext uri="{FF2B5EF4-FFF2-40B4-BE49-F238E27FC236}">
                <a16:creationId xmlns:a16="http://schemas.microsoft.com/office/drawing/2014/main" id="{3668D4E6-9012-493C-95D9-ED71863BAB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299" y="3014743"/>
            <a:ext cx="1685788" cy="1685788"/>
          </a:xfrm>
          <a:prstGeom prst="rect">
            <a:avLst/>
          </a:prstGeom>
        </p:spPr>
      </p:pic>
      <p:sp>
        <p:nvSpPr>
          <p:cNvPr id="2" name="Title 1">
            <a:extLst>
              <a:ext uri="{FF2B5EF4-FFF2-40B4-BE49-F238E27FC236}">
                <a16:creationId xmlns:a16="http://schemas.microsoft.com/office/drawing/2014/main" id="{D8019ABC-F29A-4E84-9078-657D49B54B5E}"/>
              </a:ext>
            </a:extLst>
          </p:cNvPr>
          <p:cNvSpPr>
            <a:spLocks noGrp="1"/>
          </p:cNvSpPr>
          <p:nvPr>
            <p:ph type="title"/>
          </p:nvPr>
        </p:nvSpPr>
        <p:spPr/>
        <p:txBody>
          <a:bodyPr/>
          <a:lstStyle/>
          <a:p>
            <a:r>
              <a:rPr lang="en-US"/>
              <a:t>Deep </a:t>
            </a:r>
            <a:r>
              <a:rPr lang="en-US" dirty="0"/>
              <a:t>Learning</a:t>
            </a:r>
          </a:p>
        </p:txBody>
      </p:sp>
    </p:spTree>
    <p:extLst>
      <p:ext uri="{BB962C8B-B14F-4D97-AF65-F5344CB8AC3E}">
        <p14:creationId xmlns:p14="http://schemas.microsoft.com/office/powerpoint/2010/main" val="34804250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03E50E-5208-43A6-85DC-2CF118C50A68}"/>
              </a:ext>
            </a:extLst>
          </p:cNvPr>
          <p:cNvSpPr>
            <a:spLocks noGrp="1"/>
          </p:cNvSpPr>
          <p:nvPr>
            <p:ph type="title"/>
          </p:nvPr>
        </p:nvSpPr>
        <p:spPr>
          <a:xfrm>
            <a:off x="794740" y="533225"/>
            <a:ext cx="11018520" cy="492443"/>
          </a:xfrm>
        </p:spPr>
        <p:txBody>
          <a:bodyPr/>
          <a:lstStyle/>
          <a:p>
            <a:r>
              <a:rPr lang="en-US" sz="3200" dirty="0"/>
              <a:t>Try ML.NET today!</a:t>
            </a:r>
          </a:p>
        </p:txBody>
      </p:sp>
      <p:sp>
        <p:nvSpPr>
          <p:cNvPr id="2" name="Footer Placeholder 1">
            <a:extLst>
              <a:ext uri="{FF2B5EF4-FFF2-40B4-BE49-F238E27FC236}">
                <a16:creationId xmlns:a16="http://schemas.microsoft.com/office/drawing/2014/main" id="{789DCE72-41A7-418E-9D49-84B8F55CEF60}"/>
              </a:ext>
            </a:extLst>
          </p:cNvPr>
          <p:cNvSpPr>
            <a:spLocks noGrp="1"/>
          </p:cNvSpPr>
          <p:nvPr>
            <p:ph type="ftr" sz="quarter" idx="4294967295"/>
          </p:nvPr>
        </p:nvSpPr>
        <p:spPr>
          <a:xfrm>
            <a:off x="457200" y="93407"/>
            <a:ext cx="0" cy="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05050"/>
                </a:solidFill>
                <a:effectLst/>
                <a:uLnTx/>
                <a:uFillTx/>
                <a:latin typeface="Segoe UI"/>
                <a:ea typeface="+mn-ea"/>
                <a:cs typeface="+mn-cs"/>
              </a:rPr>
              <a:t> </a:t>
            </a:r>
          </a:p>
        </p:txBody>
      </p:sp>
      <p:sp>
        <p:nvSpPr>
          <p:cNvPr id="15" name="Rectangle 14">
            <a:extLst>
              <a:ext uri="{FF2B5EF4-FFF2-40B4-BE49-F238E27FC236}">
                <a16:creationId xmlns:a16="http://schemas.microsoft.com/office/drawing/2014/main" id="{E1E8FFCA-4683-4F7F-9242-FFD3ADC52D9A}"/>
              </a:ext>
            </a:extLst>
          </p:cNvPr>
          <p:cNvSpPr/>
          <p:nvPr/>
        </p:nvSpPr>
        <p:spPr bwMode="auto">
          <a:xfrm>
            <a:off x="838149" y="3708872"/>
            <a:ext cx="685800" cy="685800"/>
          </a:xfrm>
          <a:prstGeom prst="rect">
            <a:avLst/>
          </a:prstGeom>
          <a:solidFill>
            <a:srgbClr val="5C2D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6" name="Rectangle 15">
            <a:extLst>
              <a:ext uri="{FF2B5EF4-FFF2-40B4-BE49-F238E27FC236}">
                <a16:creationId xmlns:a16="http://schemas.microsoft.com/office/drawing/2014/main" id="{0CFF7274-EE18-44A5-97F8-6BF0215BD70E}"/>
              </a:ext>
            </a:extLst>
          </p:cNvPr>
          <p:cNvSpPr/>
          <p:nvPr/>
        </p:nvSpPr>
        <p:spPr bwMode="auto">
          <a:xfrm>
            <a:off x="838149" y="2834893"/>
            <a:ext cx="685800" cy="685800"/>
          </a:xfrm>
          <a:prstGeom prst="rect">
            <a:avLst/>
          </a:prstGeom>
          <a:solidFill>
            <a:srgbClr val="5C2D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7" name="Rectangle 16">
            <a:extLst>
              <a:ext uri="{FF2B5EF4-FFF2-40B4-BE49-F238E27FC236}">
                <a16:creationId xmlns:a16="http://schemas.microsoft.com/office/drawing/2014/main" id="{CB1EBEA4-EE6F-4CF2-9333-52C80676655A}"/>
              </a:ext>
            </a:extLst>
          </p:cNvPr>
          <p:cNvSpPr/>
          <p:nvPr/>
        </p:nvSpPr>
        <p:spPr bwMode="auto">
          <a:xfrm>
            <a:off x="838149" y="1959848"/>
            <a:ext cx="685800" cy="685800"/>
          </a:xfrm>
          <a:prstGeom prst="rect">
            <a:avLst/>
          </a:prstGeom>
          <a:solidFill>
            <a:srgbClr val="5C2D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8" name="Books" title="Icon of a stack of books">
            <a:extLst>
              <a:ext uri="{FF2B5EF4-FFF2-40B4-BE49-F238E27FC236}">
                <a16:creationId xmlns:a16="http://schemas.microsoft.com/office/drawing/2014/main" id="{5B52F393-16D2-4220-A1C2-F24348F4540B}"/>
              </a:ext>
            </a:extLst>
          </p:cNvPr>
          <p:cNvSpPr>
            <a:spLocks noChangeAspect="1" noEditPoints="1"/>
          </p:cNvSpPr>
          <p:nvPr/>
        </p:nvSpPr>
        <p:spPr bwMode="auto">
          <a:xfrm>
            <a:off x="943463" y="3858259"/>
            <a:ext cx="463236" cy="36576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rocket" title="Icon of a rocket">
            <a:extLst>
              <a:ext uri="{FF2B5EF4-FFF2-40B4-BE49-F238E27FC236}">
                <a16:creationId xmlns:a16="http://schemas.microsoft.com/office/drawing/2014/main" id="{2FE2AA70-0F95-4755-A6F9-BE7AD232FB0F}"/>
              </a:ext>
            </a:extLst>
          </p:cNvPr>
          <p:cNvSpPr>
            <a:spLocks noChangeAspect="1" noEditPoints="1"/>
          </p:cNvSpPr>
          <p:nvPr/>
        </p:nvSpPr>
        <p:spPr bwMode="auto">
          <a:xfrm>
            <a:off x="943463" y="2073559"/>
            <a:ext cx="458312" cy="450233"/>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20" name="Beaker_F196" title="Icon of a scientific flask with liquid in it">
            <a:extLst>
              <a:ext uri="{FF2B5EF4-FFF2-40B4-BE49-F238E27FC236}">
                <a16:creationId xmlns:a16="http://schemas.microsoft.com/office/drawing/2014/main" id="{BACD0145-404C-4007-9B26-6AF799E3DC9F}"/>
              </a:ext>
            </a:extLst>
          </p:cNvPr>
          <p:cNvSpPr>
            <a:spLocks noChangeAspect="1" noEditPoints="1"/>
          </p:cNvSpPr>
          <p:nvPr/>
        </p:nvSpPr>
        <p:spPr bwMode="auto">
          <a:xfrm>
            <a:off x="975362" y="2942476"/>
            <a:ext cx="387433" cy="447655"/>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TextBox 12">
            <a:extLst>
              <a:ext uri="{FF2B5EF4-FFF2-40B4-BE49-F238E27FC236}">
                <a16:creationId xmlns:a16="http://schemas.microsoft.com/office/drawing/2014/main" id="{C5FE2011-8595-4151-A8C7-5043412770C7}"/>
              </a:ext>
            </a:extLst>
          </p:cNvPr>
          <p:cNvSpPr txBox="1"/>
          <p:nvPr/>
        </p:nvSpPr>
        <p:spPr>
          <a:xfrm>
            <a:off x="1523478" y="1847239"/>
            <a:ext cx="8129162" cy="911019"/>
          </a:xfrm>
          <a:prstGeom prst="rect">
            <a:avLst/>
          </a:prstGeom>
          <a:noFill/>
        </p:spPr>
        <p:txBody>
          <a:bodyPr wrap="square" lIns="182880" tIns="146304" rIns="182880" bIns="146304" rtlCol="0" anchor="ctr">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Get started at </a:t>
            </a:r>
          </a:p>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hlinkClick r:id="rId3"/>
              </a:rPr>
              <a:t>http://dot.net/ml</a:t>
            </a: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p>
        </p:txBody>
      </p:sp>
      <p:sp>
        <p:nvSpPr>
          <p:cNvPr id="22" name="TextBox 16">
            <a:extLst>
              <a:ext uri="{FF2B5EF4-FFF2-40B4-BE49-F238E27FC236}">
                <a16:creationId xmlns:a16="http://schemas.microsoft.com/office/drawing/2014/main" id="{BF65FA91-B36F-4560-95AE-3F6230D9A879}"/>
              </a:ext>
            </a:extLst>
          </p:cNvPr>
          <p:cNvSpPr txBox="1"/>
          <p:nvPr/>
        </p:nvSpPr>
        <p:spPr>
          <a:xfrm>
            <a:off x="1523478" y="2722284"/>
            <a:ext cx="8129162" cy="911019"/>
          </a:xfrm>
          <a:prstGeom prst="rect">
            <a:avLst/>
          </a:prstGeom>
          <a:noFill/>
        </p:spPr>
        <p:txBody>
          <a:bodyPr wrap="square" lIns="182880" tIns="146304" rIns="182880" bIns="146304" rtlCol="0" anchor="ctr">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Try the samples at </a:t>
            </a:r>
          </a:p>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hlinkClick r:id="rId4"/>
              </a:rPr>
              <a:t>http://aka.ms/mlnetsamples</a:t>
            </a: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p>
        </p:txBody>
      </p:sp>
      <p:sp>
        <p:nvSpPr>
          <p:cNvPr id="23" name="TextBox 19">
            <a:extLst>
              <a:ext uri="{FF2B5EF4-FFF2-40B4-BE49-F238E27FC236}">
                <a16:creationId xmlns:a16="http://schemas.microsoft.com/office/drawing/2014/main" id="{64F13B3B-23FE-448A-82D7-0A4385BA6C1F}"/>
              </a:ext>
            </a:extLst>
          </p:cNvPr>
          <p:cNvSpPr txBox="1"/>
          <p:nvPr/>
        </p:nvSpPr>
        <p:spPr>
          <a:xfrm>
            <a:off x="1523478" y="3596263"/>
            <a:ext cx="8129162" cy="911019"/>
          </a:xfrm>
          <a:prstGeom prst="rect">
            <a:avLst/>
          </a:prstGeom>
          <a:noFill/>
        </p:spPr>
        <p:txBody>
          <a:bodyPr wrap="square" lIns="182880" tIns="146304" rIns="182880" bIns="146304" rtlCol="0" anchor="ctr">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Read the docs at </a:t>
            </a:r>
          </a:p>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hlinkClick r:id="rId5"/>
              </a:rPr>
              <a:t>http://aka.ms/mlnetdocs</a:t>
            </a: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p>
        </p:txBody>
      </p:sp>
      <p:sp>
        <p:nvSpPr>
          <p:cNvPr id="24" name="Rectangle 23">
            <a:extLst>
              <a:ext uri="{FF2B5EF4-FFF2-40B4-BE49-F238E27FC236}">
                <a16:creationId xmlns:a16="http://schemas.microsoft.com/office/drawing/2014/main" id="{CCD199A4-ABD9-42F7-8361-5BAF2A4082D5}"/>
              </a:ext>
            </a:extLst>
          </p:cNvPr>
          <p:cNvSpPr/>
          <p:nvPr/>
        </p:nvSpPr>
        <p:spPr bwMode="auto">
          <a:xfrm>
            <a:off x="838149" y="4611819"/>
            <a:ext cx="685800" cy="685800"/>
          </a:xfrm>
          <a:prstGeom prst="rect">
            <a:avLst/>
          </a:prstGeom>
          <a:solidFill>
            <a:srgbClr val="5C2D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5" name="TextBox 22">
            <a:extLst>
              <a:ext uri="{FF2B5EF4-FFF2-40B4-BE49-F238E27FC236}">
                <a16:creationId xmlns:a16="http://schemas.microsoft.com/office/drawing/2014/main" id="{DF7CC311-6661-4303-B500-E3CAF3B350AF}"/>
              </a:ext>
            </a:extLst>
          </p:cNvPr>
          <p:cNvSpPr txBox="1"/>
          <p:nvPr/>
        </p:nvSpPr>
        <p:spPr>
          <a:xfrm>
            <a:off x="1523478" y="4499210"/>
            <a:ext cx="8129162" cy="911019"/>
          </a:xfrm>
          <a:prstGeom prst="rect">
            <a:avLst/>
          </a:prstGeom>
          <a:noFill/>
        </p:spPr>
        <p:txBody>
          <a:bodyPr wrap="square" lIns="182880" tIns="146304" rIns="182880" bIns="146304" rtlCol="0" anchor="ctr">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Request features or contribute at </a:t>
            </a:r>
          </a:p>
          <a:p>
            <a:pPr marL="0" marR="0" lvl="0" indent="0" algn="l" defTabSz="914367" rtl="0" eaLnBrk="1" fontAlgn="auto" latinLnBrk="0" hangingPunct="1">
              <a:lnSpc>
                <a:spcPct val="90000"/>
              </a:lnSpc>
              <a:spcBef>
                <a:spcPct val="20000"/>
              </a:spcBef>
              <a:spcAft>
                <a:spcPts val="0"/>
              </a:spcAft>
              <a:buClrTx/>
              <a:buSzPct val="90000"/>
              <a:buFontTx/>
              <a:buNone/>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hlinkClick r:id="rId6"/>
              </a:rPr>
              <a:t>http://aka.ms/mlnet</a:t>
            </a: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p>
        </p:txBody>
      </p:sp>
      <p:sp>
        <p:nvSpPr>
          <p:cNvPr id="26" name="Commitments_EC4D" title="Icon of a handshake">
            <a:extLst>
              <a:ext uri="{FF2B5EF4-FFF2-40B4-BE49-F238E27FC236}">
                <a16:creationId xmlns:a16="http://schemas.microsoft.com/office/drawing/2014/main" id="{6D7E098D-D5AE-4161-82BF-AA9615488161}"/>
              </a:ext>
            </a:extLst>
          </p:cNvPr>
          <p:cNvSpPr>
            <a:spLocks noChangeAspect="1" noEditPoints="1"/>
          </p:cNvSpPr>
          <p:nvPr/>
        </p:nvSpPr>
        <p:spPr bwMode="auto">
          <a:xfrm>
            <a:off x="986003" y="4771839"/>
            <a:ext cx="390091" cy="365760"/>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TextBox 22">
            <a:extLst>
              <a:ext uri="{FF2B5EF4-FFF2-40B4-BE49-F238E27FC236}">
                <a16:creationId xmlns:a16="http://schemas.microsoft.com/office/drawing/2014/main" id="{3DA02AF2-1331-4BF6-BD51-4E85001EDA3E}"/>
              </a:ext>
            </a:extLst>
          </p:cNvPr>
          <p:cNvSpPr txBox="1"/>
          <p:nvPr/>
        </p:nvSpPr>
        <p:spPr>
          <a:xfrm>
            <a:off x="1478153" y="5373189"/>
            <a:ext cx="9027291" cy="911019"/>
          </a:xfrm>
          <a:prstGeom prst="rect">
            <a:avLst/>
          </a:prstGeom>
          <a:noFill/>
        </p:spPr>
        <p:txBody>
          <a:bodyPr wrap="square" lIns="182880" tIns="146304" rIns="182880" bIns="146304" rtlCol="0" anchor="ctr">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nSpc>
                <a:spcPct val="90000"/>
              </a:lnSpc>
              <a:spcBef>
                <a:spcPct val="20000"/>
              </a:spcBef>
              <a:buSzPct val="90000"/>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Get help for going into production </a:t>
            </a:r>
          </a:p>
          <a:p>
            <a:pPr lvl="0">
              <a:lnSpc>
                <a:spcPct val="90000"/>
              </a:lnSpc>
              <a:spcBef>
                <a:spcPct val="20000"/>
              </a:spcBef>
              <a:buSzPct val="90000"/>
              <a:defRPr/>
            </a:pPr>
            <a:r>
              <a:rPr lang="en-US" sz="2000" dirty="0">
                <a:solidFill>
                  <a:schemeClr val="accent6"/>
                </a:solidFill>
                <a:hlinkClick r:id="rId7"/>
              </a:rPr>
              <a:t>https://aka.ms/mlnetprod</a:t>
            </a: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p>
        </p:txBody>
      </p:sp>
      <p:sp>
        <p:nvSpPr>
          <p:cNvPr id="32" name="Rectangle 31">
            <a:extLst>
              <a:ext uri="{FF2B5EF4-FFF2-40B4-BE49-F238E27FC236}">
                <a16:creationId xmlns:a16="http://schemas.microsoft.com/office/drawing/2014/main" id="{5B0C5831-E280-4DC8-8E37-2DF2AE097D0E}"/>
              </a:ext>
            </a:extLst>
          </p:cNvPr>
          <p:cNvSpPr/>
          <p:nvPr/>
        </p:nvSpPr>
        <p:spPr bwMode="auto">
          <a:xfrm>
            <a:off x="839058" y="5449948"/>
            <a:ext cx="684420" cy="589700"/>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3" name="Picture 32">
            <a:extLst>
              <a:ext uri="{FF2B5EF4-FFF2-40B4-BE49-F238E27FC236}">
                <a16:creationId xmlns:a16="http://schemas.microsoft.com/office/drawing/2014/main" id="{5584C468-2D0B-4A30-8277-3921C5E7CB3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7588" y="5530652"/>
            <a:ext cx="398506" cy="435982"/>
          </a:xfrm>
          <a:prstGeom prst="rect">
            <a:avLst/>
          </a:prstGeom>
          <a:solidFill>
            <a:srgbClr val="5C2D91"/>
          </a:solidFill>
        </p:spPr>
      </p:pic>
    </p:spTree>
    <p:extLst>
      <p:ext uri="{BB962C8B-B14F-4D97-AF65-F5344CB8AC3E}">
        <p14:creationId xmlns:p14="http://schemas.microsoft.com/office/powerpoint/2010/main" val="4235565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1BD62C-06FA-4F73-96C6-49E822FFDC67}"/>
              </a:ext>
            </a:extLst>
          </p:cNvPr>
          <p:cNvSpPr txBox="1"/>
          <p:nvPr/>
        </p:nvSpPr>
        <p:spPr>
          <a:xfrm>
            <a:off x="4424516" y="2875002"/>
            <a:ext cx="4999704" cy="553998"/>
          </a:xfrm>
          <a:prstGeom prst="rect">
            <a:avLst/>
          </a:prstGeom>
          <a:noFill/>
        </p:spPr>
        <p:txBody>
          <a:bodyPr wrap="square" lIns="0" tIns="0" rIns="0" bIns="0" rtlCol="0">
            <a:spAutoFit/>
          </a:bodyPr>
          <a:lstStyle/>
          <a:p>
            <a:pPr algn="l"/>
            <a:r>
              <a:rPr lang="en-US" sz="3600" dirty="0">
                <a:gradFill>
                  <a:gsLst>
                    <a:gs pos="2917">
                      <a:schemeClr val="tx1"/>
                    </a:gs>
                    <a:gs pos="30000">
                      <a:schemeClr val="tx1"/>
                    </a:gs>
                  </a:gsLst>
                  <a:lin ang="5400000" scaled="0"/>
                </a:gradFill>
              </a:rPr>
              <a:t>Thank you!</a:t>
            </a:r>
          </a:p>
        </p:txBody>
      </p:sp>
    </p:spTree>
    <p:extLst>
      <p:ext uri="{BB962C8B-B14F-4D97-AF65-F5344CB8AC3E}">
        <p14:creationId xmlns:p14="http://schemas.microsoft.com/office/powerpoint/2010/main" val="62141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6F530F-5390-425F-AEED-3BFA51B781F9}"/>
              </a:ext>
            </a:extLst>
          </p:cNvPr>
          <p:cNvPicPr>
            <a:picLocks noChangeAspect="1"/>
          </p:cNvPicPr>
          <p:nvPr/>
        </p:nvPicPr>
        <p:blipFill>
          <a:blip r:embed="rId3" cstate="print">
            <a:duotone>
              <a:prstClr val="black"/>
              <a:schemeClr val="accent5">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a:extLst>
              <a:ext uri="{FF2B5EF4-FFF2-40B4-BE49-F238E27FC236}">
                <a16:creationId xmlns:a16="http://schemas.microsoft.com/office/drawing/2014/main" id="{E22F6AF2-4561-4B9F-A5FE-62C1D2C45453}"/>
              </a:ext>
            </a:extLst>
          </p:cNvPr>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9" name="Picture 8">
            <a:extLst>
              <a:ext uri="{FF2B5EF4-FFF2-40B4-BE49-F238E27FC236}">
                <a16:creationId xmlns:a16="http://schemas.microsoft.com/office/drawing/2014/main" id="{2A6D9994-90F4-49EC-8128-F3E6B70DEB16}"/>
              </a:ext>
            </a:extLst>
          </p:cNvPr>
          <p:cNvPicPr>
            <a:picLocks noChangeAspect="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10" name="Picture 9">
            <a:extLst>
              <a:ext uri="{FF2B5EF4-FFF2-40B4-BE49-F238E27FC236}">
                <a16:creationId xmlns:a16="http://schemas.microsoft.com/office/drawing/2014/main" id="{0203A4AE-B66F-4512-ADA8-F015273E9564}"/>
              </a:ext>
            </a:extLst>
          </p:cNvPr>
          <p:cNvPicPr>
            <a:picLocks noChangeAspect="1"/>
          </p:cNvPicPr>
          <p:nvPr/>
        </p:nvPicPr>
        <p:blipFill>
          <a:blip r:embed="rId7"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a:ln>
            <a:noFill/>
          </a:ln>
        </p:spPr>
      </p:pic>
      <p:pic>
        <p:nvPicPr>
          <p:cNvPr id="4" name="Picture 3">
            <a:extLst>
              <a:ext uri="{FF2B5EF4-FFF2-40B4-BE49-F238E27FC236}">
                <a16:creationId xmlns:a16="http://schemas.microsoft.com/office/drawing/2014/main" id="{8FE41A97-2E31-47C3-8FF0-27AC84E5A6C7}"/>
              </a:ext>
            </a:extLst>
          </p:cNvPr>
          <p:cNvPicPr>
            <a:picLocks noChangeAspect="1"/>
          </p:cNvPicPr>
          <p:nvPr/>
        </p:nvPicPr>
        <p:blipFill>
          <a:blip r:embed="rId8"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5" name="Picture 4">
            <a:extLst>
              <a:ext uri="{FF2B5EF4-FFF2-40B4-BE49-F238E27FC236}">
                <a16:creationId xmlns:a16="http://schemas.microsoft.com/office/drawing/2014/main" id="{38549705-5880-418C-AF41-F0A8B4B7A0EB}"/>
              </a:ext>
            </a:extLst>
          </p:cNvPr>
          <p:cNvPicPr>
            <a:picLocks noChangeAspect="1"/>
          </p:cNvPicPr>
          <p:nvPr/>
        </p:nvPicPr>
        <p:blipFill>
          <a:blip r:embed="rId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6" name="Picture 5">
            <a:extLst>
              <a:ext uri="{FF2B5EF4-FFF2-40B4-BE49-F238E27FC236}">
                <a16:creationId xmlns:a16="http://schemas.microsoft.com/office/drawing/2014/main" id="{D608F15D-4C6A-42E4-8268-E905AF342C58}"/>
              </a:ext>
            </a:extLst>
          </p:cNvPr>
          <p:cNvPicPr>
            <a:picLocks noChangeAspect="1"/>
          </p:cNvPicPr>
          <p:nvPr/>
        </p:nvPicPr>
        <p:blipFill>
          <a:blip r:embed="rId10"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grpSp>
        <p:nvGrpSpPr>
          <p:cNvPr id="11" name="Group 10">
            <a:extLst>
              <a:ext uri="{FF2B5EF4-FFF2-40B4-BE49-F238E27FC236}">
                <a16:creationId xmlns:a16="http://schemas.microsoft.com/office/drawing/2014/main" id="{DA42050F-7310-4038-A09C-1578DF22C1BE}"/>
              </a:ext>
            </a:extLst>
          </p:cNvPr>
          <p:cNvGrpSpPr/>
          <p:nvPr/>
        </p:nvGrpSpPr>
        <p:grpSpPr>
          <a:xfrm>
            <a:off x="337625" y="1899137"/>
            <a:ext cx="1664677" cy="1664677"/>
            <a:chOff x="337625" y="1899137"/>
            <a:chExt cx="1664677" cy="1664677"/>
          </a:xfrm>
          <a:solidFill>
            <a:schemeClr val="bg1">
              <a:lumMod val="85000"/>
            </a:schemeClr>
          </a:solidFill>
        </p:grpSpPr>
        <p:sp>
          <p:nvSpPr>
            <p:cNvPr id="12" name="Rectangle 11">
              <a:extLst>
                <a:ext uri="{FF2B5EF4-FFF2-40B4-BE49-F238E27FC236}">
                  <a16:creationId xmlns:a16="http://schemas.microsoft.com/office/drawing/2014/main" id="{9B14355D-6F78-4BD1-9AF1-F83E573C86BB}"/>
                </a:ext>
              </a:extLst>
            </p:cNvPr>
            <p:cNvSpPr/>
            <p:nvPr/>
          </p:nvSpPr>
          <p:spPr bwMode="auto">
            <a:xfrm>
              <a:off x="33762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3" name="Picture 12">
              <a:extLst>
                <a:ext uri="{FF2B5EF4-FFF2-40B4-BE49-F238E27FC236}">
                  <a16:creationId xmlns:a16="http://schemas.microsoft.com/office/drawing/2014/main" id="{77CF6F54-DBD4-4F85-96A6-0C0A58CAC9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a:grpFill/>
          </p:spPr>
        </p:pic>
        <p:sp>
          <p:nvSpPr>
            <p:cNvPr id="14" name="TextBox 13">
              <a:extLst>
                <a:ext uri="{FF2B5EF4-FFF2-40B4-BE49-F238E27FC236}">
                  <a16:creationId xmlns:a16="http://schemas.microsoft.com/office/drawing/2014/main" id="{E73912D8-5CEB-44C6-8D31-EECDA41E0228}"/>
                </a:ext>
              </a:extLst>
            </p:cNvPr>
            <p:cNvSpPr txBox="1"/>
            <p:nvPr/>
          </p:nvSpPr>
          <p:spPr>
            <a:xfrm>
              <a:off x="344033"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p>
          </p:txBody>
        </p:sp>
      </p:grpSp>
      <p:grpSp>
        <p:nvGrpSpPr>
          <p:cNvPr id="15" name="Group 14">
            <a:extLst>
              <a:ext uri="{FF2B5EF4-FFF2-40B4-BE49-F238E27FC236}">
                <a16:creationId xmlns:a16="http://schemas.microsoft.com/office/drawing/2014/main" id="{D451A81F-1D09-4CBC-848D-52E1B4457265}"/>
              </a:ext>
            </a:extLst>
          </p:cNvPr>
          <p:cNvGrpSpPr/>
          <p:nvPr/>
        </p:nvGrpSpPr>
        <p:grpSpPr>
          <a:xfrm>
            <a:off x="3640207" y="1899137"/>
            <a:ext cx="1697073" cy="1664677"/>
            <a:chOff x="3654584" y="1899137"/>
            <a:chExt cx="1675508" cy="1664677"/>
          </a:xfrm>
          <a:solidFill>
            <a:schemeClr val="bg1">
              <a:lumMod val="65000"/>
            </a:schemeClr>
          </a:solidFill>
        </p:grpSpPr>
        <p:sp>
          <p:nvSpPr>
            <p:cNvPr id="16" name="Rectangle 15">
              <a:extLst>
                <a:ext uri="{FF2B5EF4-FFF2-40B4-BE49-F238E27FC236}">
                  <a16:creationId xmlns:a16="http://schemas.microsoft.com/office/drawing/2014/main" id="{DB6B8554-FF76-4659-9DB2-CA9C722279FE}"/>
                </a:ext>
              </a:extLst>
            </p:cNvPr>
            <p:cNvSpPr/>
            <p:nvPr/>
          </p:nvSpPr>
          <p:spPr bwMode="auto">
            <a:xfrm>
              <a:off x="366541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Picture 16">
              <a:extLst>
                <a:ext uri="{FF2B5EF4-FFF2-40B4-BE49-F238E27FC236}">
                  <a16:creationId xmlns:a16="http://schemas.microsoft.com/office/drawing/2014/main" id="{4B9393CE-AC2D-4ED7-999B-17F118EE02D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a:grpFill/>
          </p:spPr>
        </p:pic>
        <p:sp>
          <p:nvSpPr>
            <p:cNvPr id="18" name="TextBox 17">
              <a:extLst>
                <a:ext uri="{FF2B5EF4-FFF2-40B4-BE49-F238E27FC236}">
                  <a16:creationId xmlns:a16="http://schemas.microsoft.com/office/drawing/2014/main" id="{D8076300-D85F-4E35-9947-CFF2941B129D}"/>
                </a:ext>
              </a:extLst>
            </p:cNvPr>
            <p:cNvSpPr txBox="1"/>
            <p:nvPr/>
          </p:nvSpPr>
          <p:spPr>
            <a:xfrm>
              <a:off x="3654584" y="3143061"/>
              <a:ext cx="166583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nvGrpSpPr>
          <p:cNvPr id="19" name="Group 18">
            <a:extLst>
              <a:ext uri="{FF2B5EF4-FFF2-40B4-BE49-F238E27FC236}">
                <a16:creationId xmlns:a16="http://schemas.microsoft.com/office/drawing/2014/main" id="{D20A0903-6EFD-4316-A0C1-EB54350F3D01}"/>
              </a:ext>
            </a:extLst>
          </p:cNvPr>
          <p:cNvGrpSpPr/>
          <p:nvPr/>
        </p:nvGrpSpPr>
        <p:grpSpPr>
          <a:xfrm>
            <a:off x="1999308" y="1899137"/>
            <a:ext cx="1666889" cy="1664677"/>
            <a:chOff x="1999308" y="1899137"/>
            <a:chExt cx="1666889" cy="1664677"/>
          </a:xfrm>
          <a:solidFill>
            <a:schemeClr val="bg1">
              <a:lumMod val="75000"/>
            </a:schemeClr>
          </a:solidFill>
        </p:grpSpPr>
        <p:sp>
          <p:nvSpPr>
            <p:cNvPr id="20" name="Rectangle 19">
              <a:extLst>
                <a:ext uri="{FF2B5EF4-FFF2-40B4-BE49-F238E27FC236}">
                  <a16:creationId xmlns:a16="http://schemas.microsoft.com/office/drawing/2014/main" id="{758ABCED-62E0-41C0-A9CA-668F6867BC0A}"/>
                </a:ext>
              </a:extLst>
            </p:cNvPr>
            <p:cNvSpPr/>
            <p:nvPr/>
          </p:nvSpPr>
          <p:spPr bwMode="auto">
            <a:xfrm>
              <a:off x="200152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1" name="Picture 20">
              <a:extLst>
                <a:ext uri="{FF2B5EF4-FFF2-40B4-BE49-F238E27FC236}">
                  <a16:creationId xmlns:a16="http://schemas.microsoft.com/office/drawing/2014/main" id="{94C39C9B-5352-4BD5-882B-205E754BE7B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a:grpFill/>
          </p:spPr>
        </p:pic>
        <p:sp>
          <p:nvSpPr>
            <p:cNvPr id="22" name="TextBox 21">
              <a:extLst>
                <a:ext uri="{FF2B5EF4-FFF2-40B4-BE49-F238E27FC236}">
                  <a16:creationId xmlns:a16="http://schemas.microsoft.com/office/drawing/2014/main" id="{49575548-02F5-4341-A635-AF5DD2627B8C}"/>
                </a:ext>
              </a:extLst>
            </p:cNvPr>
            <p:cNvSpPr txBox="1"/>
            <p:nvPr/>
          </p:nvSpPr>
          <p:spPr>
            <a:xfrm>
              <a:off x="1999308" y="3143061"/>
              <a:ext cx="166583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23" name="Group 22">
            <a:extLst>
              <a:ext uri="{FF2B5EF4-FFF2-40B4-BE49-F238E27FC236}">
                <a16:creationId xmlns:a16="http://schemas.microsoft.com/office/drawing/2014/main" id="{3CBE835D-6CD2-4FFF-94F8-7D59B57AB2DE}"/>
              </a:ext>
            </a:extLst>
          </p:cNvPr>
          <p:cNvGrpSpPr/>
          <p:nvPr/>
        </p:nvGrpSpPr>
        <p:grpSpPr>
          <a:xfrm>
            <a:off x="5329310" y="1899137"/>
            <a:ext cx="1664677" cy="1664677"/>
            <a:chOff x="5329310" y="1899137"/>
            <a:chExt cx="1664677" cy="1664677"/>
          </a:xfrm>
          <a:solidFill>
            <a:schemeClr val="bg1">
              <a:lumMod val="50000"/>
            </a:schemeClr>
          </a:solidFill>
        </p:grpSpPr>
        <p:sp>
          <p:nvSpPr>
            <p:cNvPr id="24" name="Rectangle 23">
              <a:extLst>
                <a:ext uri="{FF2B5EF4-FFF2-40B4-BE49-F238E27FC236}">
                  <a16:creationId xmlns:a16="http://schemas.microsoft.com/office/drawing/2014/main" id="{CF9A4D1E-FDFF-46C8-8895-2EBAE04EA936}"/>
                </a:ext>
              </a:extLst>
            </p:cNvPr>
            <p:cNvSpPr/>
            <p:nvPr/>
          </p:nvSpPr>
          <p:spPr bwMode="auto">
            <a:xfrm>
              <a:off x="532931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 name="Picture 24">
              <a:extLst>
                <a:ext uri="{FF2B5EF4-FFF2-40B4-BE49-F238E27FC236}">
                  <a16:creationId xmlns:a16="http://schemas.microsoft.com/office/drawing/2014/main" id="{DB13D58C-777D-4D54-A8EE-3F1FF468DC7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a:grpFill/>
          </p:spPr>
        </p:pic>
        <p:sp>
          <p:nvSpPr>
            <p:cNvPr id="26" name="TextBox 25">
              <a:extLst>
                <a:ext uri="{FF2B5EF4-FFF2-40B4-BE49-F238E27FC236}">
                  <a16:creationId xmlns:a16="http://schemas.microsoft.com/office/drawing/2014/main" id="{84621255-4ECC-4669-A703-60BB06A2820A}"/>
                </a:ext>
              </a:extLst>
            </p:cNvPr>
            <p:cNvSpPr txBox="1"/>
            <p:nvPr/>
          </p:nvSpPr>
          <p:spPr>
            <a:xfrm>
              <a:off x="5355169"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MOBILE</a:t>
              </a:r>
            </a:p>
          </p:txBody>
        </p:sp>
      </p:grpSp>
      <p:grpSp>
        <p:nvGrpSpPr>
          <p:cNvPr id="27" name="Group 26">
            <a:extLst>
              <a:ext uri="{FF2B5EF4-FFF2-40B4-BE49-F238E27FC236}">
                <a16:creationId xmlns:a16="http://schemas.microsoft.com/office/drawing/2014/main" id="{4E67F2A2-4082-43E0-93BC-DC139029A6D7}"/>
              </a:ext>
            </a:extLst>
          </p:cNvPr>
          <p:cNvGrpSpPr/>
          <p:nvPr/>
        </p:nvGrpSpPr>
        <p:grpSpPr>
          <a:xfrm>
            <a:off x="10320997" y="1899137"/>
            <a:ext cx="1664677" cy="1664677"/>
            <a:chOff x="10320997" y="1899137"/>
            <a:chExt cx="1664677" cy="1664677"/>
          </a:xfrm>
          <a:solidFill>
            <a:srgbClr val="7030A0"/>
          </a:solidFill>
        </p:grpSpPr>
        <p:sp>
          <p:nvSpPr>
            <p:cNvPr id="28" name="Rectangle 27">
              <a:extLst>
                <a:ext uri="{FF2B5EF4-FFF2-40B4-BE49-F238E27FC236}">
                  <a16:creationId xmlns:a16="http://schemas.microsoft.com/office/drawing/2014/main" id="{C9A6C96D-12DB-4A5D-A2A3-FCAE75B0C507}"/>
                </a:ext>
              </a:extLst>
            </p:cNvPr>
            <p:cNvSpPr/>
            <p:nvPr/>
          </p:nvSpPr>
          <p:spPr bwMode="auto">
            <a:xfrm>
              <a:off x="10320997"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9" name="Picture 28">
              <a:extLst>
                <a:ext uri="{FF2B5EF4-FFF2-40B4-BE49-F238E27FC236}">
                  <a16:creationId xmlns:a16="http://schemas.microsoft.com/office/drawing/2014/main" id="{188CCCC6-0862-4514-BF17-326AC906AF2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30" name="TextBox 29">
              <a:extLst>
                <a:ext uri="{FF2B5EF4-FFF2-40B4-BE49-F238E27FC236}">
                  <a16:creationId xmlns:a16="http://schemas.microsoft.com/office/drawing/2014/main" id="{95BAB6A4-9A6B-4267-B74D-74E09DACC329}"/>
                </a:ext>
              </a:extLst>
            </p:cNvPr>
            <p:cNvSpPr txBox="1"/>
            <p:nvPr/>
          </p:nvSpPr>
          <p:spPr>
            <a:xfrm>
              <a:off x="10356525" y="3143061"/>
              <a:ext cx="1585000"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ML</a:t>
              </a:r>
            </a:p>
          </p:txBody>
        </p:sp>
      </p:grpSp>
      <p:sp>
        <p:nvSpPr>
          <p:cNvPr id="31" name="TextBox 30">
            <a:extLst>
              <a:ext uri="{FF2B5EF4-FFF2-40B4-BE49-F238E27FC236}">
                <a16:creationId xmlns:a16="http://schemas.microsoft.com/office/drawing/2014/main" id="{1CD1D29F-37BF-4D24-AC4A-2C08C465BBFB}"/>
              </a:ext>
            </a:extLst>
          </p:cNvPr>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330" b="0" i="0" u="none" strike="noStrike" kern="1200" cap="none" spc="0" normalizeH="0" baseline="0" noProof="0">
                <a:ln>
                  <a:noFill/>
                </a:ln>
                <a:solidFill>
                  <a:srgbClr val="FFFFFF"/>
                </a:solidFill>
                <a:effectLst/>
                <a:uLnTx/>
                <a:uFillTx/>
                <a:latin typeface="Segoe UI Light"/>
                <a:ea typeface="+mn-ea"/>
                <a:cs typeface="+mn-cs"/>
              </a:rPr>
              <a:t>.NET</a:t>
            </a:r>
          </a:p>
        </p:txBody>
      </p:sp>
      <p:grpSp>
        <p:nvGrpSpPr>
          <p:cNvPr id="33" name="Group 32">
            <a:extLst>
              <a:ext uri="{FF2B5EF4-FFF2-40B4-BE49-F238E27FC236}">
                <a16:creationId xmlns:a16="http://schemas.microsoft.com/office/drawing/2014/main" id="{2754D4AA-FDB3-4766-8576-1C50D2C307F8}"/>
              </a:ext>
            </a:extLst>
          </p:cNvPr>
          <p:cNvGrpSpPr/>
          <p:nvPr/>
        </p:nvGrpSpPr>
        <p:grpSpPr>
          <a:xfrm>
            <a:off x="8620412" y="1899137"/>
            <a:ext cx="1701365" cy="1664677"/>
            <a:chOff x="8620412" y="1899137"/>
            <a:chExt cx="1701365" cy="1664677"/>
          </a:xfrm>
          <a:solidFill>
            <a:schemeClr val="tx1">
              <a:lumMod val="75000"/>
              <a:lumOff val="25000"/>
            </a:schemeClr>
          </a:solidFill>
        </p:grpSpPr>
        <p:sp>
          <p:nvSpPr>
            <p:cNvPr id="34" name="Rectangle 33">
              <a:extLst>
                <a:ext uri="{FF2B5EF4-FFF2-40B4-BE49-F238E27FC236}">
                  <a16:creationId xmlns:a16="http://schemas.microsoft.com/office/drawing/2014/main" id="{3F0A397A-0E9E-4432-8FE6-B820E331708F}"/>
                </a:ext>
              </a:extLst>
            </p:cNvPr>
            <p:cNvSpPr/>
            <p:nvPr/>
          </p:nvSpPr>
          <p:spPr bwMode="auto">
            <a:xfrm>
              <a:off x="865710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5" name="Picture 34">
              <a:extLst>
                <a:ext uri="{FF2B5EF4-FFF2-40B4-BE49-F238E27FC236}">
                  <a16:creationId xmlns:a16="http://schemas.microsoft.com/office/drawing/2014/main" id="{97258BAE-CAA1-441E-B52D-5F286D2681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a:grpFill/>
          </p:spPr>
        </p:pic>
        <p:sp>
          <p:nvSpPr>
            <p:cNvPr id="36" name="TextBox 35">
              <a:extLst>
                <a:ext uri="{FF2B5EF4-FFF2-40B4-BE49-F238E27FC236}">
                  <a16:creationId xmlns:a16="http://schemas.microsoft.com/office/drawing/2014/main" id="{FA0DA941-4FA4-4335-8237-7B726613F65D}"/>
                </a:ext>
              </a:extLst>
            </p:cNvPr>
            <p:cNvSpPr txBox="1"/>
            <p:nvPr/>
          </p:nvSpPr>
          <p:spPr>
            <a:xfrm>
              <a:off x="8620412" y="3143061"/>
              <a:ext cx="166583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p>
          </p:txBody>
        </p:sp>
      </p:grpSp>
      <p:grpSp>
        <p:nvGrpSpPr>
          <p:cNvPr id="37" name="Group 36">
            <a:extLst>
              <a:ext uri="{FF2B5EF4-FFF2-40B4-BE49-F238E27FC236}">
                <a16:creationId xmlns:a16="http://schemas.microsoft.com/office/drawing/2014/main" id="{2B31F26A-7AB6-4215-BADE-5BAFE7DC1088}"/>
              </a:ext>
            </a:extLst>
          </p:cNvPr>
          <p:cNvGrpSpPr/>
          <p:nvPr/>
        </p:nvGrpSpPr>
        <p:grpSpPr>
          <a:xfrm>
            <a:off x="6964450" y="1899137"/>
            <a:ext cx="1700620" cy="1664677"/>
            <a:chOff x="6993205" y="1899137"/>
            <a:chExt cx="1664677" cy="1664677"/>
          </a:xfrm>
          <a:solidFill>
            <a:schemeClr val="tx1">
              <a:lumMod val="65000"/>
              <a:lumOff val="35000"/>
            </a:schemeClr>
          </a:solidFill>
        </p:grpSpPr>
        <p:sp>
          <p:nvSpPr>
            <p:cNvPr id="38" name="Rectangle 37">
              <a:extLst>
                <a:ext uri="{FF2B5EF4-FFF2-40B4-BE49-F238E27FC236}">
                  <a16:creationId xmlns:a16="http://schemas.microsoft.com/office/drawing/2014/main" id="{987716F8-FCFB-40CC-A4F3-F41B91691068}"/>
                </a:ext>
              </a:extLst>
            </p:cNvPr>
            <p:cNvSpPr/>
            <p:nvPr/>
          </p:nvSpPr>
          <p:spPr bwMode="auto">
            <a:xfrm>
              <a:off x="699320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9" name="Picture 38">
              <a:extLst>
                <a:ext uri="{FF2B5EF4-FFF2-40B4-BE49-F238E27FC236}">
                  <a16:creationId xmlns:a16="http://schemas.microsoft.com/office/drawing/2014/main" id="{5543A5BA-50FD-49A4-AD2A-73A1F09A1F74}"/>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a:grpFill/>
          </p:spPr>
        </p:pic>
        <p:sp>
          <p:nvSpPr>
            <p:cNvPr id="40" name="TextBox 39">
              <a:extLst>
                <a:ext uri="{FF2B5EF4-FFF2-40B4-BE49-F238E27FC236}">
                  <a16:creationId xmlns:a16="http://schemas.microsoft.com/office/drawing/2014/main" id="{97005A6E-D827-4930-ABB2-FA99317743AB}"/>
                </a:ext>
              </a:extLst>
            </p:cNvPr>
            <p:cNvSpPr txBox="1"/>
            <p:nvPr/>
          </p:nvSpPr>
          <p:spPr>
            <a:xfrm>
              <a:off x="7010445" y="3143061"/>
              <a:ext cx="1620528"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GAMING</a:t>
              </a:r>
            </a:p>
          </p:txBody>
        </p:sp>
      </p:grpSp>
      <p:sp>
        <p:nvSpPr>
          <p:cNvPr id="2" name="Title 1">
            <a:extLst>
              <a:ext uri="{FF2B5EF4-FFF2-40B4-BE49-F238E27FC236}">
                <a16:creationId xmlns:a16="http://schemas.microsoft.com/office/drawing/2014/main" id="{2BA7E2AE-1670-42D4-A8EE-8BA214B2FF70}"/>
              </a:ext>
            </a:extLst>
          </p:cNvPr>
          <p:cNvSpPr>
            <a:spLocks noGrp="1"/>
          </p:cNvSpPr>
          <p:nvPr>
            <p:ph type="title"/>
          </p:nvPr>
        </p:nvSpPr>
        <p:spPr>
          <a:xfrm>
            <a:off x="518023" y="325604"/>
            <a:ext cx="11018520" cy="1107996"/>
          </a:xfrm>
        </p:spPr>
        <p:txBody>
          <a:bodyPr/>
          <a:lstStyle/>
          <a:p>
            <a:r>
              <a:rPr lang="en-US" dirty="0"/>
              <a:t>Your platform for building anything</a:t>
            </a:r>
            <a:br>
              <a:rPr lang="en-US" dirty="0"/>
            </a:br>
            <a:endParaRPr lang="en-US" dirty="0"/>
          </a:p>
        </p:txBody>
      </p:sp>
    </p:spTree>
    <p:extLst>
      <p:ext uri="{BB962C8B-B14F-4D97-AF65-F5344CB8AC3E}">
        <p14:creationId xmlns:p14="http://schemas.microsoft.com/office/powerpoint/2010/main" val="1225033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250"/>
                                        <p:tgtEl>
                                          <p:spTgt spid="19"/>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50"/>
                                        <p:tgtEl>
                                          <p:spTgt spid="15"/>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250"/>
                                        <p:tgtEl>
                                          <p:spTgt spid="23"/>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250"/>
                                        <p:tgtEl>
                                          <p:spTgt spid="37"/>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250"/>
                                        <p:tgtEl>
                                          <p:spTgt spid="33"/>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1A2054A-82A5-4713-82C4-08FA1882E5E4}"/>
              </a:ext>
            </a:extLst>
          </p:cNvPr>
          <p:cNvGrpSpPr/>
          <p:nvPr/>
        </p:nvGrpSpPr>
        <p:grpSpPr>
          <a:xfrm>
            <a:off x="304239" y="4190114"/>
            <a:ext cx="2584879" cy="831587"/>
            <a:chOff x="413448" y="3327187"/>
            <a:chExt cx="2584878" cy="831586"/>
          </a:xfrm>
        </p:grpSpPr>
        <p:sp>
          <p:nvSpPr>
            <p:cNvPr id="30" name="TextBox 29">
              <a:extLst>
                <a:ext uri="{FF2B5EF4-FFF2-40B4-BE49-F238E27FC236}">
                  <a16:creationId xmlns:a16="http://schemas.microsoft.com/office/drawing/2014/main" id="{1FFC6B3D-B785-4770-8201-5C5206F9CF06}"/>
                </a:ext>
              </a:extLst>
            </p:cNvPr>
            <p:cNvSpPr txBox="1"/>
            <p:nvPr/>
          </p:nvSpPr>
          <p:spPr>
            <a:xfrm>
              <a:off x="1613529" y="3327187"/>
              <a:ext cx="18473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78D7"/>
                </a:solidFill>
                <a:effectLst/>
                <a:uLnTx/>
                <a:uFillTx/>
                <a:latin typeface="Segoe UI Light" charset="0"/>
                <a:ea typeface="Segoe UI Light" charset="0"/>
                <a:cs typeface="Segoe UI Light" charset="0"/>
              </a:endParaRPr>
            </a:p>
          </p:txBody>
        </p:sp>
        <p:sp>
          <p:nvSpPr>
            <p:cNvPr id="31" name="Rectangle 30">
              <a:extLst>
                <a:ext uri="{FF2B5EF4-FFF2-40B4-BE49-F238E27FC236}">
                  <a16:creationId xmlns:a16="http://schemas.microsoft.com/office/drawing/2014/main" id="{D4E33073-F9E0-465A-8221-E96249F1A813}"/>
                </a:ext>
              </a:extLst>
            </p:cNvPr>
            <p:cNvSpPr/>
            <p:nvPr/>
          </p:nvSpPr>
          <p:spPr>
            <a:xfrm>
              <a:off x="413448" y="3789441"/>
              <a:ext cx="2584878" cy="369332"/>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Segoe UI" charset="0"/>
                <a:cs typeface="Segoe UI" charset="0"/>
              </a:endParaRPr>
            </a:p>
          </p:txBody>
        </p:sp>
      </p:grpSp>
      <p:sp>
        <p:nvSpPr>
          <p:cNvPr id="32" name="TextBox 31">
            <a:extLst>
              <a:ext uri="{FF2B5EF4-FFF2-40B4-BE49-F238E27FC236}">
                <a16:creationId xmlns:a16="http://schemas.microsoft.com/office/drawing/2014/main" id="{ADF7B58D-D4B5-4CCD-AA93-07B07DD0DB64}"/>
              </a:ext>
            </a:extLst>
          </p:cNvPr>
          <p:cNvSpPr txBox="1"/>
          <p:nvPr/>
        </p:nvSpPr>
        <p:spPr>
          <a:xfrm>
            <a:off x="1485803" y="3080122"/>
            <a:ext cx="2895088" cy="461665"/>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Segoe UI Light" charset="0"/>
                <a:cs typeface="Segoe UI" panose="020B0502040204020203" pitchFamily="34" charset="0"/>
              </a:rPr>
              <a:t>Proven &amp; Extensible</a:t>
            </a:r>
          </a:p>
        </p:txBody>
      </p:sp>
      <p:grpSp>
        <p:nvGrpSpPr>
          <p:cNvPr id="33" name="Group 32">
            <a:extLst>
              <a:ext uri="{FF2B5EF4-FFF2-40B4-BE49-F238E27FC236}">
                <a16:creationId xmlns:a16="http://schemas.microsoft.com/office/drawing/2014/main" id="{EADFF36D-0438-4EA8-A6BD-A3AD4C54376E}"/>
              </a:ext>
            </a:extLst>
          </p:cNvPr>
          <p:cNvGrpSpPr/>
          <p:nvPr/>
        </p:nvGrpSpPr>
        <p:grpSpPr>
          <a:xfrm>
            <a:off x="3259632" y="4188539"/>
            <a:ext cx="2584879" cy="800809"/>
            <a:chOff x="413448" y="3327187"/>
            <a:chExt cx="2584878" cy="800808"/>
          </a:xfrm>
        </p:grpSpPr>
        <p:sp>
          <p:nvSpPr>
            <p:cNvPr id="34" name="TextBox 33">
              <a:extLst>
                <a:ext uri="{FF2B5EF4-FFF2-40B4-BE49-F238E27FC236}">
                  <a16:creationId xmlns:a16="http://schemas.microsoft.com/office/drawing/2014/main" id="{D9FF5781-FAD0-4873-B88D-8B2FAE7F1C35}"/>
                </a:ext>
              </a:extLst>
            </p:cNvPr>
            <p:cNvSpPr txBox="1"/>
            <p:nvPr/>
          </p:nvSpPr>
          <p:spPr>
            <a:xfrm>
              <a:off x="1613553" y="3327187"/>
              <a:ext cx="18473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78D7"/>
                </a:solidFill>
                <a:effectLst/>
                <a:uLnTx/>
                <a:uFillTx/>
                <a:latin typeface="Segoe UI Light" charset="0"/>
                <a:ea typeface="Segoe UI Light" charset="0"/>
                <a:cs typeface="Segoe UI Light" charset="0"/>
              </a:endParaRPr>
            </a:p>
          </p:txBody>
        </p:sp>
        <p:sp>
          <p:nvSpPr>
            <p:cNvPr id="35" name="Rectangle 34">
              <a:extLst>
                <a:ext uri="{FF2B5EF4-FFF2-40B4-BE49-F238E27FC236}">
                  <a16:creationId xmlns:a16="http://schemas.microsoft.com/office/drawing/2014/main" id="{A429D672-A7DB-468D-9074-85C039693DBE}"/>
                </a:ext>
              </a:extLst>
            </p:cNvPr>
            <p:cNvSpPr/>
            <p:nvPr/>
          </p:nvSpPr>
          <p:spPr>
            <a:xfrm>
              <a:off x="413448" y="3789441"/>
              <a:ext cx="2584878" cy="338554"/>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a:ea typeface="Segoe UI" charset="0"/>
                <a:cs typeface="Segoe UI" charset="0"/>
              </a:endParaRPr>
            </a:p>
          </p:txBody>
        </p:sp>
      </p:grpSp>
      <p:grpSp>
        <p:nvGrpSpPr>
          <p:cNvPr id="36" name="Group 35">
            <a:extLst>
              <a:ext uri="{FF2B5EF4-FFF2-40B4-BE49-F238E27FC236}">
                <a16:creationId xmlns:a16="http://schemas.microsoft.com/office/drawing/2014/main" id="{CF15370E-BC7E-422E-A8B0-6476D6FA6EC3}"/>
              </a:ext>
            </a:extLst>
          </p:cNvPr>
          <p:cNvGrpSpPr/>
          <p:nvPr/>
        </p:nvGrpSpPr>
        <p:grpSpPr>
          <a:xfrm>
            <a:off x="1503902" y="4107578"/>
            <a:ext cx="7212874" cy="856273"/>
            <a:chOff x="-4214544" y="3394834"/>
            <a:chExt cx="7212870" cy="856270"/>
          </a:xfrm>
        </p:grpSpPr>
        <p:sp>
          <p:nvSpPr>
            <p:cNvPr id="37" name="TextBox 36">
              <a:extLst>
                <a:ext uri="{FF2B5EF4-FFF2-40B4-BE49-F238E27FC236}">
                  <a16:creationId xmlns:a16="http://schemas.microsoft.com/office/drawing/2014/main" id="{17F75C4F-E7FD-4D65-A714-3E2147069FD9}"/>
                </a:ext>
              </a:extLst>
            </p:cNvPr>
            <p:cNvSpPr txBox="1"/>
            <p:nvPr/>
          </p:nvSpPr>
          <p:spPr>
            <a:xfrm>
              <a:off x="-4214544" y="3394834"/>
              <a:ext cx="4347021" cy="461663"/>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Segoe UI Light" charset="0"/>
                  <a:cs typeface="Segoe UI" panose="020B0502040204020203" pitchFamily="34" charset="0"/>
                </a:rPr>
                <a:t>Open Source &amp; Cross platform</a:t>
              </a:r>
            </a:p>
          </p:txBody>
        </p:sp>
        <p:sp>
          <p:nvSpPr>
            <p:cNvPr id="38" name="Rectangle 37">
              <a:extLst>
                <a:ext uri="{FF2B5EF4-FFF2-40B4-BE49-F238E27FC236}">
                  <a16:creationId xmlns:a16="http://schemas.microsoft.com/office/drawing/2014/main" id="{1CE8DEF3-91DA-4F07-AC09-7D267D301FF0}"/>
                </a:ext>
              </a:extLst>
            </p:cNvPr>
            <p:cNvSpPr/>
            <p:nvPr/>
          </p:nvSpPr>
          <p:spPr>
            <a:xfrm>
              <a:off x="413448" y="3789440"/>
              <a:ext cx="2584878" cy="461664"/>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Segoe UI"/>
                <a:ea typeface="Segoe UI" charset="0"/>
                <a:cs typeface="Segoe UI" panose="020B0502040204020203" pitchFamily="34" charset="0"/>
              </a:endParaRPr>
            </a:p>
          </p:txBody>
        </p:sp>
      </p:grpSp>
      <p:sp>
        <p:nvSpPr>
          <p:cNvPr id="39" name="Rectangle 38">
            <a:extLst>
              <a:ext uri="{FF2B5EF4-FFF2-40B4-BE49-F238E27FC236}">
                <a16:creationId xmlns:a16="http://schemas.microsoft.com/office/drawing/2014/main" id="{DAB7085C-526B-49F0-AD14-CD64CE2694C5}"/>
              </a:ext>
            </a:extLst>
          </p:cNvPr>
          <p:cNvSpPr/>
          <p:nvPr/>
        </p:nvSpPr>
        <p:spPr>
          <a:xfrm>
            <a:off x="5809166" y="6148816"/>
            <a:ext cx="7747591" cy="1200329"/>
          </a:xfrm>
          <a:prstGeom prst="rect">
            <a:avLst/>
          </a:prstGeom>
        </p:spPr>
        <p:txBody>
          <a:bodyPr wrap="square" anchor="t">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Segoe UI"/>
                <a:ea typeface="Segoe UI" charset="0"/>
                <a:cs typeface="Segoe UI" panose="020B0502040204020203" pitchFamily="34" charset="0"/>
              </a:rPr>
              <a:t>dot.net/ml</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5BDA7"/>
              </a:solidFill>
              <a:effectLst/>
              <a:uLnTx/>
              <a:uFillTx/>
              <a:latin typeface="Segoe UI"/>
              <a:ea typeface="Segoe UI"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5BDA7"/>
              </a:solidFill>
              <a:effectLst/>
              <a:uLnTx/>
              <a:uFillTx/>
              <a:latin typeface="Segoe UI"/>
              <a:ea typeface="Segoe UI" charset="0"/>
              <a:cs typeface="Segoe UI" panose="020B0502040204020203" pitchFamily="34" charset="0"/>
            </a:endParaRPr>
          </a:p>
        </p:txBody>
      </p:sp>
      <p:grpSp>
        <p:nvGrpSpPr>
          <p:cNvPr id="40" name="Group 39">
            <a:extLst>
              <a:ext uri="{FF2B5EF4-FFF2-40B4-BE49-F238E27FC236}">
                <a16:creationId xmlns:a16="http://schemas.microsoft.com/office/drawing/2014/main" id="{2FDA87C6-0F49-4B9F-B333-984F14ED918D}"/>
              </a:ext>
            </a:extLst>
          </p:cNvPr>
          <p:cNvGrpSpPr/>
          <p:nvPr/>
        </p:nvGrpSpPr>
        <p:grpSpPr>
          <a:xfrm>
            <a:off x="351329" y="2065229"/>
            <a:ext cx="3396505" cy="1291124"/>
            <a:chOff x="153527" y="3329314"/>
            <a:chExt cx="3396505" cy="1291123"/>
          </a:xfrm>
        </p:grpSpPr>
        <p:sp>
          <p:nvSpPr>
            <p:cNvPr id="41" name="TextBox 40">
              <a:extLst>
                <a:ext uri="{FF2B5EF4-FFF2-40B4-BE49-F238E27FC236}">
                  <a16:creationId xmlns:a16="http://schemas.microsoft.com/office/drawing/2014/main" id="{E49FFAB2-53FD-4FB5-B7AB-3672076131E5}"/>
                </a:ext>
              </a:extLst>
            </p:cNvPr>
            <p:cNvSpPr txBox="1"/>
            <p:nvPr/>
          </p:nvSpPr>
          <p:spPr>
            <a:xfrm>
              <a:off x="1323012" y="3329314"/>
              <a:ext cx="222702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Segoe UI Light" charset="0"/>
                  <a:cs typeface="Segoe UI" panose="020B0502040204020203" pitchFamily="34" charset="0"/>
                </a:rPr>
                <a:t>Build your own</a:t>
              </a:r>
            </a:p>
          </p:txBody>
        </p:sp>
        <p:sp>
          <p:nvSpPr>
            <p:cNvPr id="42" name="Rectangle 41">
              <a:extLst>
                <a:ext uri="{FF2B5EF4-FFF2-40B4-BE49-F238E27FC236}">
                  <a16:creationId xmlns:a16="http://schemas.microsoft.com/office/drawing/2014/main" id="{229FA206-4292-40DC-A866-CD6C405066AA}"/>
                </a:ext>
              </a:extLst>
            </p:cNvPr>
            <p:cNvSpPr/>
            <p:nvPr/>
          </p:nvSpPr>
          <p:spPr>
            <a:xfrm>
              <a:off x="153527" y="3789441"/>
              <a:ext cx="3104720" cy="830996"/>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Segoe UI"/>
                <a:ea typeface="Segoe UI" charset="0"/>
                <a:cs typeface="Segoe UI" panose="020B0502040204020203" pitchFamily="34" charset="0"/>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Segoe UI"/>
                <a:ea typeface="Segoe UI" charset="0"/>
                <a:cs typeface="Segoe UI" panose="020B0502040204020203" pitchFamily="34" charset="0"/>
              </a:endParaRPr>
            </a:p>
          </p:txBody>
        </p:sp>
      </p:grpSp>
      <p:sp>
        <p:nvSpPr>
          <p:cNvPr id="44" name="TextBox 43">
            <a:extLst>
              <a:ext uri="{FF2B5EF4-FFF2-40B4-BE49-F238E27FC236}">
                <a16:creationId xmlns:a16="http://schemas.microsoft.com/office/drawing/2014/main" id="{A4E63B2B-BF25-4A8E-A43B-28EDDE9F7637}"/>
              </a:ext>
            </a:extLst>
          </p:cNvPr>
          <p:cNvSpPr txBox="1"/>
          <p:nvPr/>
        </p:nvSpPr>
        <p:spPr>
          <a:xfrm>
            <a:off x="3747834" y="442062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5841E3BB-6186-4342-95BB-505E2A9DEC08}"/>
              </a:ext>
            </a:extLst>
          </p:cNvPr>
          <p:cNvSpPr txBox="1"/>
          <p:nvPr/>
        </p:nvSpPr>
        <p:spPr>
          <a:xfrm>
            <a:off x="4472129" y="4189124"/>
            <a:ext cx="184730" cy="46166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78D7"/>
              </a:solidFill>
              <a:effectLst/>
              <a:uLnTx/>
              <a:uFillTx/>
              <a:latin typeface="Segoe UI Light" charset="0"/>
              <a:ea typeface="Segoe UI Light" charset="0"/>
              <a:cs typeface="Segoe UI Light" charset="0"/>
            </a:endParaRPr>
          </a:p>
        </p:txBody>
      </p:sp>
      <p:sp>
        <p:nvSpPr>
          <p:cNvPr id="47" name="TextBox 46">
            <a:extLst>
              <a:ext uri="{FF2B5EF4-FFF2-40B4-BE49-F238E27FC236}">
                <a16:creationId xmlns:a16="http://schemas.microsoft.com/office/drawing/2014/main" id="{140BECE2-1A78-4246-B6AF-876683B21BFF}"/>
              </a:ext>
            </a:extLst>
          </p:cNvPr>
          <p:cNvSpPr txBox="1"/>
          <p:nvPr/>
        </p:nvSpPr>
        <p:spPr>
          <a:xfrm>
            <a:off x="1526712" y="5136825"/>
            <a:ext cx="2778133" cy="461665"/>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Segoe UI Light" charset="0"/>
                <a:cs typeface="Segoe UI" panose="020B0502040204020203" pitchFamily="34" charset="0"/>
              </a:rPr>
              <a:t>Developer Focused</a:t>
            </a:r>
          </a:p>
        </p:txBody>
      </p:sp>
      <p:pic>
        <p:nvPicPr>
          <p:cNvPr id="48" name="Picture 47">
            <a:extLst>
              <a:ext uri="{FF2B5EF4-FFF2-40B4-BE49-F238E27FC236}">
                <a16:creationId xmlns:a16="http://schemas.microsoft.com/office/drawing/2014/main" id="{C87359A2-A01D-4890-B040-BFAB21FAAA56}"/>
              </a:ext>
            </a:extLst>
          </p:cNvPr>
          <p:cNvPicPr>
            <a:picLocks noChangeAspect="1"/>
          </p:cNvPicPr>
          <p:nvPr/>
        </p:nvPicPr>
        <p:blipFill>
          <a:blip r:embed="rId3"/>
          <a:stretch>
            <a:fillRect/>
          </a:stretch>
        </p:blipFill>
        <p:spPr>
          <a:xfrm>
            <a:off x="592270" y="2020008"/>
            <a:ext cx="420453" cy="625244"/>
          </a:xfrm>
          <a:prstGeom prst="rect">
            <a:avLst/>
          </a:prstGeom>
        </p:spPr>
      </p:pic>
      <p:pic>
        <p:nvPicPr>
          <p:cNvPr id="49" name="Picture 48">
            <a:extLst>
              <a:ext uri="{FF2B5EF4-FFF2-40B4-BE49-F238E27FC236}">
                <a16:creationId xmlns:a16="http://schemas.microsoft.com/office/drawing/2014/main" id="{443EA74B-7A9D-4EAE-9517-87266048DAE6}"/>
              </a:ext>
            </a:extLst>
          </p:cNvPr>
          <p:cNvPicPr>
            <a:picLocks noChangeAspect="1"/>
          </p:cNvPicPr>
          <p:nvPr/>
        </p:nvPicPr>
        <p:blipFill>
          <a:blip r:embed="rId4"/>
          <a:stretch>
            <a:fillRect/>
          </a:stretch>
        </p:blipFill>
        <p:spPr>
          <a:xfrm>
            <a:off x="510275" y="4002986"/>
            <a:ext cx="539496" cy="578614"/>
          </a:xfrm>
          <a:prstGeom prst="rect">
            <a:avLst/>
          </a:prstGeom>
        </p:spPr>
      </p:pic>
      <p:pic>
        <p:nvPicPr>
          <p:cNvPr id="50" name="Picture 49">
            <a:extLst>
              <a:ext uri="{FF2B5EF4-FFF2-40B4-BE49-F238E27FC236}">
                <a16:creationId xmlns:a16="http://schemas.microsoft.com/office/drawing/2014/main" id="{1AA30DBB-39D7-4682-A62D-5841E1EA7774}"/>
              </a:ext>
            </a:extLst>
          </p:cNvPr>
          <p:cNvPicPr>
            <a:picLocks noChangeAspect="1"/>
          </p:cNvPicPr>
          <p:nvPr/>
        </p:nvPicPr>
        <p:blipFill>
          <a:blip r:embed="rId5"/>
          <a:stretch>
            <a:fillRect/>
          </a:stretch>
        </p:blipFill>
        <p:spPr>
          <a:xfrm>
            <a:off x="523949" y="3036017"/>
            <a:ext cx="539496" cy="473636"/>
          </a:xfrm>
          <a:prstGeom prst="rect">
            <a:avLst/>
          </a:prstGeom>
        </p:spPr>
      </p:pic>
      <p:pic>
        <p:nvPicPr>
          <p:cNvPr id="51" name="Picture 50">
            <a:extLst>
              <a:ext uri="{FF2B5EF4-FFF2-40B4-BE49-F238E27FC236}">
                <a16:creationId xmlns:a16="http://schemas.microsoft.com/office/drawing/2014/main" id="{79CAD5C2-2692-4888-9B5A-4062DAE65988}"/>
              </a:ext>
            </a:extLst>
          </p:cNvPr>
          <p:cNvPicPr>
            <a:picLocks noChangeAspect="1"/>
          </p:cNvPicPr>
          <p:nvPr/>
        </p:nvPicPr>
        <p:blipFill>
          <a:blip r:embed="rId6"/>
          <a:stretch>
            <a:fillRect/>
          </a:stretch>
        </p:blipFill>
        <p:spPr>
          <a:xfrm>
            <a:off x="532748" y="5178473"/>
            <a:ext cx="539496" cy="545843"/>
          </a:xfrm>
          <a:prstGeom prst="rect">
            <a:avLst/>
          </a:prstGeom>
        </p:spPr>
      </p:pic>
      <p:sp>
        <p:nvSpPr>
          <p:cNvPr id="2" name="TextBox 1">
            <a:extLst>
              <a:ext uri="{FF2B5EF4-FFF2-40B4-BE49-F238E27FC236}">
                <a16:creationId xmlns:a16="http://schemas.microsoft.com/office/drawing/2014/main" id="{32F760E1-670F-4D18-9226-8C975EE436D0}"/>
              </a:ext>
            </a:extLst>
          </p:cNvPr>
          <p:cNvSpPr txBox="1"/>
          <p:nvPr/>
        </p:nvSpPr>
        <p:spPr>
          <a:xfrm>
            <a:off x="2566885" y="6106015"/>
            <a:ext cx="3424464"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ML.NET is available @</a:t>
            </a:r>
          </a:p>
        </p:txBody>
      </p:sp>
      <p:sp>
        <p:nvSpPr>
          <p:cNvPr id="3" name="Title 2">
            <a:extLst>
              <a:ext uri="{FF2B5EF4-FFF2-40B4-BE49-F238E27FC236}">
                <a16:creationId xmlns:a16="http://schemas.microsoft.com/office/drawing/2014/main" id="{A0982AC9-25B6-45A8-B9DC-A1F1CB726856}"/>
              </a:ext>
            </a:extLst>
          </p:cNvPr>
          <p:cNvSpPr>
            <a:spLocks noGrp="1"/>
          </p:cNvSpPr>
          <p:nvPr>
            <p:ph type="title"/>
          </p:nvPr>
        </p:nvSpPr>
        <p:spPr>
          <a:xfrm>
            <a:off x="696417" y="306393"/>
            <a:ext cx="11018520" cy="1661993"/>
          </a:xfrm>
        </p:spPr>
        <p:txBody>
          <a:bodyPr/>
          <a:lstStyle/>
          <a:p>
            <a:r>
              <a:rPr lang="en-US" dirty="0"/>
              <a:t>ML.NET is a machine learning </a:t>
            </a:r>
            <a:br>
              <a:rPr lang="en-US" dirty="0"/>
            </a:br>
            <a:r>
              <a:rPr lang="en-US" dirty="0"/>
              <a:t>framework made for .NET developers</a:t>
            </a:r>
            <a:br>
              <a:rPr lang="en-US" dirty="0"/>
            </a:br>
            <a:endParaRPr lang="en-US" dirty="0"/>
          </a:p>
        </p:txBody>
      </p:sp>
    </p:spTree>
    <p:extLst>
      <p:ext uri="{BB962C8B-B14F-4D97-AF65-F5344CB8AC3E}">
        <p14:creationId xmlns:p14="http://schemas.microsoft.com/office/powerpoint/2010/main" val="25739736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6A9A3110-A034-4F1D-A47D-9BE62A164F09}"/>
              </a:ext>
            </a:extLst>
          </p:cNvPr>
          <p:cNvSpPr txBox="1"/>
          <p:nvPr/>
        </p:nvSpPr>
        <p:spPr>
          <a:xfrm>
            <a:off x="1333423" y="5840727"/>
            <a:ext cx="10464682" cy="849463"/>
          </a:xfrm>
          <a:prstGeom prst="rect">
            <a:avLst/>
          </a:prstGeom>
          <a:noFill/>
        </p:spPr>
        <p:txBody>
          <a:bodyPr wrap="square" lIns="182880" tIns="146304" rIns="182880" bIns="146304" rtlCol="0" anchor="ctr">
            <a:spAutoFit/>
          </a:bodyPr>
          <a:lstStyle/>
          <a:p>
            <a:pPr lvl="0">
              <a:defRPr/>
            </a:pPr>
            <a:r>
              <a:rPr kumimoji="0" lang="en-US" sz="1800" b="0" i="0" u="none" strike="noStrike" kern="1200" cap="none" spc="0" normalizeH="0" baseline="0" noProof="0" dirty="0">
                <a:ln>
                  <a:noFill/>
                </a:ln>
                <a:solidFill>
                  <a:srgbClr val="F2F2F2">
                    <a:lumMod val="25000"/>
                  </a:srgbClr>
                </a:solidFill>
                <a:effectLst/>
                <a:uLnTx/>
                <a:uFillTx/>
                <a:latin typeface="Segoe UI"/>
                <a:ea typeface="+mn-ea"/>
                <a:cs typeface="+mn-cs"/>
              </a:rPr>
              <a:t>And many more examples </a:t>
            </a:r>
          </a:p>
          <a:p>
            <a:pPr lvl="0">
              <a:defRPr/>
            </a:pPr>
            <a:r>
              <a:rPr kumimoji="0" lang="en-US" sz="1800" b="0" i="0" u="none" strike="noStrike" kern="1200" cap="none" spc="0" normalizeH="0" baseline="0" noProof="0" dirty="0">
                <a:ln>
                  <a:noFill/>
                </a:ln>
                <a:solidFill>
                  <a:srgbClr val="F2F2F2">
                    <a:lumMod val="25000"/>
                  </a:srgbClr>
                </a:solidFill>
                <a:effectLst/>
                <a:uLnTx/>
                <a:uFillTx/>
                <a:latin typeface="Segoe UI"/>
                <a:ea typeface="+mn-ea"/>
                <a:cs typeface="+mn-cs"/>
              </a:rPr>
              <a:t>@ </a:t>
            </a:r>
            <a:r>
              <a:rPr lang="en-US" sz="1600" dirty="0">
                <a:solidFill>
                  <a:srgbClr val="505050"/>
                </a:solidFill>
                <a:hlinkClick r:id="rId3"/>
              </a:rPr>
              <a:t>https://github.com/dotnet/machinelearning-samples</a:t>
            </a:r>
            <a:r>
              <a:rPr lang="en-US" sz="1600" dirty="0">
                <a:solidFill>
                  <a:srgbClr val="505050"/>
                </a:solidFill>
              </a:rPr>
              <a:t> </a:t>
            </a:r>
            <a:r>
              <a:rPr kumimoji="0" lang="en-US" sz="1600" b="0" i="0" u="none" strike="noStrike" kern="1200" cap="none" spc="0" normalizeH="0" baseline="0" noProof="0" dirty="0">
                <a:ln>
                  <a:noFill/>
                </a:ln>
                <a:solidFill>
                  <a:srgbClr val="F2F2F2">
                    <a:lumMod val="25000"/>
                  </a:srgbClr>
                </a:solidFill>
                <a:effectLst/>
                <a:uLnTx/>
                <a:uFillTx/>
                <a:latin typeface="Segoe UI"/>
                <a:ea typeface="+mn-ea"/>
                <a:cs typeface="+mn-cs"/>
              </a:rPr>
              <a:t> </a:t>
            </a:r>
            <a:endParaRPr kumimoji="0" lang="en-US" sz="1800" b="0" i="0" u="none" strike="noStrike" kern="1200" cap="none" spc="0" normalizeH="0" baseline="0" noProof="0" dirty="0">
              <a:ln>
                <a:noFill/>
              </a:ln>
              <a:solidFill>
                <a:srgbClr val="F2F2F2">
                  <a:lumMod val="25000"/>
                </a:srgbClr>
              </a:solidFill>
              <a:effectLst/>
              <a:uLnTx/>
              <a:uFillTx/>
              <a:latin typeface="Segoe UI"/>
              <a:ea typeface="+mn-ea"/>
              <a:cs typeface="+mn-cs"/>
            </a:endParaRPr>
          </a:p>
        </p:txBody>
      </p:sp>
      <p:sp>
        <p:nvSpPr>
          <p:cNvPr id="67" name="TextBox 66">
            <a:extLst>
              <a:ext uri="{FF2B5EF4-FFF2-40B4-BE49-F238E27FC236}">
                <a16:creationId xmlns:a16="http://schemas.microsoft.com/office/drawing/2014/main" id="{3FECCF71-683B-41DA-89CC-F25FA9A418F1}"/>
              </a:ext>
            </a:extLst>
          </p:cNvPr>
          <p:cNvSpPr txBox="1"/>
          <p:nvPr/>
        </p:nvSpPr>
        <p:spPr>
          <a:xfrm>
            <a:off x="5208179" y="4888233"/>
            <a:ext cx="4572000" cy="572464"/>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2F2F2">
                    <a:lumMod val="25000"/>
                  </a:srgbClr>
                </a:solidFill>
                <a:effectLst/>
                <a:uLnTx/>
                <a:uFillTx/>
                <a:latin typeface="Segoe UI"/>
                <a:ea typeface="+mn-ea"/>
                <a:cs typeface="+mn-cs"/>
              </a:rPr>
              <a:t>Customer segmentation </a:t>
            </a:r>
          </a:p>
        </p:txBody>
      </p:sp>
      <p:sp>
        <p:nvSpPr>
          <p:cNvPr id="65" name="TextBox 64">
            <a:extLst>
              <a:ext uri="{FF2B5EF4-FFF2-40B4-BE49-F238E27FC236}">
                <a16:creationId xmlns:a16="http://schemas.microsoft.com/office/drawing/2014/main" id="{F4ADC8C9-69A5-4B09-9FFC-3EAC572DF919}"/>
              </a:ext>
            </a:extLst>
          </p:cNvPr>
          <p:cNvSpPr txBox="1"/>
          <p:nvPr/>
        </p:nvSpPr>
        <p:spPr>
          <a:xfrm>
            <a:off x="5208179" y="3902791"/>
            <a:ext cx="4572000" cy="572464"/>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2F2F2">
                    <a:lumMod val="25000"/>
                  </a:srgbClr>
                </a:solidFill>
                <a:effectLst/>
                <a:uLnTx/>
                <a:uFillTx/>
                <a:latin typeface="Segoe UI"/>
                <a:ea typeface="+mn-ea"/>
                <a:cs typeface="+mn-cs"/>
              </a:rPr>
              <a:t>Recommendations</a:t>
            </a:r>
          </a:p>
        </p:txBody>
      </p:sp>
      <p:sp>
        <p:nvSpPr>
          <p:cNvPr id="63" name="TextBox 62">
            <a:extLst>
              <a:ext uri="{FF2B5EF4-FFF2-40B4-BE49-F238E27FC236}">
                <a16:creationId xmlns:a16="http://schemas.microsoft.com/office/drawing/2014/main" id="{1D238F16-5FE9-4209-BBFA-446065FCD69F}"/>
              </a:ext>
            </a:extLst>
          </p:cNvPr>
          <p:cNvSpPr txBox="1"/>
          <p:nvPr/>
        </p:nvSpPr>
        <p:spPr>
          <a:xfrm>
            <a:off x="5208179" y="2945989"/>
            <a:ext cx="4572000" cy="572464"/>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2F2F2">
                    <a:lumMod val="25000"/>
                  </a:srgbClr>
                </a:solidFill>
                <a:effectLst/>
                <a:uLnTx/>
                <a:uFillTx/>
                <a:latin typeface="Segoe UI"/>
                <a:ea typeface="+mn-ea"/>
                <a:cs typeface="+mn-cs"/>
              </a:rPr>
              <a:t>Predictive maintenance </a:t>
            </a:r>
          </a:p>
        </p:txBody>
      </p:sp>
      <p:sp>
        <p:nvSpPr>
          <p:cNvPr id="50" name="TextBox 49">
            <a:extLst>
              <a:ext uri="{FF2B5EF4-FFF2-40B4-BE49-F238E27FC236}">
                <a16:creationId xmlns:a16="http://schemas.microsoft.com/office/drawing/2014/main" id="{45C0826F-EAFE-469B-8D93-8B62480635EC}"/>
              </a:ext>
            </a:extLst>
          </p:cNvPr>
          <p:cNvSpPr txBox="1"/>
          <p:nvPr/>
        </p:nvSpPr>
        <p:spPr>
          <a:xfrm>
            <a:off x="5208179" y="1964460"/>
            <a:ext cx="4572000" cy="544765"/>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F2F2F2">
                    <a:lumMod val="25000"/>
                  </a:srgbClr>
                </a:solidFill>
                <a:effectLst/>
                <a:uLnTx/>
                <a:uFillTx/>
                <a:latin typeface="Segoe UI"/>
                <a:ea typeface="+mn-ea"/>
                <a:cs typeface="+mn-cs"/>
              </a:rPr>
              <a:t>Forecasting</a:t>
            </a:r>
            <a:endParaRPr kumimoji="0" lang="en-US" sz="1800" b="0" i="0" u="none" strike="noStrike" kern="1200" cap="none" spc="0" normalizeH="0" baseline="0" noProof="0">
              <a:ln>
                <a:noFill/>
              </a:ln>
              <a:solidFill>
                <a:srgbClr val="C00000"/>
              </a:solidFill>
              <a:effectLst/>
              <a:uLnTx/>
              <a:uFillTx/>
              <a:latin typeface="Segoe UI"/>
              <a:ea typeface="+mn-ea"/>
              <a:cs typeface="+mn-cs"/>
            </a:endParaRPr>
          </a:p>
        </p:txBody>
      </p:sp>
      <p:sp>
        <p:nvSpPr>
          <p:cNvPr id="40" name="Rectangle 39">
            <a:extLst>
              <a:ext uri="{FF2B5EF4-FFF2-40B4-BE49-F238E27FC236}">
                <a16:creationId xmlns:a16="http://schemas.microsoft.com/office/drawing/2014/main" id="{C9E384AE-CA2E-43D1-BB2D-ED764BDB577F}"/>
              </a:ext>
            </a:extLst>
          </p:cNvPr>
          <p:cNvSpPr/>
          <p:nvPr/>
        </p:nvSpPr>
        <p:spPr bwMode="auto">
          <a:xfrm>
            <a:off x="666268" y="3748363"/>
            <a:ext cx="685800" cy="6858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41" name="Rectangle 40">
            <a:extLst>
              <a:ext uri="{FF2B5EF4-FFF2-40B4-BE49-F238E27FC236}">
                <a16:creationId xmlns:a16="http://schemas.microsoft.com/office/drawing/2014/main" id="{B3CF6B14-6B93-4E6A-867E-CB47CE093BD8}"/>
              </a:ext>
            </a:extLst>
          </p:cNvPr>
          <p:cNvSpPr/>
          <p:nvPr/>
        </p:nvSpPr>
        <p:spPr bwMode="auto">
          <a:xfrm>
            <a:off x="658647" y="4789123"/>
            <a:ext cx="685800" cy="6858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8" name="Rectangle 37">
            <a:extLst>
              <a:ext uri="{FF2B5EF4-FFF2-40B4-BE49-F238E27FC236}">
                <a16:creationId xmlns:a16="http://schemas.microsoft.com/office/drawing/2014/main" id="{93DDA144-D699-4275-8D69-C1A57B5AB301}"/>
              </a:ext>
            </a:extLst>
          </p:cNvPr>
          <p:cNvSpPr/>
          <p:nvPr/>
        </p:nvSpPr>
        <p:spPr bwMode="auto">
          <a:xfrm>
            <a:off x="666268" y="2813610"/>
            <a:ext cx="685800" cy="6858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29" name="Group 28">
            <a:extLst>
              <a:ext uri="{FF2B5EF4-FFF2-40B4-BE49-F238E27FC236}">
                <a16:creationId xmlns:a16="http://schemas.microsoft.com/office/drawing/2014/main" id="{41A2054A-82A5-4713-82C4-08FA1882E5E4}"/>
              </a:ext>
            </a:extLst>
          </p:cNvPr>
          <p:cNvGrpSpPr/>
          <p:nvPr/>
        </p:nvGrpSpPr>
        <p:grpSpPr>
          <a:xfrm>
            <a:off x="568928" y="3836164"/>
            <a:ext cx="2584879" cy="770032"/>
            <a:chOff x="413448" y="3327187"/>
            <a:chExt cx="2584878" cy="770031"/>
          </a:xfrm>
        </p:grpSpPr>
        <p:sp>
          <p:nvSpPr>
            <p:cNvPr id="30" name="TextBox 29">
              <a:extLst>
                <a:ext uri="{FF2B5EF4-FFF2-40B4-BE49-F238E27FC236}">
                  <a16:creationId xmlns:a16="http://schemas.microsoft.com/office/drawing/2014/main" id="{1FFC6B3D-B785-4770-8201-5C5206F9CF06}"/>
                </a:ext>
              </a:extLst>
            </p:cNvPr>
            <p:cNvSpPr txBox="1"/>
            <p:nvPr/>
          </p:nvSpPr>
          <p:spPr>
            <a:xfrm>
              <a:off x="1613529" y="3327187"/>
              <a:ext cx="184731" cy="369332"/>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charset="0"/>
                <a:ea typeface="Segoe UI Light" charset="0"/>
                <a:cs typeface="Segoe UI Light" charset="0"/>
              </a:endParaRPr>
            </a:p>
          </p:txBody>
        </p:sp>
        <p:sp>
          <p:nvSpPr>
            <p:cNvPr id="31" name="Rectangle 30">
              <a:extLst>
                <a:ext uri="{FF2B5EF4-FFF2-40B4-BE49-F238E27FC236}">
                  <a16:creationId xmlns:a16="http://schemas.microsoft.com/office/drawing/2014/main" id="{D4E33073-F9E0-465A-8221-E96249F1A813}"/>
                </a:ext>
              </a:extLst>
            </p:cNvPr>
            <p:cNvSpPr/>
            <p:nvPr/>
          </p:nvSpPr>
          <p:spPr>
            <a:xfrm>
              <a:off x="413448" y="3789441"/>
              <a:ext cx="2584878" cy="307777"/>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Segoe UI"/>
                <a:ea typeface="Segoe UI" charset="0"/>
                <a:cs typeface="Segoe UI" charset="0"/>
              </a:endParaRPr>
            </a:p>
          </p:txBody>
        </p:sp>
      </p:grpSp>
      <p:grpSp>
        <p:nvGrpSpPr>
          <p:cNvPr id="33" name="Group 32">
            <a:extLst>
              <a:ext uri="{FF2B5EF4-FFF2-40B4-BE49-F238E27FC236}">
                <a16:creationId xmlns:a16="http://schemas.microsoft.com/office/drawing/2014/main" id="{EADFF36D-0438-4EA8-A6BD-A3AD4C54376E}"/>
              </a:ext>
            </a:extLst>
          </p:cNvPr>
          <p:cNvGrpSpPr/>
          <p:nvPr/>
        </p:nvGrpSpPr>
        <p:grpSpPr>
          <a:xfrm>
            <a:off x="3524321" y="3834589"/>
            <a:ext cx="2584879" cy="739254"/>
            <a:chOff x="413448" y="3327187"/>
            <a:chExt cx="2584878" cy="739253"/>
          </a:xfrm>
        </p:grpSpPr>
        <p:sp>
          <p:nvSpPr>
            <p:cNvPr id="34" name="TextBox 33">
              <a:extLst>
                <a:ext uri="{FF2B5EF4-FFF2-40B4-BE49-F238E27FC236}">
                  <a16:creationId xmlns:a16="http://schemas.microsoft.com/office/drawing/2014/main" id="{D9FF5781-FAD0-4873-B88D-8B2FAE7F1C35}"/>
                </a:ext>
              </a:extLst>
            </p:cNvPr>
            <p:cNvSpPr txBox="1"/>
            <p:nvPr/>
          </p:nvSpPr>
          <p:spPr>
            <a:xfrm>
              <a:off x="1613553" y="3327187"/>
              <a:ext cx="184731" cy="369332"/>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charset="0"/>
                <a:ea typeface="Segoe UI Light" charset="0"/>
                <a:cs typeface="Segoe UI Light" charset="0"/>
              </a:endParaRPr>
            </a:p>
          </p:txBody>
        </p:sp>
        <p:sp>
          <p:nvSpPr>
            <p:cNvPr id="35" name="Rectangle 34">
              <a:extLst>
                <a:ext uri="{FF2B5EF4-FFF2-40B4-BE49-F238E27FC236}">
                  <a16:creationId xmlns:a16="http://schemas.microsoft.com/office/drawing/2014/main" id="{A429D672-A7DB-468D-9074-85C039693DBE}"/>
                </a:ext>
              </a:extLst>
            </p:cNvPr>
            <p:cNvSpPr/>
            <p:nvPr/>
          </p:nvSpPr>
          <p:spPr>
            <a:xfrm>
              <a:off x="413448" y="3789441"/>
              <a:ext cx="2584878" cy="276999"/>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Segoe UI" charset="0"/>
                <a:cs typeface="Segoe UI" charset="0"/>
              </a:endParaRPr>
            </a:p>
          </p:txBody>
        </p:sp>
      </p:grpSp>
      <p:sp>
        <p:nvSpPr>
          <p:cNvPr id="44" name="TextBox 43">
            <a:extLst>
              <a:ext uri="{FF2B5EF4-FFF2-40B4-BE49-F238E27FC236}">
                <a16:creationId xmlns:a16="http://schemas.microsoft.com/office/drawing/2014/main" id="{A4E63B2B-BF25-4A8E-A43B-28EDDE9F7637}"/>
              </a:ext>
            </a:extLst>
          </p:cNvPr>
          <p:cNvSpPr txBox="1"/>
          <p:nvPr/>
        </p:nvSpPr>
        <p:spPr>
          <a:xfrm>
            <a:off x="4012523" y="4066677"/>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5841E3BB-6186-4342-95BB-505E2A9DEC08}"/>
              </a:ext>
            </a:extLst>
          </p:cNvPr>
          <p:cNvSpPr txBox="1"/>
          <p:nvPr/>
        </p:nvSpPr>
        <p:spPr>
          <a:xfrm>
            <a:off x="4736818" y="3835174"/>
            <a:ext cx="184731" cy="369332"/>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charset="0"/>
              <a:ea typeface="Segoe UI Light" charset="0"/>
              <a:cs typeface="Segoe UI Light" charset="0"/>
            </a:endParaRPr>
          </a:p>
        </p:txBody>
      </p:sp>
      <p:sp>
        <p:nvSpPr>
          <p:cNvPr id="53" name="TextBox 52">
            <a:extLst>
              <a:ext uri="{FF2B5EF4-FFF2-40B4-BE49-F238E27FC236}">
                <a16:creationId xmlns:a16="http://schemas.microsoft.com/office/drawing/2014/main" id="{D2ACE1E4-2DAC-433C-8230-E902F73669CA}"/>
              </a:ext>
            </a:extLst>
          </p:cNvPr>
          <p:cNvSpPr txBox="1"/>
          <p:nvPr/>
        </p:nvSpPr>
        <p:spPr>
          <a:xfrm>
            <a:off x="1351597" y="2884127"/>
            <a:ext cx="4572000" cy="544765"/>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F2F2F2">
                    <a:lumMod val="25000"/>
                  </a:srgbClr>
                </a:solidFill>
                <a:effectLst/>
                <a:uLnTx/>
                <a:uFillTx/>
                <a:latin typeface="Segoe UI"/>
                <a:ea typeface="+mn-ea"/>
                <a:cs typeface="+mn-cs"/>
              </a:rPr>
              <a:t>Issue Classification </a:t>
            </a:r>
            <a:endParaRPr kumimoji="0" lang="en-US" sz="1800" b="0" i="0" u="none" strike="noStrike" kern="1200" cap="none" spc="0" normalizeH="0" baseline="0" noProof="0">
              <a:ln>
                <a:noFill/>
              </a:ln>
              <a:solidFill>
                <a:srgbClr val="C00000"/>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5EF18167-CA6D-4442-935C-8B3862384731}"/>
              </a:ext>
            </a:extLst>
          </p:cNvPr>
          <p:cNvSpPr txBox="1"/>
          <p:nvPr/>
        </p:nvSpPr>
        <p:spPr>
          <a:xfrm>
            <a:off x="6679267" y="1761895"/>
            <a:ext cx="431849" cy="544765"/>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F2F2F2">
                    <a:lumMod val="25000"/>
                  </a:srgbClr>
                </a:solidFill>
                <a:effectLst/>
                <a:uLnTx/>
                <a:uFillTx/>
                <a:latin typeface="Segoe UI"/>
                <a:ea typeface="+mn-ea"/>
                <a:cs typeface="+mn-cs"/>
              </a:rPr>
              <a:t> </a:t>
            </a:r>
          </a:p>
        </p:txBody>
      </p:sp>
      <p:sp>
        <p:nvSpPr>
          <p:cNvPr id="25" name="Trackers_EADF" title="Icon of a clipboard with a checklist on it">
            <a:extLst>
              <a:ext uri="{FF2B5EF4-FFF2-40B4-BE49-F238E27FC236}">
                <a16:creationId xmlns:a16="http://schemas.microsoft.com/office/drawing/2014/main" id="{431CE3BB-632A-4B3E-87A0-FEB84CCE2AC6}"/>
              </a:ext>
            </a:extLst>
          </p:cNvPr>
          <p:cNvSpPr>
            <a:spLocks noChangeAspect="1" noEditPoints="1"/>
          </p:cNvSpPr>
          <p:nvPr/>
        </p:nvSpPr>
        <p:spPr bwMode="auto">
          <a:xfrm>
            <a:off x="844119" y="2939554"/>
            <a:ext cx="324771" cy="442840"/>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sp>
        <p:nvSpPr>
          <p:cNvPr id="26" name="Photo2_EB9F" title="Icon of a photo of a landscape">
            <a:extLst>
              <a:ext uri="{FF2B5EF4-FFF2-40B4-BE49-F238E27FC236}">
                <a16:creationId xmlns:a16="http://schemas.microsoft.com/office/drawing/2014/main" id="{B2768C87-F8FE-4F62-9B57-8D62148F5632}"/>
              </a:ext>
            </a:extLst>
          </p:cNvPr>
          <p:cNvSpPr>
            <a:spLocks noChangeAspect="1" noEditPoints="1"/>
          </p:cNvSpPr>
          <p:nvPr/>
        </p:nvSpPr>
        <p:spPr bwMode="auto">
          <a:xfrm>
            <a:off x="776308" y="3893677"/>
            <a:ext cx="470836" cy="345547"/>
          </a:xfrm>
          <a:custGeom>
            <a:avLst/>
            <a:gdLst>
              <a:gd name="T0" fmla="*/ 3752 w 3752"/>
              <a:gd name="T1" fmla="*/ 2752 h 2752"/>
              <a:gd name="T2" fmla="*/ 0 w 3752"/>
              <a:gd name="T3" fmla="*/ 2752 h 2752"/>
              <a:gd name="T4" fmla="*/ 0 w 3752"/>
              <a:gd name="T5" fmla="*/ 0 h 2752"/>
              <a:gd name="T6" fmla="*/ 3752 w 3752"/>
              <a:gd name="T7" fmla="*/ 0 h 2752"/>
              <a:gd name="T8" fmla="*/ 3752 w 3752"/>
              <a:gd name="T9" fmla="*/ 2752 h 2752"/>
              <a:gd name="T10" fmla="*/ 2951 w 3752"/>
              <a:gd name="T11" fmla="*/ 751 h 2752"/>
              <a:gd name="T12" fmla="*/ 3002 w 3752"/>
              <a:gd name="T13" fmla="*/ 801 h 2752"/>
              <a:gd name="T14" fmla="*/ 3052 w 3752"/>
              <a:gd name="T15" fmla="*/ 751 h 2752"/>
              <a:gd name="T16" fmla="*/ 3002 w 3752"/>
              <a:gd name="T17" fmla="*/ 700 h 2752"/>
              <a:gd name="T18" fmla="*/ 2951 w 3752"/>
              <a:gd name="T19" fmla="*/ 751 h 2752"/>
              <a:gd name="T20" fmla="*/ 3002 w 3752"/>
              <a:gd name="T21" fmla="*/ 2752 h 2752"/>
              <a:gd name="T22" fmla="*/ 1000 w 3752"/>
              <a:gd name="T23" fmla="*/ 751 h 2752"/>
              <a:gd name="T24" fmla="*/ 0 w 3752"/>
              <a:gd name="T25" fmla="*/ 1751 h 2752"/>
              <a:gd name="T26" fmla="*/ 3752 w 3752"/>
              <a:gd name="T27" fmla="*/ 2502 h 2752"/>
              <a:gd name="T28" fmla="*/ 2752 w 3752"/>
              <a:gd name="T29" fmla="*/ 1501 h 2752"/>
              <a:gd name="T30" fmla="*/ 2251 w 3752"/>
              <a:gd name="T31" fmla="*/ 2001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52" h="2752">
                <a:moveTo>
                  <a:pt x="3752" y="2752"/>
                </a:moveTo>
                <a:cubicBezTo>
                  <a:pt x="0" y="2752"/>
                  <a:pt x="0" y="2752"/>
                  <a:pt x="0" y="2752"/>
                </a:cubicBezTo>
                <a:cubicBezTo>
                  <a:pt x="0" y="0"/>
                  <a:pt x="0" y="0"/>
                  <a:pt x="0" y="0"/>
                </a:cubicBezTo>
                <a:cubicBezTo>
                  <a:pt x="3752" y="0"/>
                  <a:pt x="3752" y="0"/>
                  <a:pt x="3752" y="0"/>
                </a:cubicBezTo>
                <a:lnTo>
                  <a:pt x="3752" y="2752"/>
                </a:lnTo>
                <a:close/>
                <a:moveTo>
                  <a:pt x="2951" y="751"/>
                </a:moveTo>
                <a:cubicBezTo>
                  <a:pt x="2951" y="778"/>
                  <a:pt x="2974" y="801"/>
                  <a:pt x="3002" y="801"/>
                </a:cubicBezTo>
                <a:cubicBezTo>
                  <a:pt x="3030" y="801"/>
                  <a:pt x="3052" y="778"/>
                  <a:pt x="3052" y="751"/>
                </a:cubicBezTo>
                <a:cubicBezTo>
                  <a:pt x="3052" y="723"/>
                  <a:pt x="3030" y="700"/>
                  <a:pt x="3002" y="700"/>
                </a:cubicBezTo>
                <a:cubicBezTo>
                  <a:pt x="2974" y="700"/>
                  <a:pt x="2951" y="723"/>
                  <a:pt x="2951" y="751"/>
                </a:cubicBezTo>
                <a:close/>
                <a:moveTo>
                  <a:pt x="3002" y="2752"/>
                </a:moveTo>
                <a:cubicBezTo>
                  <a:pt x="1000" y="751"/>
                  <a:pt x="1000" y="751"/>
                  <a:pt x="1000" y="751"/>
                </a:cubicBezTo>
                <a:cubicBezTo>
                  <a:pt x="0" y="1751"/>
                  <a:pt x="0" y="1751"/>
                  <a:pt x="0" y="1751"/>
                </a:cubicBezTo>
                <a:moveTo>
                  <a:pt x="3752" y="2502"/>
                </a:moveTo>
                <a:cubicBezTo>
                  <a:pt x="2752" y="1501"/>
                  <a:pt x="2752" y="1501"/>
                  <a:pt x="2752" y="1501"/>
                </a:cubicBezTo>
                <a:cubicBezTo>
                  <a:pt x="2251" y="2001"/>
                  <a:pt x="2251" y="2001"/>
                  <a:pt x="2251" y="200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sp>
        <p:nvSpPr>
          <p:cNvPr id="27" name="camera" title="Icon of a camera">
            <a:extLst>
              <a:ext uri="{FF2B5EF4-FFF2-40B4-BE49-F238E27FC236}">
                <a16:creationId xmlns:a16="http://schemas.microsoft.com/office/drawing/2014/main" id="{D6702F47-337E-432F-98FE-51469A72DEDA}"/>
              </a:ext>
            </a:extLst>
          </p:cNvPr>
          <p:cNvSpPr>
            <a:spLocks noChangeAspect="1" noEditPoints="1"/>
          </p:cNvSpPr>
          <p:nvPr/>
        </p:nvSpPr>
        <p:spPr bwMode="auto">
          <a:xfrm>
            <a:off x="796494" y="4930610"/>
            <a:ext cx="429260" cy="343049"/>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sp>
        <p:nvSpPr>
          <p:cNvPr id="28" name="factory_3" title="Icon of a factory or warehouse">
            <a:extLst>
              <a:ext uri="{FF2B5EF4-FFF2-40B4-BE49-F238E27FC236}">
                <a16:creationId xmlns:a16="http://schemas.microsoft.com/office/drawing/2014/main" id="{3E21944D-4F77-4A03-967F-0AC5F42D9EA8}"/>
              </a:ext>
            </a:extLst>
          </p:cNvPr>
          <p:cNvSpPr>
            <a:spLocks noChangeAspect="1" noEditPoints="1"/>
          </p:cNvSpPr>
          <p:nvPr/>
        </p:nvSpPr>
        <p:spPr bwMode="auto">
          <a:xfrm>
            <a:off x="6352010" y="2973987"/>
            <a:ext cx="411480" cy="347225"/>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sp>
        <p:nvSpPr>
          <p:cNvPr id="32" name="ShoppingCart_E7BF" title="Icon of a shopping cart">
            <a:extLst>
              <a:ext uri="{FF2B5EF4-FFF2-40B4-BE49-F238E27FC236}">
                <a16:creationId xmlns:a16="http://schemas.microsoft.com/office/drawing/2014/main" id="{688686FC-526A-4C1E-90DC-6291C5F058EF}"/>
              </a:ext>
            </a:extLst>
          </p:cNvPr>
          <p:cNvSpPr>
            <a:spLocks noChangeAspect="1" noEditPoints="1"/>
          </p:cNvSpPr>
          <p:nvPr/>
        </p:nvSpPr>
        <p:spPr bwMode="auto">
          <a:xfrm>
            <a:off x="6327961" y="3922750"/>
            <a:ext cx="430126"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sp>
        <p:nvSpPr>
          <p:cNvPr id="36" name="people_3" title="Icon of a person surrounded by brackets">
            <a:extLst>
              <a:ext uri="{FF2B5EF4-FFF2-40B4-BE49-F238E27FC236}">
                <a16:creationId xmlns:a16="http://schemas.microsoft.com/office/drawing/2014/main" id="{98C45569-F45A-4450-98E9-9270AC421914}"/>
              </a:ext>
            </a:extLst>
          </p:cNvPr>
          <p:cNvSpPr>
            <a:spLocks noChangeAspect="1" noEditPoints="1"/>
          </p:cNvSpPr>
          <p:nvPr/>
        </p:nvSpPr>
        <p:spPr bwMode="auto">
          <a:xfrm>
            <a:off x="6359274" y="4871104"/>
            <a:ext cx="403722" cy="406950"/>
          </a:xfrm>
          <a:custGeom>
            <a:avLst/>
            <a:gdLst>
              <a:gd name="T0" fmla="*/ 346 w 346"/>
              <a:gd name="T1" fmla="*/ 265 h 348"/>
              <a:gd name="T2" fmla="*/ 346 w 346"/>
              <a:gd name="T3" fmla="*/ 348 h 348"/>
              <a:gd name="T4" fmla="*/ 263 w 346"/>
              <a:gd name="T5" fmla="*/ 348 h 348"/>
              <a:gd name="T6" fmla="*/ 346 w 346"/>
              <a:gd name="T7" fmla="*/ 83 h 348"/>
              <a:gd name="T8" fmla="*/ 346 w 346"/>
              <a:gd name="T9" fmla="*/ 0 h 348"/>
              <a:gd name="T10" fmla="*/ 263 w 346"/>
              <a:gd name="T11" fmla="*/ 0 h 348"/>
              <a:gd name="T12" fmla="*/ 83 w 346"/>
              <a:gd name="T13" fmla="*/ 0 h 348"/>
              <a:gd name="T14" fmla="*/ 0 w 346"/>
              <a:gd name="T15" fmla="*/ 0 h 348"/>
              <a:gd name="T16" fmla="*/ 0 w 346"/>
              <a:gd name="T17" fmla="*/ 83 h 348"/>
              <a:gd name="T18" fmla="*/ 0 w 346"/>
              <a:gd name="T19" fmla="*/ 265 h 348"/>
              <a:gd name="T20" fmla="*/ 0 w 346"/>
              <a:gd name="T21" fmla="*/ 348 h 348"/>
              <a:gd name="T22" fmla="*/ 83 w 346"/>
              <a:gd name="T23" fmla="*/ 348 h 348"/>
              <a:gd name="T24" fmla="*/ 173 w 346"/>
              <a:gd name="T25" fmla="*/ 184 h 348"/>
              <a:gd name="T26" fmla="*/ 229 w 346"/>
              <a:gd name="T27" fmla="*/ 129 h 348"/>
              <a:gd name="T28" fmla="*/ 173 w 346"/>
              <a:gd name="T29" fmla="*/ 73 h 348"/>
              <a:gd name="T30" fmla="*/ 117 w 346"/>
              <a:gd name="T31" fmla="*/ 129 h 348"/>
              <a:gd name="T32" fmla="*/ 173 w 346"/>
              <a:gd name="T33" fmla="*/ 184 h 348"/>
              <a:gd name="T34" fmla="*/ 262 w 346"/>
              <a:gd name="T35" fmla="*/ 275 h 348"/>
              <a:gd name="T36" fmla="*/ 172 w 346"/>
              <a:gd name="T37" fmla="*/ 184 h 348"/>
              <a:gd name="T38" fmla="*/ 82 w 346"/>
              <a:gd name="T39" fmla="*/ 2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348">
                <a:moveTo>
                  <a:pt x="346" y="265"/>
                </a:moveTo>
                <a:cubicBezTo>
                  <a:pt x="346" y="348"/>
                  <a:pt x="346" y="348"/>
                  <a:pt x="346" y="348"/>
                </a:cubicBezTo>
                <a:cubicBezTo>
                  <a:pt x="263" y="348"/>
                  <a:pt x="263" y="348"/>
                  <a:pt x="263" y="348"/>
                </a:cubicBezTo>
                <a:moveTo>
                  <a:pt x="346" y="83"/>
                </a:moveTo>
                <a:cubicBezTo>
                  <a:pt x="346" y="0"/>
                  <a:pt x="346" y="0"/>
                  <a:pt x="346" y="0"/>
                </a:cubicBezTo>
                <a:cubicBezTo>
                  <a:pt x="263" y="0"/>
                  <a:pt x="263" y="0"/>
                  <a:pt x="263" y="0"/>
                </a:cubicBezTo>
                <a:moveTo>
                  <a:pt x="83" y="0"/>
                </a:moveTo>
                <a:cubicBezTo>
                  <a:pt x="0" y="0"/>
                  <a:pt x="0" y="0"/>
                  <a:pt x="0" y="0"/>
                </a:cubicBezTo>
                <a:cubicBezTo>
                  <a:pt x="0" y="83"/>
                  <a:pt x="0" y="83"/>
                  <a:pt x="0" y="83"/>
                </a:cubicBezTo>
                <a:moveTo>
                  <a:pt x="0" y="265"/>
                </a:moveTo>
                <a:cubicBezTo>
                  <a:pt x="0" y="348"/>
                  <a:pt x="0" y="348"/>
                  <a:pt x="0" y="348"/>
                </a:cubicBezTo>
                <a:cubicBezTo>
                  <a:pt x="83" y="348"/>
                  <a:pt x="83" y="348"/>
                  <a:pt x="83" y="348"/>
                </a:cubicBezTo>
                <a:moveTo>
                  <a:pt x="173" y="184"/>
                </a:moveTo>
                <a:cubicBezTo>
                  <a:pt x="204" y="184"/>
                  <a:pt x="229" y="159"/>
                  <a:pt x="229" y="129"/>
                </a:cubicBezTo>
                <a:cubicBezTo>
                  <a:pt x="229" y="98"/>
                  <a:pt x="204" y="73"/>
                  <a:pt x="173" y="73"/>
                </a:cubicBezTo>
                <a:cubicBezTo>
                  <a:pt x="142" y="73"/>
                  <a:pt x="117" y="98"/>
                  <a:pt x="117" y="129"/>
                </a:cubicBezTo>
                <a:cubicBezTo>
                  <a:pt x="117" y="159"/>
                  <a:pt x="142" y="184"/>
                  <a:pt x="173" y="184"/>
                </a:cubicBezTo>
                <a:close/>
                <a:moveTo>
                  <a:pt x="262" y="275"/>
                </a:moveTo>
                <a:cubicBezTo>
                  <a:pt x="262" y="225"/>
                  <a:pt x="222" y="184"/>
                  <a:pt x="172" y="184"/>
                </a:cubicBezTo>
                <a:cubicBezTo>
                  <a:pt x="122" y="184"/>
                  <a:pt x="82" y="225"/>
                  <a:pt x="82" y="27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sp>
        <p:nvSpPr>
          <p:cNvPr id="37" name="Financial_E7BB" title="Icon of a chart made of vertical lines with a line tracing the top of each, turning into an arrow pointing up">
            <a:extLst>
              <a:ext uri="{FF2B5EF4-FFF2-40B4-BE49-F238E27FC236}">
                <a16:creationId xmlns:a16="http://schemas.microsoft.com/office/drawing/2014/main" id="{78BBF708-9677-46F9-85E9-08327CB91F23}"/>
              </a:ext>
            </a:extLst>
          </p:cNvPr>
          <p:cNvSpPr>
            <a:spLocks noChangeAspect="1" noEditPoints="1"/>
          </p:cNvSpPr>
          <p:nvPr/>
        </p:nvSpPr>
        <p:spPr bwMode="auto">
          <a:xfrm>
            <a:off x="6347241" y="1989776"/>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sp>
        <p:nvSpPr>
          <p:cNvPr id="47" name="TextBox 46">
            <a:extLst>
              <a:ext uri="{FF2B5EF4-FFF2-40B4-BE49-F238E27FC236}">
                <a16:creationId xmlns:a16="http://schemas.microsoft.com/office/drawing/2014/main" id="{5084E31B-CDD7-4D3B-B49E-3842BB8EB7DC}"/>
              </a:ext>
            </a:extLst>
          </p:cNvPr>
          <p:cNvSpPr txBox="1"/>
          <p:nvPr/>
        </p:nvSpPr>
        <p:spPr>
          <a:xfrm>
            <a:off x="1351597" y="3799841"/>
            <a:ext cx="4572000" cy="572464"/>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2F2F2">
                    <a:lumMod val="25000"/>
                  </a:srgbClr>
                </a:solidFill>
                <a:effectLst/>
                <a:uLnTx/>
                <a:uFillTx/>
                <a:latin typeface="Segoe UI"/>
                <a:ea typeface="+mn-ea"/>
                <a:cs typeface="+mn-cs"/>
              </a:rPr>
              <a:t>Ranking news/topics</a:t>
            </a:r>
          </a:p>
        </p:txBody>
      </p:sp>
      <p:sp>
        <p:nvSpPr>
          <p:cNvPr id="48" name="TextBox 47">
            <a:extLst>
              <a:ext uri="{FF2B5EF4-FFF2-40B4-BE49-F238E27FC236}">
                <a16:creationId xmlns:a16="http://schemas.microsoft.com/office/drawing/2014/main" id="{A3F82C7F-4826-4EAC-B09C-A01CD625A05C}"/>
              </a:ext>
            </a:extLst>
          </p:cNvPr>
          <p:cNvSpPr txBox="1"/>
          <p:nvPr/>
        </p:nvSpPr>
        <p:spPr>
          <a:xfrm>
            <a:off x="1344447" y="4832992"/>
            <a:ext cx="4572000" cy="572464"/>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2F2F2">
                    <a:lumMod val="25000"/>
                  </a:srgbClr>
                </a:solidFill>
                <a:effectLst/>
                <a:uLnTx/>
                <a:uFillTx/>
                <a:latin typeface="Segoe UI"/>
                <a:ea typeface="+mn-ea"/>
                <a:cs typeface="+mn-cs"/>
              </a:rPr>
              <a:t>Image classification</a:t>
            </a:r>
          </a:p>
        </p:txBody>
      </p:sp>
      <p:sp>
        <p:nvSpPr>
          <p:cNvPr id="68" name="Rectangle 67">
            <a:extLst>
              <a:ext uri="{FF2B5EF4-FFF2-40B4-BE49-F238E27FC236}">
                <a16:creationId xmlns:a16="http://schemas.microsoft.com/office/drawing/2014/main" id="{F4B1C000-8819-4EBF-9559-33A34A464258}"/>
              </a:ext>
            </a:extLst>
          </p:cNvPr>
          <p:cNvSpPr/>
          <p:nvPr/>
        </p:nvSpPr>
        <p:spPr bwMode="auto">
          <a:xfrm>
            <a:off x="647624" y="5936689"/>
            <a:ext cx="685800" cy="6858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70" name="circle" title="Icon of a circle with three smaller circles on it">
            <a:extLst>
              <a:ext uri="{FF2B5EF4-FFF2-40B4-BE49-F238E27FC236}">
                <a16:creationId xmlns:a16="http://schemas.microsoft.com/office/drawing/2014/main" id="{679C4BFB-AC24-43EC-98F1-E6BD856D5BF3}"/>
              </a:ext>
            </a:extLst>
          </p:cNvPr>
          <p:cNvSpPr>
            <a:spLocks noChangeAspect="1" noEditPoints="1"/>
          </p:cNvSpPr>
          <p:nvPr/>
        </p:nvSpPr>
        <p:spPr bwMode="auto">
          <a:xfrm>
            <a:off x="783989" y="6057199"/>
            <a:ext cx="413479" cy="420347"/>
          </a:xfrm>
          <a:custGeom>
            <a:avLst/>
            <a:gdLst>
              <a:gd name="T0" fmla="*/ 26 w 340"/>
              <a:gd name="T1" fmla="*/ 224 h 345"/>
              <a:gd name="T2" fmla="*/ 23 w 340"/>
              <a:gd name="T3" fmla="*/ 198 h 345"/>
              <a:gd name="T4" fmla="*/ 119 w 340"/>
              <a:gd name="T5" fmla="*/ 59 h 345"/>
              <a:gd name="T6" fmla="*/ 77 w 340"/>
              <a:gd name="T7" fmla="*/ 312 h 345"/>
              <a:gd name="T8" fmla="*/ 170 w 340"/>
              <a:gd name="T9" fmla="*/ 345 h 345"/>
              <a:gd name="T10" fmla="*/ 262 w 340"/>
              <a:gd name="T11" fmla="*/ 312 h 345"/>
              <a:gd name="T12" fmla="*/ 314 w 340"/>
              <a:gd name="T13" fmla="*/ 224 h 345"/>
              <a:gd name="T14" fmla="*/ 317 w 340"/>
              <a:gd name="T15" fmla="*/ 198 h 345"/>
              <a:gd name="T16" fmla="*/ 220 w 340"/>
              <a:gd name="T17" fmla="*/ 60 h 345"/>
              <a:gd name="T18" fmla="*/ 170 w 340"/>
              <a:gd name="T19" fmla="*/ 102 h 345"/>
              <a:gd name="T20" fmla="*/ 221 w 340"/>
              <a:gd name="T21" fmla="*/ 51 h 345"/>
              <a:gd name="T22" fmla="*/ 170 w 340"/>
              <a:gd name="T23" fmla="*/ 0 h 345"/>
              <a:gd name="T24" fmla="*/ 119 w 340"/>
              <a:gd name="T25" fmla="*/ 51 h 345"/>
              <a:gd name="T26" fmla="*/ 170 w 340"/>
              <a:gd name="T27" fmla="*/ 102 h 345"/>
              <a:gd name="T28" fmla="*/ 51 w 340"/>
              <a:gd name="T29" fmla="*/ 319 h 345"/>
              <a:gd name="T30" fmla="*/ 102 w 340"/>
              <a:gd name="T31" fmla="*/ 268 h 345"/>
              <a:gd name="T32" fmla="*/ 51 w 340"/>
              <a:gd name="T33" fmla="*/ 217 h 345"/>
              <a:gd name="T34" fmla="*/ 0 w 340"/>
              <a:gd name="T35" fmla="*/ 268 h 345"/>
              <a:gd name="T36" fmla="*/ 51 w 340"/>
              <a:gd name="T37" fmla="*/ 319 h 345"/>
              <a:gd name="T38" fmla="*/ 289 w 340"/>
              <a:gd name="T39" fmla="*/ 319 h 345"/>
              <a:gd name="T40" fmla="*/ 340 w 340"/>
              <a:gd name="T41" fmla="*/ 268 h 345"/>
              <a:gd name="T42" fmla="*/ 289 w 340"/>
              <a:gd name="T43" fmla="*/ 217 h 345"/>
              <a:gd name="T44" fmla="*/ 238 w 340"/>
              <a:gd name="T45" fmla="*/ 268 h 345"/>
              <a:gd name="T46" fmla="*/ 289 w 340"/>
              <a:gd name="T47" fmla="*/ 31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0" h="345">
                <a:moveTo>
                  <a:pt x="26" y="224"/>
                </a:moveTo>
                <a:cubicBezTo>
                  <a:pt x="24" y="215"/>
                  <a:pt x="23" y="208"/>
                  <a:pt x="23" y="198"/>
                </a:cubicBezTo>
                <a:cubicBezTo>
                  <a:pt x="23" y="136"/>
                  <a:pt x="65" y="81"/>
                  <a:pt x="119" y="59"/>
                </a:cubicBezTo>
                <a:moveTo>
                  <a:pt x="77" y="312"/>
                </a:moveTo>
                <a:cubicBezTo>
                  <a:pt x="103" y="334"/>
                  <a:pt x="134" y="345"/>
                  <a:pt x="170" y="345"/>
                </a:cubicBezTo>
                <a:cubicBezTo>
                  <a:pt x="207" y="345"/>
                  <a:pt x="236" y="334"/>
                  <a:pt x="262" y="312"/>
                </a:cubicBezTo>
                <a:moveTo>
                  <a:pt x="314" y="224"/>
                </a:moveTo>
                <a:cubicBezTo>
                  <a:pt x="316" y="214"/>
                  <a:pt x="317" y="208"/>
                  <a:pt x="317" y="198"/>
                </a:cubicBezTo>
                <a:cubicBezTo>
                  <a:pt x="317" y="134"/>
                  <a:pt x="277" y="80"/>
                  <a:pt x="220" y="60"/>
                </a:cubicBezTo>
                <a:moveTo>
                  <a:pt x="170" y="102"/>
                </a:moveTo>
                <a:cubicBezTo>
                  <a:pt x="198" y="102"/>
                  <a:pt x="221" y="79"/>
                  <a:pt x="221" y="51"/>
                </a:cubicBezTo>
                <a:cubicBezTo>
                  <a:pt x="221" y="23"/>
                  <a:pt x="198" y="0"/>
                  <a:pt x="170" y="0"/>
                </a:cubicBezTo>
                <a:cubicBezTo>
                  <a:pt x="142" y="0"/>
                  <a:pt x="119" y="23"/>
                  <a:pt x="119" y="51"/>
                </a:cubicBezTo>
                <a:cubicBezTo>
                  <a:pt x="119" y="79"/>
                  <a:pt x="142" y="102"/>
                  <a:pt x="170" y="102"/>
                </a:cubicBezTo>
                <a:close/>
                <a:moveTo>
                  <a:pt x="51" y="319"/>
                </a:moveTo>
                <a:cubicBezTo>
                  <a:pt x="79" y="319"/>
                  <a:pt x="102" y="297"/>
                  <a:pt x="102" y="268"/>
                </a:cubicBezTo>
                <a:cubicBezTo>
                  <a:pt x="102" y="240"/>
                  <a:pt x="79" y="217"/>
                  <a:pt x="51" y="217"/>
                </a:cubicBezTo>
                <a:cubicBezTo>
                  <a:pt x="23" y="217"/>
                  <a:pt x="0" y="240"/>
                  <a:pt x="0" y="268"/>
                </a:cubicBezTo>
                <a:cubicBezTo>
                  <a:pt x="0" y="297"/>
                  <a:pt x="23" y="319"/>
                  <a:pt x="51" y="319"/>
                </a:cubicBezTo>
                <a:close/>
                <a:moveTo>
                  <a:pt x="289" y="319"/>
                </a:moveTo>
                <a:cubicBezTo>
                  <a:pt x="317" y="319"/>
                  <a:pt x="340" y="297"/>
                  <a:pt x="340" y="268"/>
                </a:cubicBezTo>
                <a:cubicBezTo>
                  <a:pt x="340" y="240"/>
                  <a:pt x="317" y="217"/>
                  <a:pt x="289" y="217"/>
                </a:cubicBezTo>
                <a:cubicBezTo>
                  <a:pt x="261" y="217"/>
                  <a:pt x="238" y="240"/>
                  <a:pt x="238" y="268"/>
                </a:cubicBezTo>
                <a:cubicBezTo>
                  <a:pt x="238" y="297"/>
                  <a:pt x="261" y="319"/>
                  <a:pt x="289" y="319"/>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Rectangle 42">
            <a:extLst>
              <a:ext uri="{FF2B5EF4-FFF2-40B4-BE49-F238E27FC236}">
                <a16:creationId xmlns:a16="http://schemas.microsoft.com/office/drawing/2014/main" id="{8F2BA5D9-17D6-47E3-AFF6-09FFC3A3A391}"/>
              </a:ext>
            </a:extLst>
          </p:cNvPr>
          <p:cNvSpPr/>
          <p:nvPr/>
        </p:nvSpPr>
        <p:spPr bwMode="auto">
          <a:xfrm>
            <a:off x="690613" y="1838725"/>
            <a:ext cx="685800" cy="6858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52" name="emoticon" title="Icon of a face smiling">
            <a:extLst>
              <a:ext uri="{FF2B5EF4-FFF2-40B4-BE49-F238E27FC236}">
                <a16:creationId xmlns:a16="http://schemas.microsoft.com/office/drawing/2014/main" id="{69010C29-A33A-4BA3-B1AB-1660E803962B}"/>
              </a:ext>
            </a:extLst>
          </p:cNvPr>
          <p:cNvSpPr>
            <a:spLocks noChangeAspect="1" noEditPoints="1"/>
          </p:cNvSpPr>
          <p:nvPr/>
        </p:nvSpPr>
        <p:spPr bwMode="auto">
          <a:xfrm>
            <a:off x="839612" y="2003016"/>
            <a:ext cx="365760" cy="365760"/>
          </a:xfrm>
          <a:custGeom>
            <a:avLst/>
            <a:gdLst>
              <a:gd name="T0" fmla="*/ 312 w 312"/>
              <a:gd name="T1" fmla="*/ 156 h 312"/>
              <a:gd name="T2" fmla="*/ 156 w 312"/>
              <a:gd name="T3" fmla="*/ 312 h 312"/>
              <a:gd name="T4" fmla="*/ 0 w 312"/>
              <a:gd name="T5" fmla="*/ 156 h 312"/>
              <a:gd name="T6" fmla="*/ 156 w 312"/>
              <a:gd name="T7" fmla="*/ 0 h 312"/>
              <a:gd name="T8" fmla="*/ 312 w 312"/>
              <a:gd name="T9" fmla="*/ 156 h 312"/>
              <a:gd name="T10" fmla="*/ 73 w 312"/>
              <a:gd name="T11" fmla="*/ 200 h 312"/>
              <a:gd name="T12" fmla="*/ 156 w 312"/>
              <a:gd name="T13" fmla="*/ 250 h 312"/>
              <a:gd name="T14" fmla="*/ 239 w 312"/>
              <a:gd name="T15" fmla="*/ 200 h 312"/>
              <a:gd name="T16" fmla="*/ 94 w 312"/>
              <a:gd name="T17" fmla="*/ 100 h 312"/>
              <a:gd name="T18" fmla="*/ 80 w 312"/>
              <a:gd name="T19" fmla="*/ 114 h 312"/>
              <a:gd name="T20" fmla="*/ 94 w 312"/>
              <a:gd name="T21" fmla="*/ 128 h 312"/>
              <a:gd name="T22" fmla="*/ 108 w 312"/>
              <a:gd name="T23" fmla="*/ 114 h 312"/>
              <a:gd name="T24" fmla="*/ 94 w 312"/>
              <a:gd name="T25" fmla="*/ 100 h 312"/>
              <a:gd name="T26" fmla="*/ 220 w 312"/>
              <a:gd name="T27" fmla="*/ 100 h 312"/>
              <a:gd name="T28" fmla="*/ 206 w 312"/>
              <a:gd name="T29" fmla="*/ 114 h 312"/>
              <a:gd name="T30" fmla="*/ 220 w 312"/>
              <a:gd name="T31" fmla="*/ 128 h 312"/>
              <a:gd name="T32" fmla="*/ 234 w 312"/>
              <a:gd name="T33" fmla="*/ 114 h 312"/>
              <a:gd name="T34" fmla="*/ 220 w 312"/>
              <a:gd name="T35" fmla="*/ 1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312">
                <a:moveTo>
                  <a:pt x="312" y="156"/>
                </a:moveTo>
                <a:cubicBezTo>
                  <a:pt x="312" y="242"/>
                  <a:pt x="242" y="312"/>
                  <a:pt x="156" y="312"/>
                </a:cubicBezTo>
                <a:cubicBezTo>
                  <a:pt x="70" y="312"/>
                  <a:pt x="0" y="242"/>
                  <a:pt x="0" y="156"/>
                </a:cubicBezTo>
                <a:cubicBezTo>
                  <a:pt x="0" y="70"/>
                  <a:pt x="70" y="0"/>
                  <a:pt x="156" y="0"/>
                </a:cubicBezTo>
                <a:cubicBezTo>
                  <a:pt x="242" y="0"/>
                  <a:pt x="312" y="70"/>
                  <a:pt x="312" y="156"/>
                </a:cubicBezTo>
                <a:close/>
                <a:moveTo>
                  <a:pt x="73" y="200"/>
                </a:moveTo>
                <a:cubicBezTo>
                  <a:pt x="89" y="230"/>
                  <a:pt x="120" y="250"/>
                  <a:pt x="156" y="250"/>
                </a:cubicBezTo>
                <a:cubicBezTo>
                  <a:pt x="192" y="250"/>
                  <a:pt x="223" y="230"/>
                  <a:pt x="239" y="200"/>
                </a:cubicBezTo>
                <a:moveTo>
                  <a:pt x="94" y="100"/>
                </a:moveTo>
                <a:cubicBezTo>
                  <a:pt x="86" y="100"/>
                  <a:pt x="80" y="106"/>
                  <a:pt x="80" y="114"/>
                </a:cubicBezTo>
                <a:cubicBezTo>
                  <a:pt x="80" y="122"/>
                  <a:pt x="86" y="128"/>
                  <a:pt x="94" y="128"/>
                </a:cubicBezTo>
                <a:cubicBezTo>
                  <a:pt x="102" y="128"/>
                  <a:pt x="108" y="122"/>
                  <a:pt x="108" y="114"/>
                </a:cubicBezTo>
                <a:cubicBezTo>
                  <a:pt x="108" y="106"/>
                  <a:pt x="102" y="100"/>
                  <a:pt x="94" y="100"/>
                </a:cubicBezTo>
                <a:close/>
                <a:moveTo>
                  <a:pt x="220" y="100"/>
                </a:moveTo>
                <a:cubicBezTo>
                  <a:pt x="212" y="100"/>
                  <a:pt x="206" y="106"/>
                  <a:pt x="206" y="114"/>
                </a:cubicBezTo>
                <a:cubicBezTo>
                  <a:pt x="206" y="122"/>
                  <a:pt x="212" y="128"/>
                  <a:pt x="220" y="128"/>
                </a:cubicBezTo>
                <a:cubicBezTo>
                  <a:pt x="228" y="128"/>
                  <a:pt x="234" y="122"/>
                  <a:pt x="234" y="114"/>
                </a:cubicBezTo>
                <a:cubicBezTo>
                  <a:pt x="234" y="106"/>
                  <a:pt x="228" y="100"/>
                  <a:pt x="220" y="100"/>
                </a:cubicBezTo>
                <a:close/>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sp>
        <p:nvSpPr>
          <p:cNvPr id="54" name="TextBox 53">
            <a:extLst>
              <a:ext uri="{FF2B5EF4-FFF2-40B4-BE49-F238E27FC236}">
                <a16:creationId xmlns:a16="http://schemas.microsoft.com/office/drawing/2014/main" id="{96C2CA81-6E24-486D-8CD5-6BB10B097A6D}"/>
              </a:ext>
            </a:extLst>
          </p:cNvPr>
          <p:cNvSpPr txBox="1"/>
          <p:nvPr/>
        </p:nvSpPr>
        <p:spPr>
          <a:xfrm>
            <a:off x="1375942" y="1885737"/>
            <a:ext cx="4572000" cy="572464"/>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2F2F2">
                    <a:lumMod val="25000"/>
                  </a:srgbClr>
                </a:solidFill>
                <a:effectLst/>
                <a:uLnTx/>
                <a:uFillTx/>
                <a:latin typeface="Segoe UI"/>
                <a:ea typeface="+mn-ea"/>
                <a:cs typeface="+mn-cs"/>
              </a:rPr>
              <a:t>Sentiment Analysis</a:t>
            </a:r>
          </a:p>
        </p:txBody>
      </p:sp>
      <p:pic>
        <p:nvPicPr>
          <p:cNvPr id="1026" name="Picture 2" descr="Binary classification chart">
            <a:extLst>
              <a:ext uri="{FF2B5EF4-FFF2-40B4-BE49-F238E27FC236}">
                <a16:creationId xmlns:a16="http://schemas.microsoft.com/office/drawing/2014/main" id="{286AB9E5-BDB6-4A35-B267-19D7D33D9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304" y="1814781"/>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gression icon">
            <a:extLst>
              <a:ext uri="{FF2B5EF4-FFF2-40B4-BE49-F238E27FC236}">
                <a16:creationId xmlns:a16="http://schemas.microsoft.com/office/drawing/2014/main" id="{77B230EA-96B7-4837-B707-7967FE6D63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7125" y="1883928"/>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lti-class classification">
            <a:extLst>
              <a:ext uri="{FF2B5EF4-FFF2-40B4-BE49-F238E27FC236}">
                <a16:creationId xmlns:a16="http://schemas.microsoft.com/office/drawing/2014/main" id="{AFEDED7B-1534-48DB-8AD5-0A55D5A583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 y="2800396"/>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commendations icon">
            <a:extLst>
              <a:ext uri="{FF2B5EF4-FFF2-40B4-BE49-F238E27FC236}">
                <a16:creationId xmlns:a16="http://schemas.microsoft.com/office/drawing/2014/main" id="{82017EBB-41AE-4C8D-8B15-93BC6418DD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6604" y="3833315"/>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lustering plotting">
            <a:extLst>
              <a:ext uri="{FF2B5EF4-FFF2-40B4-BE49-F238E27FC236}">
                <a16:creationId xmlns:a16="http://schemas.microsoft.com/office/drawing/2014/main" id="{9E494B83-71A6-431D-9B41-678271E2DB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6603" y="4799632"/>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nomaly detection chart">
            <a:extLst>
              <a:ext uri="{FF2B5EF4-FFF2-40B4-BE49-F238E27FC236}">
                <a16:creationId xmlns:a16="http://schemas.microsoft.com/office/drawing/2014/main" id="{614EF35D-95DE-439E-85F0-A325602752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6602" y="2872010"/>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eepLearning logo">
            <a:extLst>
              <a:ext uri="{FF2B5EF4-FFF2-40B4-BE49-F238E27FC236}">
                <a16:creationId xmlns:a16="http://schemas.microsoft.com/office/drawing/2014/main" id="{72E6CF41-A370-448D-BEB5-70F87EBAF6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59" y="4767043"/>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anking logo">
            <a:extLst>
              <a:ext uri="{FF2B5EF4-FFF2-40B4-BE49-F238E27FC236}">
                <a16:creationId xmlns:a16="http://schemas.microsoft.com/office/drawing/2014/main" id="{01803BD9-9745-4682-84F9-A910551850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359" y="3721634"/>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A1A223BD-400D-465F-8C59-A89CFBEDDF6C}"/>
              </a:ext>
            </a:extLst>
          </p:cNvPr>
          <p:cNvPicPr>
            <a:picLocks noChangeAspect="1"/>
          </p:cNvPicPr>
          <p:nvPr/>
        </p:nvPicPr>
        <p:blipFill>
          <a:blip r:embed="rId12"/>
          <a:stretch>
            <a:fillRect/>
          </a:stretch>
        </p:blipFill>
        <p:spPr>
          <a:xfrm>
            <a:off x="645944" y="5906894"/>
            <a:ext cx="731583" cy="713294"/>
          </a:xfrm>
          <a:prstGeom prst="rect">
            <a:avLst/>
          </a:prstGeom>
        </p:spPr>
      </p:pic>
      <p:sp>
        <p:nvSpPr>
          <p:cNvPr id="2" name="Title 1">
            <a:extLst>
              <a:ext uri="{FF2B5EF4-FFF2-40B4-BE49-F238E27FC236}">
                <a16:creationId xmlns:a16="http://schemas.microsoft.com/office/drawing/2014/main" id="{0A1308D7-DB18-4177-A5BB-AEA9B35560E5}"/>
              </a:ext>
            </a:extLst>
          </p:cNvPr>
          <p:cNvSpPr>
            <a:spLocks noGrp="1"/>
          </p:cNvSpPr>
          <p:nvPr>
            <p:ph type="title"/>
          </p:nvPr>
        </p:nvSpPr>
        <p:spPr>
          <a:xfrm>
            <a:off x="588263" y="457200"/>
            <a:ext cx="11018520" cy="1107996"/>
          </a:xfrm>
        </p:spPr>
        <p:txBody>
          <a:bodyPr/>
          <a:lstStyle/>
          <a:p>
            <a:r>
              <a:rPr lang="en-US" dirty="0"/>
              <a:t>Machine Learning scenarios with ML.NET</a:t>
            </a:r>
            <a:br>
              <a:rPr lang="en-US" dirty="0"/>
            </a:br>
            <a:endParaRPr lang="en-US" dirty="0"/>
          </a:p>
        </p:txBody>
      </p:sp>
    </p:spTree>
    <p:extLst>
      <p:ext uri="{BB962C8B-B14F-4D97-AF65-F5344CB8AC3E}">
        <p14:creationId xmlns:p14="http://schemas.microsoft.com/office/powerpoint/2010/main" val="25469638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19">
            <a:extLst>
              <a:ext uri="{FF2B5EF4-FFF2-40B4-BE49-F238E27FC236}">
                <a16:creationId xmlns:a16="http://schemas.microsoft.com/office/drawing/2014/main" id="{5224B47E-3E57-4E29-949F-040238948238}"/>
              </a:ext>
            </a:extLst>
          </p:cNvPr>
          <p:cNvSpPr/>
          <p:nvPr/>
        </p:nvSpPr>
        <p:spPr bwMode="auto">
          <a:xfrm>
            <a:off x="750585" y="1195383"/>
            <a:ext cx="8792471" cy="604474"/>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6" name="Pentagon 19">
            <a:extLst>
              <a:ext uri="{FF2B5EF4-FFF2-40B4-BE49-F238E27FC236}">
                <a16:creationId xmlns:a16="http://schemas.microsoft.com/office/drawing/2014/main" id="{51B1A9E9-0118-4892-9525-9475148F8A50}"/>
              </a:ext>
            </a:extLst>
          </p:cNvPr>
          <p:cNvSpPr/>
          <p:nvPr/>
        </p:nvSpPr>
        <p:spPr bwMode="auto">
          <a:xfrm>
            <a:off x="737504" y="2071224"/>
            <a:ext cx="8792471" cy="604474"/>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8" name="Pentagon 19">
            <a:extLst>
              <a:ext uri="{FF2B5EF4-FFF2-40B4-BE49-F238E27FC236}">
                <a16:creationId xmlns:a16="http://schemas.microsoft.com/office/drawing/2014/main" id="{8DFB4080-8366-45CA-875D-EF9741E0F09E}"/>
              </a:ext>
            </a:extLst>
          </p:cNvPr>
          <p:cNvSpPr/>
          <p:nvPr/>
        </p:nvSpPr>
        <p:spPr bwMode="auto">
          <a:xfrm>
            <a:off x="750582" y="3019179"/>
            <a:ext cx="8792471" cy="604474"/>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10" name="Pentagon 19">
            <a:extLst>
              <a:ext uri="{FF2B5EF4-FFF2-40B4-BE49-F238E27FC236}">
                <a16:creationId xmlns:a16="http://schemas.microsoft.com/office/drawing/2014/main" id="{06CAE806-75D3-4B8F-83BB-2020184FD4CE}"/>
              </a:ext>
            </a:extLst>
          </p:cNvPr>
          <p:cNvSpPr/>
          <p:nvPr/>
        </p:nvSpPr>
        <p:spPr bwMode="auto">
          <a:xfrm>
            <a:off x="737504" y="3986008"/>
            <a:ext cx="8792471" cy="604474"/>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grpSp>
        <p:nvGrpSpPr>
          <p:cNvPr id="25" name="Group 24">
            <a:extLst>
              <a:ext uri="{FF2B5EF4-FFF2-40B4-BE49-F238E27FC236}">
                <a16:creationId xmlns:a16="http://schemas.microsoft.com/office/drawing/2014/main" id="{3BE9BCA8-2BF7-4DA6-B950-BFB25876380A}"/>
              </a:ext>
            </a:extLst>
          </p:cNvPr>
          <p:cNvGrpSpPr/>
          <p:nvPr/>
        </p:nvGrpSpPr>
        <p:grpSpPr>
          <a:xfrm>
            <a:off x="571210" y="1999907"/>
            <a:ext cx="869903" cy="749265"/>
            <a:chOff x="926432" y="2738619"/>
            <a:chExt cx="904554" cy="904553"/>
          </a:xfrm>
        </p:grpSpPr>
        <p:sp>
          <p:nvSpPr>
            <p:cNvPr id="7" name="Oval 6">
              <a:extLst>
                <a:ext uri="{FF2B5EF4-FFF2-40B4-BE49-F238E27FC236}">
                  <a16:creationId xmlns:a16="http://schemas.microsoft.com/office/drawing/2014/main" id="{754B731C-B8BF-49FB-AFB3-77516600C132}"/>
                </a:ext>
              </a:extLst>
            </p:cNvPr>
            <p:cNvSpPr/>
            <p:nvPr/>
          </p:nvSpPr>
          <p:spPr bwMode="auto">
            <a:xfrm>
              <a:off x="926432" y="2738619"/>
              <a:ext cx="904554" cy="904553"/>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2" name="Picture 2" descr="Image result for excel icon">
              <a:extLst>
                <a:ext uri="{FF2B5EF4-FFF2-40B4-BE49-F238E27FC236}">
                  <a16:creationId xmlns:a16="http://schemas.microsoft.com/office/drawing/2014/main" id="{F0E45B4A-3D52-496E-876E-C69EAE1C2EB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95" t="9148" r="14308" b="21864"/>
            <a:stretch/>
          </p:blipFill>
          <p:spPr bwMode="auto">
            <a:xfrm>
              <a:off x="1115684" y="2932192"/>
              <a:ext cx="552569" cy="5361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801FE2A5-B01C-4247-9B3E-A259337138F1}"/>
              </a:ext>
            </a:extLst>
          </p:cNvPr>
          <p:cNvGrpSpPr/>
          <p:nvPr/>
        </p:nvGrpSpPr>
        <p:grpSpPr>
          <a:xfrm>
            <a:off x="584287" y="2942604"/>
            <a:ext cx="869903" cy="749265"/>
            <a:chOff x="1194206" y="4212717"/>
            <a:chExt cx="904554" cy="904553"/>
          </a:xfrm>
        </p:grpSpPr>
        <p:sp>
          <p:nvSpPr>
            <p:cNvPr id="9" name="Oval 8">
              <a:extLst>
                <a:ext uri="{FF2B5EF4-FFF2-40B4-BE49-F238E27FC236}">
                  <a16:creationId xmlns:a16="http://schemas.microsoft.com/office/drawing/2014/main" id="{9CBB039D-B256-4F7A-9061-FB0EA3BA04BE}"/>
                </a:ext>
              </a:extLst>
            </p:cNvPr>
            <p:cNvSpPr/>
            <p:nvPr/>
          </p:nvSpPr>
          <p:spPr bwMode="auto">
            <a:xfrm>
              <a:off x="1194206" y="4212717"/>
              <a:ext cx="904554" cy="904553"/>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3" name="Picture 4" descr="Image result for powerpoint icon">
              <a:extLst>
                <a:ext uri="{FF2B5EF4-FFF2-40B4-BE49-F238E27FC236}">
                  <a16:creationId xmlns:a16="http://schemas.microsoft.com/office/drawing/2014/main" id="{16D64BFE-1369-4E88-8E67-E94438083B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4133" y="4430656"/>
              <a:ext cx="502522" cy="4934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31B34AEC-A1E8-4BA4-B9F8-837600A5E0A0}"/>
              </a:ext>
            </a:extLst>
          </p:cNvPr>
          <p:cNvGrpSpPr/>
          <p:nvPr/>
        </p:nvGrpSpPr>
        <p:grpSpPr>
          <a:xfrm>
            <a:off x="597366" y="1135278"/>
            <a:ext cx="869903" cy="749265"/>
            <a:chOff x="926432" y="1399720"/>
            <a:chExt cx="904554" cy="904553"/>
          </a:xfrm>
        </p:grpSpPr>
        <p:sp>
          <p:nvSpPr>
            <p:cNvPr id="5" name="Oval 4">
              <a:extLst>
                <a:ext uri="{FF2B5EF4-FFF2-40B4-BE49-F238E27FC236}">
                  <a16:creationId xmlns:a16="http://schemas.microsoft.com/office/drawing/2014/main" id="{3F54E6CF-4D92-456E-AEA8-A065E2C8B2CA}"/>
                </a:ext>
              </a:extLst>
            </p:cNvPr>
            <p:cNvSpPr/>
            <p:nvPr/>
          </p:nvSpPr>
          <p:spPr bwMode="auto">
            <a:xfrm>
              <a:off x="926432" y="1399720"/>
              <a:ext cx="904554" cy="904553"/>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4" name="Picture 6" descr="Image result for bing icon">
              <a:extLst>
                <a:ext uri="{FF2B5EF4-FFF2-40B4-BE49-F238E27FC236}">
                  <a16:creationId xmlns:a16="http://schemas.microsoft.com/office/drawing/2014/main" id="{4F853EDF-6E52-4516-9850-13C76CE501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5308" y="1565527"/>
              <a:ext cx="573319" cy="5733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13A574D0-EE77-42DC-A570-1E8752186F50}"/>
              </a:ext>
            </a:extLst>
          </p:cNvPr>
          <p:cNvGrpSpPr/>
          <p:nvPr/>
        </p:nvGrpSpPr>
        <p:grpSpPr>
          <a:xfrm>
            <a:off x="584287" y="3913612"/>
            <a:ext cx="869903" cy="749265"/>
            <a:chOff x="1215976" y="5551616"/>
            <a:chExt cx="904554" cy="904553"/>
          </a:xfrm>
        </p:grpSpPr>
        <p:sp>
          <p:nvSpPr>
            <p:cNvPr id="11" name="Oval 10">
              <a:extLst>
                <a:ext uri="{FF2B5EF4-FFF2-40B4-BE49-F238E27FC236}">
                  <a16:creationId xmlns:a16="http://schemas.microsoft.com/office/drawing/2014/main" id="{0AC16037-13D0-4591-A92A-EEF49E6986DB}"/>
                </a:ext>
              </a:extLst>
            </p:cNvPr>
            <p:cNvSpPr/>
            <p:nvPr/>
          </p:nvSpPr>
          <p:spPr bwMode="auto">
            <a:xfrm>
              <a:off x="1215976" y="5551616"/>
              <a:ext cx="904554" cy="904553"/>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5" name="Picture 8" descr="Image result for Windows icon">
              <a:extLst>
                <a:ext uri="{FF2B5EF4-FFF2-40B4-BE49-F238E27FC236}">
                  <a16:creationId xmlns:a16="http://schemas.microsoft.com/office/drawing/2014/main" id="{ADD154E5-7CBB-4EFB-B8E3-61DF6E7A616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38592" y="5789865"/>
              <a:ext cx="452551" cy="454065"/>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5F8103AF-EEAA-4A85-8005-8CBB02B867D1}"/>
              </a:ext>
            </a:extLst>
          </p:cNvPr>
          <p:cNvSpPr/>
          <p:nvPr/>
        </p:nvSpPr>
        <p:spPr>
          <a:xfrm>
            <a:off x="1782727" y="4046051"/>
            <a:ext cx="4731468" cy="484385"/>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Windows 10 </a:t>
            </a:r>
            <a:r>
              <a:rPr kumimoji="0" lang="en-US" sz="20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(Windows Defender)</a:t>
            </a:r>
            <a:endParaRPr kumimoji="0" lang="en-US" sz="32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17" name="Rectangle 16">
            <a:extLst>
              <a:ext uri="{FF2B5EF4-FFF2-40B4-BE49-F238E27FC236}">
                <a16:creationId xmlns:a16="http://schemas.microsoft.com/office/drawing/2014/main" id="{D1575540-222D-4FF6-97A6-93470318DD56}"/>
              </a:ext>
            </a:extLst>
          </p:cNvPr>
          <p:cNvSpPr/>
          <p:nvPr/>
        </p:nvSpPr>
        <p:spPr>
          <a:xfrm>
            <a:off x="1782727" y="3073201"/>
            <a:ext cx="7210141" cy="484385"/>
          </a:xfrm>
          <a:prstGeom prst="rect">
            <a:avLst/>
          </a:prstGeom>
        </p:spPr>
        <p:txBody>
          <a:bodyPr wrap="squar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Power Point </a:t>
            </a:r>
            <a:r>
              <a:rPr kumimoji="0" lang="en-US" sz="20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(Design Ideas)</a:t>
            </a:r>
            <a:endParaRPr kumimoji="0" lang="en-US" sz="32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18" name="Rectangle 17">
            <a:extLst>
              <a:ext uri="{FF2B5EF4-FFF2-40B4-BE49-F238E27FC236}">
                <a16:creationId xmlns:a16="http://schemas.microsoft.com/office/drawing/2014/main" id="{205D2926-7864-4A3B-9EFD-A4ECE3571A9C}"/>
              </a:ext>
            </a:extLst>
          </p:cNvPr>
          <p:cNvSpPr/>
          <p:nvPr/>
        </p:nvSpPr>
        <p:spPr>
          <a:xfrm>
            <a:off x="1782727" y="2130298"/>
            <a:ext cx="4109095" cy="484385"/>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Excel </a:t>
            </a: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(Chart Recommendations)</a:t>
            </a:r>
            <a:endPar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19" name="Rectangle 18">
            <a:extLst>
              <a:ext uri="{FF2B5EF4-FFF2-40B4-BE49-F238E27FC236}">
                <a16:creationId xmlns:a16="http://schemas.microsoft.com/office/drawing/2014/main" id="{44628887-3E0E-4095-9E2A-C962EF6D046F}"/>
              </a:ext>
            </a:extLst>
          </p:cNvPr>
          <p:cNvSpPr/>
          <p:nvPr/>
        </p:nvSpPr>
        <p:spPr>
          <a:xfrm>
            <a:off x="1782727" y="1271482"/>
            <a:ext cx="3613194" cy="484385"/>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Bing</a:t>
            </a:r>
            <a:r>
              <a:rPr kumimoji="0" lang="en-US"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3200" b="1"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Ads</a:t>
            </a:r>
            <a:r>
              <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 </a:t>
            </a: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(Ad Predictions)</a:t>
            </a:r>
            <a:endParaRPr kumimoji="0" lang="en-US" sz="32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0" name="Rectangle 19">
            <a:extLst>
              <a:ext uri="{FF2B5EF4-FFF2-40B4-BE49-F238E27FC236}">
                <a16:creationId xmlns:a16="http://schemas.microsoft.com/office/drawing/2014/main" id="{28CEA03F-5FB3-48B4-A529-39EC18A4C2B3}"/>
              </a:ext>
            </a:extLst>
          </p:cNvPr>
          <p:cNvSpPr/>
          <p:nvPr/>
        </p:nvSpPr>
        <p:spPr>
          <a:xfrm>
            <a:off x="9797004" y="5955689"/>
            <a:ext cx="1102796" cy="382409"/>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more</a:t>
            </a:r>
          </a:p>
        </p:txBody>
      </p:sp>
      <p:sp>
        <p:nvSpPr>
          <p:cNvPr id="28" name="Pentagon 19">
            <a:extLst>
              <a:ext uri="{FF2B5EF4-FFF2-40B4-BE49-F238E27FC236}">
                <a16:creationId xmlns:a16="http://schemas.microsoft.com/office/drawing/2014/main" id="{BA462A97-564A-4F79-9AD4-A72C6CB8A1C8}"/>
              </a:ext>
            </a:extLst>
          </p:cNvPr>
          <p:cNvSpPr/>
          <p:nvPr/>
        </p:nvSpPr>
        <p:spPr bwMode="auto">
          <a:xfrm>
            <a:off x="737504" y="4957015"/>
            <a:ext cx="8792471" cy="604474"/>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30" name="Oval 29">
            <a:extLst>
              <a:ext uri="{FF2B5EF4-FFF2-40B4-BE49-F238E27FC236}">
                <a16:creationId xmlns:a16="http://schemas.microsoft.com/office/drawing/2014/main" id="{9880867F-C7A5-4EAF-887F-0813A3FA729D}"/>
              </a:ext>
            </a:extLst>
          </p:cNvPr>
          <p:cNvSpPr/>
          <p:nvPr/>
        </p:nvSpPr>
        <p:spPr bwMode="auto">
          <a:xfrm>
            <a:off x="584287" y="4884619"/>
            <a:ext cx="869903" cy="749265"/>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2" name="Rectangle 31">
            <a:extLst>
              <a:ext uri="{FF2B5EF4-FFF2-40B4-BE49-F238E27FC236}">
                <a16:creationId xmlns:a16="http://schemas.microsoft.com/office/drawing/2014/main" id="{27EA4689-0346-409A-B0A9-DCA75E4A41B7}"/>
              </a:ext>
            </a:extLst>
          </p:cNvPr>
          <p:cNvSpPr/>
          <p:nvPr/>
        </p:nvSpPr>
        <p:spPr>
          <a:xfrm>
            <a:off x="1782727" y="4979567"/>
            <a:ext cx="6709150" cy="484385"/>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Azure Stream Analytics </a:t>
            </a:r>
            <a:r>
              <a:rPr kumimoji="0" lang="en-US" sz="20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rPr>
              <a:t>(Anomaly Detection)</a:t>
            </a:r>
            <a:endParaRPr kumimoji="0" lang="en-US" sz="3200" b="0" i="0" u="none" strike="noStrike" kern="1200" cap="none" spc="0" normalizeH="0" baseline="0" noProof="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pic>
        <p:nvPicPr>
          <p:cNvPr id="132098" name="Picture 2" descr="Image result for azure icons">
            <a:extLst>
              <a:ext uri="{FF2B5EF4-FFF2-40B4-BE49-F238E27FC236}">
                <a16:creationId xmlns:a16="http://schemas.microsoft.com/office/drawing/2014/main" id="{AB9594F3-2A37-4980-B08F-AE4807F929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04" y="4979567"/>
            <a:ext cx="623964" cy="537433"/>
          </a:xfrm>
          <a:prstGeom prst="rect">
            <a:avLst/>
          </a:prstGeom>
          <a:noFill/>
          <a:extLst>
            <a:ext uri="{909E8E84-426E-40DD-AFC4-6F175D3DCCD1}">
              <a14:hiddenFill xmlns:a14="http://schemas.microsoft.com/office/drawing/2010/main">
                <a:solidFill>
                  <a:srgbClr val="FFFFFF"/>
                </a:solidFill>
              </a14:hiddenFill>
            </a:ext>
          </a:extLst>
        </p:spPr>
      </p:pic>
      <p:sp>
        <p:nvSpPr>
          <p:cNvPr id="31" name="Pentagon 19">
            <a:extLst>
              <a:ext uri="{FF2B5EF4-FFF2-40B4-BE49-F238E27FC236}">
                <a16:creationId xmlns:a16="http://schemas.microsoft.com/office/drawing/2014/main" id="{B1A82627-749F-46BB-B51E-C37F2936A495}"/>
              </a:ext>
            </a:extLst>
          </p:cNvPr>
          <p:cNvSpPr/>
          <p:nvPr/>
        </p:nvSpPr>
        <p:spPr bwMode="auto">
          <a:xfrm>
            <a:off x="798375" y="5855626"/>
            <a:ext cx="8792471" cy="604474"/>
          </a:xfrm>
          <a:prstGeom prst="homePlate">
            <a:avLst/>
          </a:prstGeom>
          <a:solidFill>
            <a:srgbClr val="3F3F3F">
              <a:lumMod val="60000"/>
              <a:lumOff val="40000"/>
            </a:srgbClr>
          </a:solidFill>
          <a:ln w="25400" cap="flat" cmpd="sng" algn="ctr">
            <a:noFill/>
            <a:prstDash val="solid"/>
            <a:headEnd type="none" w="med" len="med"/>
            <a:tailEnd type="none" w="med" len="med"/>
          </a:ln>
          <a:effectLst/>
        </p:spPr>
        <p:txBody>
          <a:bodyPr vert="horz" wrap="square" lIns="137141" tIns="0" rIns="68567" bIns="0" numCol="1" rtlCol="0" anchor="ctr" anchorCtr="0" compatLnSpc="1">
            <a:prstTxWarp prst="textNoShape">
              <a:avLst/>
            </a:prstTxWarp>
          </a:bodyPr>
          <a:lstStyle/>
          <a:p>
            <a:pPr marL="0" marR="0" lvl="0" indent="0" algn="l" defTabSz="68544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38" normalizeH="0" baseline="0" noProof="0">
              <a:ln>
                <a:noFill/>
              </a:ln>
              <a:gradFill>
                <a:gsLst>
                  <a:gs pos="0">
                    <a:srgbClr val="FFFFFF"/>
                  </a:gs>
                  <a:gs pos="100000">
                    <a:srgbClr val="FFFFFF"/>
                  </a:gs>
                </a:gsLst>
                <a:lin ang="16200000" scaled="0"/>
              </a:gradFill>
              <a:effectLst/>
              <a:uLnTx/>
              <a:uFillTx/>
              <a:latin typeface="Segoe UI Light"/>
              <a:ea typeface="ＭＳ Ｐゴシック" charset="0"/>
              <a:cs typeface="+mn-cs"/>
            </a:endParaRPr>
          </a:p>
        </p:txBody>
      </p:sp>
      <p:sp>
        <p:nvSpPr>
          <p:cNvPr id="33" name="Rectangle 32">
            <a:extLst>
              <a:ext uri="{FF2B5EF4-FFF2-40B4-BE49-F238E27FC236}">
                <a16:creationId xmlns:a16="http://schemas.microsoft.com/office/drawing/2014/main" id="{97474936-57DE-4802-8F7A-8CA87ED9782A}"/>
              </a:ext>
            </a:extLst>
          </p:cNvPr>
          <p:cNvSpPr/>
          <p:nvPr/>
        </p:nvSpPr>
        <p:spPr>
          <a:xfrm>
            <a:off x="1843598" y="5878178"/>
            <a:ext cx="3867149" cy="584775"/>
          </a:xfrm>
          <a:prstGeom prst="rect">
            <a:avLst/>
          </a:prstGeom>
        </p:spPr>
        <p:txBody>
          <a:bodyPr wrap="none">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Power BI </a:t>
            </a:r>
            <a:r>
              <a:rPr kumimoji="0" lang="en-US" sz="20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(Key Influencers)</a:t>
            </a:r>
            <a:endParaRPr kumimoji="0" lang="en-US" sz="3200" b="0"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endParaRPr>
          </a:p>
        </p:txBody>
      </p:sp>
      <p:sp>
        <p:nvSpPr>
          <p:cNvPr id="35" name="Oval 34">
            <a:extLst>
              <a:ext uri="{FF2B5EF4-FFF2-40B4-BE49-F238E27FC236}">
                <a16:creationId xmlns:a16="http://schemas.microsoft.com/office/drawing/2014/main" id="{DE55B3C6-A71E-4D84-8C8D-4C4375AD2195}"/>
              </a:ext>
            </a:extLst>
          </p:cNvPr>
          <p:cNvSpPr/>
          <p:nvPr/>
        </p:nvSpPr>
        <p:spPr bwMode="auto">
          <a:xfrm>
            <a:off x="597366" y="5764606"/>
            <a:ext cx="869903" cy="749265"/>
          </a:xfrm>
          <a:prstGeom prst="ellipse">
            <a:avLst/>
          </a:prstGeom>
          <a:solidFill>
            <a:schemeClr val="bg1"/>
          </a:solidFill>
          <a:ln w="73025" cap="flat" cmpd="sng" algn="ctr">
            <a:solidFill>
              <a:schemeClr val="bg1"/>
            </a:solidFill>
            <a:prstDash val="solid"/>
            <a:headEnd type="none" w="med" len="med"/>
            <a:tailEnd type="none" w="med" len="med"/>
          </a:ln>
          <a:effectLst/>
        </p:spPr>
        <p:txBody>
          <a:bodyPr vert="horz" wrap="square" lIns="68567" tIns="34285" rIns="68567" bIns="34285" numCol="1" rtlCol="0" anchor="ctr" anchorCtr="0" compatLnSpc="1">
            <a:prstTxWarp prst="textNoShape">
              <a:avLst/>
            </a:prstTxWarp>
          </a:bodyPr>
          <a:lstStyle/>
          <a:p>
            <a:pPr marL="0" marR="0" lvl="0" indent="0" algn="ctr" defTabSz="685442" rtl="0" eaLnBrk="1" fontAlgn="base" latinLnBrk="0" hangingPunct="1">
              <a:lnSpc>
                <a:spcPct val="90000"/>
              </a:lnSpc>
              <a:spcBef>
                <a:spcPct val="0"/>
              </a:spcBef>
              <a:spcAft>
                <a:spcPct val="0"/>
              </a:spcAft>
              <a:buClrTx/>
              <a:buSzTx/>
              <a:buFontTx/>
              <a:buNone/>
              <a:tabLst/>
              <a:defRPr/>
            </a:pPr>
            <a:endParaRPr kumimoji="0" lang="en-US" sz="1500" b="0" i="0" u="none" strike="noStrike" kern="0" cap="none" spc="-38"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1" name="Picture 20" descr="A close up of a logo&#10;&#10;Description automatically generated">
            <a:extLst>
              <a:ext uri="{FF2B5EF4-FFF2-40B4-BE49-F238E27FC236}">
                <a16:creationId xmlns:a16="http://schemas.microsoft.com/office/drawing/2014/main" id="{9FD269A1-E772-4369-BB0B-16D8FF3350B0}"/>
              </a:ext>
            </a:extLst>
          </p:cNvPr>
          <p:cNvPicPr>
            <a:picLocks noChangeAspect="1"/>
          </p:cNvPicPr>
          <p:nvPr/>
        </p:nvPicPr>
        <p:blipFill>
          <a:blip r:embed="rId8"/>
          <a:stretch>
            <a:fillRect/>
          </a:stretch>
        </p:blipFill>
        <p:spPr>
          <a:xfrm>
            <a:off x="764832" y="5896344"/>
            <a:ext cx="502299" cy="501097"/>
          </a:xfrm>
          <a:prstGeom prst="rect">
            <a:avLst/>
          </a:prstGeom>
        </p:spPr>
      </p:pic>
      <p:sp>
        <p:nvSpPr>
          <p:cNvPr id="2" name="Title 1">
            <a:extLst>
              <a:ext uri="{FF2B5EF4-FFF2-40B4-BE49-F238E27FC236}">
                <a16:creationId xmlns:a16="http://schemas.microsoft.com/office/drawing/2014/main" id="{562D5B51-F9C4-46CF-8182-46CBCE2C962A}"/>
              </a:ext>
            </a:extLst>
          </p:cNvPr>
          <p:cNvSpPr>
            <a:spLocks noGrp="1"/>
          </p:cNvSpPr>
          <p:nvPr>
            <p:ph type="title"/>
          </p:nvPr>
        </p:nvSpPr>
        <p:spPr>
          <a:xfrm>
            <a:off x="519438" y="0"/>
            <a:ext cx="11018520" cy="1661993"/>
          </a:xfrm>
        </p:spPr>
        <p:txBody>
          <a:bodyPr/>
          <a:lstStyle/>
          <a:p>
            <a:r>
              <a:rPr lang="en-US" dirty="0"/>
              <a:t>ML.NET is proven at scale, enterprise ready </a:t>
            </a:r>
            <a:br>
              <a:rPr lang="en-US" dirty="0"/>
            </a:br>
            <a:r>
              <a:rPr lang="en-US" dirty="0"/>
              <a:t>(aka. TLC: MSFT internal for years)</a:t>
            </a:r>
            <a:br>
              <a:rPr lang="en-US" dirty="0"/>
            </a:br>
            <a:endParaRPr lang="en-US" dirty="0"/>
          </a:p>
        </p:txBody>
      </p:sp>
    </p:spTree>
    <p:extLst>
      <p:ext uri="{BB962C8B-B14F-4D97-AF65-F5344CB8AC3E}">
        <p14:creationId xmlns:p14="http://schemas.microsoft.com/office/powerpoint/2010/main" val="6171611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2042" y="1389398"/>
            <a:ext cx="4167887" cy="1107996"/>
          </a:xfrm>
        </p:spPr>
        <p:txBody>
          <a:bodyPr/>
          <a:lstStyle/>
          <a:p>
            <a:r>
              <a:rPr lang="en-US" dirty="0"/>
              <a:t>SigParser uses ML.NET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2"/>
          </p:nvPr>
        </p:nvSpPr>
        <p:spPr>
          <a:xfrm>
            <a:off x="582042" y="2738283"/>
            <a:ext cx="4164583" cy="3077766"/>
          </a:xfrm>
        </p:spPr>
        <p:txBody>
          <a:bodyPr/>
          <a:lstStyle/>
          <a:p>
            <a:r>
              <a:rPr lang="en-US" dirty="0"/>
              <a:t>"With ML.NET, we're able to train the model and then immediately test it inside of our code. This makes shipping new changes faster because all the tooling was together in one place.“</a:t>
            </a:r>
          </a:p>
          <a:p>
            <a:endParaRPr lang="en-US" dirty="0"/>
          </a:p>
          <a:p>
            <a:r>
              <a:rPr lang="en-US" b="1" i="1" dirty="0"/>
              <a:t>Paul Mendoza, CEO and founder SigParser </a:t>
            </a:r>
            <a:r>
              <a:rPr lang="en-US" dirty="0">
                <a:hlinkClick r:id="rId3"/>
              </a:rPr>
              <a:t>https://sigparser.com/</a:t>
            </a:r>
            <a:endParaRPr lang="en-US" b="1" i="1" dirty="0"/>
          </a:p>
        </p:txBody>
      </p:sp>
      <p:sp>
        <p:nvSpPr>
          <p:cNvPr id="5" name="Rectangle 4">
            <a:extLst>
              <a:ext uri="{FF2B5EF4-FFF2-40B4-BE49-F238E27FC236}">
                <a16:creationId xmlns:a16="http://schemas.microsoft.com/office/drawing/2014/main" id="{3F43394C-B7C3-4D9F-B7D6-6158D9D1E755}"/>
              </a:ext>
            </a:extLst>
          </p:cNvPr>
          <p:cNvSpPr/>
          <p:nvPr/>
        </p:nvSpPr>
        <p:spPr>
          <a:xfrm>
            <a:off x="481782" y="6358761"/>
            <a:ext cx="9057167" cy="430887"/>
          </a:xfrm>
          <a:prstGeom prst="rect">
            <a:avLst/>
          </a:prstGeom>
        </p:spPr>
        <p:txBody>
          <a:bodyPr wrap="square">
            <a:spAutoFit/>
          </a:bodyPr>
          <a:lstStyle/>
          <a:p>
            <a:r>
              <a:rPr lang="en-US" sz="1100" dirty="0">
                <a:hlinkClick r:id="rId4"/>
              </a:rPr>
              <a:t>https://dotnet.microsoft.com/apps/machinelearning-ai/ml-dotnet/customers</a:t>
            </a:r>
            <a:endParaRPr lang="en-US" sz="1100" dirty="0"/>
          </a:p>
          <a:p>
            <a:endParaRPr lang="en-US" sz="1100" dirty="0"/>
          </a:p>
        </p:txBody>
      </p:sp>
      <p:pic>
        <p:nvPicPr>
          <p:cNvPr id="4" name="Picture 3" descr="A screenshot of a cell phone&#10;&#10;Description automatically generated">
            <a:extLst>
              <a:ext uri="{FF2B5EF4-FFF2-40B4-BE49-F238E27FC236}">
                <a16:creationId xmlns:a16="http://schemas.microsoft.com/office/drawing/2014/main" id="{03A02284-0E54-444E-BE78-1A435A5D05A9}"/>
              </a:ext>
            </a:extLst>
          </p:cNvPr>
          <p:cNvPicPr>
            <a:picLocks noChangeAspect="1"/>
          </p:cNvPicPr>
          <p:nvPr/>
        </p:nvPicPr>
        <p:blipFill>
          <a:blip r:embed="rId5"/>
          <a:stretch>
            <a:fillRect/>
          </a:stretch>
        </p:blipFill>
        <p:spPr>
          <a:xfrm>
            <a:off x="5462794" y="885328"/>
            <a:ext cx="6664812" cy="5191008"/>
          </a:xfrm>
          <a:prstGeom prst="rect">
            <a:avLst/>
          </a:prstGeom>
        </p:spPr>
      </p:pic>
    </p:spTree>
    <p:extLst>
      <p:ext uri="{BB962C8B-B14F-4D97-AF65-F5344CB8AC3E}">
        <p14:creationId xmlns:p14="http://schemas.microsoft.com/office/powerpoint/2010/main" val="381851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Sentiment Analysis</a:t>
            </a:r>
          </a:p>
        </p:txBody>
      </p:sp>
    </p:spTree>
    <p:extLst>
      <p:ext uri="{BB962C8B-B14F-4D97-AF65-F5344CB8AC3E}">
        <p14:creationId xmlns:p14="http://schemas.microsoft.com/office/powerpoint/2010/main" val="75676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BB36402-424B-464F-B9CA-4CBEF528F110}"/>
              </a:ext>
            </a:extLst>
          </p:cNvPr>
          <p:cNvGraphicFramePr/>
          <p:nvPr>
            <p:extLst/>
          </p:nvPr>
        </p:nvGraphicFramePr>
        <p:xfrm>
          <a:off x="337000" y="6078051"/>
          <a:ext cx="11521046" cy="597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1">
            <a:extLst>
              <a:ext uri="{FF2B5EF4-FFF2-40B4-BE49-F238E27FC236}">
                <a16:creationId xmlns:a16="http://schemas.microsoft.com/office/drawing/2014/main" id="{570F0256-35C4-404A-A69C-2EC2EEC4302D}"/>
              </a:ext>
            </a:extLst>
          </p:cNvPr>
          <p:cNvGraphicFramePr>
            <a:graphicFrameLocks noGrp="1"/>
          </p:cNvGraphicFramePr>
          <p:nvPr>
            <p:extLst/>
          </p:nvPr>
        </p:nvGraphicFramePr>
        <p:xfrm>
          <a:off x="1977091" y="2330044"/>
          <a:ext cx="8237817" cy="1854200"/>
        </p:xfrm>
        <a:graphic>
          <a:graphicData uri="http://schemas.openxmlformats.org/drawingml/2006/table">
            <a:tbl>
              <a:tblPr firstRow="1" bandRow="1">
                <a:tableStyleId>{5C22544A-7EE6-4342-B048-85BDC9FD1C3A}</a:tableStyleId>
              </a:tblPr>
              <a:tblGrid>
                <a:gridCol w="5455224">
                  <a:extLst>
                    <a:ext uri="{9D8B030D-6E8A-4147-A177-3AD203B41FA5}">
                      <a16:colId xmlns:a16="http://schemas.microsoft.com/office/drawing/2014/main" val="2718453439"/>
                    </a:ext>
                  </a:extLst>
                </a:gridCol>
                <a:gridCol w="2782593">
                  <a:extLst>
                    <a:ext uri="{9D8B030D-6E8A-4147-A177-3AD203B41FA5}">
                      <a16:colId xmlns:a16="http://schemas.microsoft.com/office/drawing/2014/main" val="3349420473"/>
                    </a:ext>
                  </a:extLst>
                </a:gridCol>
              </a:tblGrid>
              <a:tr h="370840">
                <a:tc>
                  <a:txBody>
                    <a:bodyPr/>
                    <a:lstStyle/>
                    <a:p>
                      <a:r>
                        <a:rPr lang="en-US"/>
                        <a:t>Comment</a:t>
                      </a:r>
                    </a:p>
                  </a:txBody>
                  <a:tcPr>
                    <a:solidFill>
                      <a:schemeClr val="accent6">
                        <a:lumMod val="75000"/>
                      </a:schemeClr>
                    </a:solidFill>
                  </a:tcPr>
                </a:tc>
                <a:tc>
                  <a:txBody>
                    <a:bodyPr/>
                    <a:lstStyle/>
                    <a:p>
                      <a:r>
                        <a:rPr lang="en-US"/>
                        <a:t>Toxic? (Sentiment)</a:t>
                      </a:r>
                    </a:p>
                  </a:txBody>
                  <a:tcPr>
                    <a:solidFill>
                      <a:schemeClr val="accent6">
                        <a:lumMod val="75000"/>
                      </a:schemeClr>
                    </a:solidFill>
                  </a:tcPr>
                </a:tc>
                <a:extLst>
                  <a:ext uri="{0D108BD9-81ED-4DB2-BD59-A6C34878D82A}">
                    <a16:rowId xmlns:a16="http://schemas.microsoft.com/office/drawing/2014/main" val="3341935739"/>
                  </a:ext>
                </a:extLst>
              </a:tr>
              <a:tr h="370840">
                <a:tc>
                  <a:txBody>
                    <a:bodyPr/>
                    <a:lstStyle/>
                    <a:p>
                      <a:r>
                        <a:rPr lang="en-US" sz="1765" b="0" i="0" u="none" strike="noStrike" kern="1200">
                          <a:solidFill>
                            <a:schemeClr val="dk1"/>
                          </a:solidFill>
                          <a:effectLst/>
                          <a:latin typeface="+mn-lt"/>
                          <a:ea typeface="+mn-ea"/>
                          <a:cs typeface="+mn-cs"/>
                        </a:rPr>
                        <a:t>==RUDE== Dude, you are rude …</a:t>
                      </a:r>
                      <a:endParaRPr lang="en-US"/>
                    </a:p>
                  </a:txBody>
                  <a:tcPr/>
                </a:tc>
                <a:tc>
                  <a:txBody>
                    <a:bodyPr/>
                    <a:lstStyle/>
                    <a:p>
                      <a:r>
                        <a:rPr lang="en-US"/>
                        <a:t>1</a:t>
                      </a:r>
                    </a:p>
                  </a:txBody>
                  <a:tcPr/>
                </a:tc>
                <a:extLst>
                  <a:ext uri="{0D108BD9-81ED-4DB2-BD59-A6C34878D82A}">
                    <a16:rowId xmlns:a16="http://schemas.microsoft.com/office/drawing/2014/main" val="3821222271"/>
                  </a:ext>
                </a:extLst>
              </a:tr>
              <a:tr h="370840">
                <a:tc>
                  <a:txBody>
                    <a:bodyPr/>
                    <a:lstStyle/>
                    <a:p>
                      <a:r>
                        <a:rPr lang="en-US" sz="1765" b="0" i="0" u="none" strike="noStrike" kern="1200">
                          <a:solidFill>
                            <a:schemeClr val="dk1"/>
                          </a:solidFill>
                          <a:effectLst/>
                          <a:latin typeface="+mn-lt"/>
                          <a:ea typeface="+mn-ea"/>
                          <a:cs typeface="+mn-cs"/>
                        </a:rPr>
                        <a:t>== OK! == IM GOING TO VANDALIZE … </a:t>
                      </a:r>
                      <a:endParaRPr lang="en-US"/>
                    </a:p>
                  </a:txBody>
                  <a:tcPr/>
                </a:tc>
                <a:tc>
                  <a:txBody>
                    <a:bodyPr/>
                    <a:lstStyle/>
                    <a:p>
                      <a:r>
                        <a:rPr lang="en-US"/>
                        <a:t>1</a:t>
                      </a:r>
                    </a:p>
                  </a:txBody>
                  <a:tcPr/>
                </a:tc>
                <a:extLst>
                  <a:ext uri="{0D108BD9-81ED-4DB2-BD59-A6C34878D82A}">
                    <a16:rowId xmlns:a16="http://schemas.microsoft.com/office/drawing/2014/main" val="2063998202"/>
                  </a:ext>
                </a:extLst>
              </a:tr>
              <a:tr h="370840">
                <a:tc>
                  <a:txBody>
                    <a:bodyPr/>
                    <a:lstStyle/>
                    <a:p>
                      <a:r>
                        <a:rPr lang="en-US" sz="1765" b="0" i="0" u="none" strike="noStrike" kern="1200">
                          <a:solidFill>
                            <a:schemeClr val="dk1"/>
                          </a:solidFill>
                          <a:effectLst/>
                          <a:latin typeface="+mn-lt"/>
                          <a:ea typeface="+mn-ea"/>
                          <a:cs typeface="+mn-cs"/>
                        </a:rPr>
                        <a:t>I also found use of the word "humanists” confusing …</a:t>
                      </a:r>
                      <a:endParaRPr lang="en-US"/>
                    </a:p>
                  </a:txBody>
                  <a:tcPr/>
                </a:tc>
                <a:tc>
                  <a:txBody>
                    <a:bodyPr/>
                    <a:lstStyle/>
                    <a:p>
                      <a:r>
                        <a:rPr lang="en-US"/>
                        <a:t>0</a:t>
                      </a:r>
                    </a:p>
                  </a:txBody>
                  <a:tcPr/>
                </a:tc>
                <a:extLst>
                  <a:ext uri="{0D108BD9-81ED-4DB2-BD59-A6C34878D82A}">
                    <a16:rowId xmlns:a16="http://schemas.microsoft.com/office/drawing/2014/main" val="8972036"/>
                  </a:ext>
                </a:extLst>
              </a:tr>
              <a:tr h="370840">
                <a:tc>
                  <a:txBody>
                    <a:bodyPr/>
                    <a:lstStyle/>
                    <a:p>
                      <a:r>
                        <a:rPr lang="en-US" sz="1765" b="0" i="0" u="none" strike="noStrike" kern="1200" err="1">
                          <a:solidFill>
                            <a:schemeClr val="dk1"/>
                          </a:solidFill>
                          <a:effectLst/>
                          <a:latin typeface="+mn-lt"/>
                          <a:ea typeface="+mn-ea"/>
                          <a:cs typeface="+mn-cs"/>
                        </a:rPr>
                        <a:t>Oooooh</a:t>
                      </a:r>
                      <a:r>
                        <a:rPr lang="en-US" sz="1765" b="0" i="0" u="none" strike="noStrike" kern="1200">
                          <a:solidFill>
                            <a:schemeClr val="dk1"/>
                          </a:solidFill>
                          <a:effectLst/>
                          <a:latin typeface="+mn-lt"/>
                          <a:ea typeface="+mn-ea"/>
                          <a:cs typeface="+mn-cs"/>
                        </a:rPr>
                        <a:t> thank you Mr. </a:t>
                      </a:r>
                      <a:r>
                        <a:rPr lang="en-US" sz="1765" b="0" i="0" u="none" strike="noStrike" kern="1200" err="1">
                          <a:solidFill>
                            <a:schemeClr val="dk1"/>
                          </a:solidFill>
                          <a:effectLst/>
                          <a:latin typeface="+mn-lt"/>
                          <a:ea typeface="+mn-ea"/>
                          <a:cs typeface="+mn-cs"/>
                        </a:rPr>
                        <a:t>DietLime</a:t>
                      </a:r>
                      <a:r>
                        <a:rPr lang="en-US" sz="1765" b="0" i="0" u="none" strike="noStrike" kern="1200">
                          <a:solidFill>
                            <a:schemeClr val="dk1"/>
                          </a:solidFill>
                          <a:effectLst/>
                          <a:latin typeface="+mn-lt"/>
                          <a:ea typeface="+mn-ea"/>
                          <a:cs typeface="+mn-cs"/>
                        </a:rPr>
                        <a:t> …</a:t>
                      </a:r>
                      <a:endParaRPr lang="en-US"/>
                    </a:p>
                  </a:txBody>
                  <a:tcPr/>
                </a:tc>
                <a:tc>
                  <a:txBody>
                    <a:bodyPr/>
                    <a:lstStyle/>
                    <a:p>
                      <a:r>
                        <a:rPr lang="en-US"/>
                        <a:t>0</a:t>
                      </a:r>
                    </a:p>
                  </a:txBody>
                  <a:tcPr/>
                </a:tc>
                <a:extLst>
                  <a:ext uri="{0D108BD9-81ED-4DB2-BD59-A6C34878D82A}">
                    <a16:rowId xmlns:a16="http://schemas.microsoft.com/office/drawing/2014/main" val="165179537"/>
                  </a:ext>
                </a:extLst>
              </a:tr>
            </a:tbl>
          </a:graphicData>
        </a:graphic>
      </p:graphicFrame>
      <p:sp>
        <p:nvSpPr>
          <p:cNvPr id="8" name="Rectangle 7">
            <a:extLst>
              <a:ext uri="{FF2B5EF4-FFF2-40B4-BE49-F238E27FC236}">
                <a16:creationId xmlns:a16="http://schemas.microsoft.com/office/drawing/2014/main" id="{38CBCDE7-EC33-4A9D-A0A2-29C1C928207C}"/>
              </a:ext>
            </a:extLst>
          </p:cNvPr>
          <p:cNvSpPr/>
          <p:nvPr/>
        </p:nvSpPr>
        <p:spPr>
          <a:xfrm>
            <a:off x="3845860" y="6521232"/>
            <a:ext cx="8346140"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05050"/>
                </a:solidFill>
                <a:effectLst/>
                <a:uLnTx/>
                <a:uFillTx/>
                <a:latin typeface="Segoe UI"/>
                <a:ea typeface="+mn-ea"/>
                <a:cs typeface="+mn-cs"/>
              </a:rPr>
              <a:t>Wikipedia detox data at </a:t>
            </a:r>
            <a:r>
              <a:rPr kumimoji="0" lang="en-US" sz="1400" b="0" i="0" u="none" strike="noStrike" kern="1200" cap="none" spc="0" normalizeH="0" baseline="0" noProof="0">
                <a:ln>
                  <a:noFill/>
                </a:ln>
                <a:solidFill>
                  <a:srgbClr val="505050"/>
                </a:solidFill>
                <a:effectLst/>
                <a:uLnTx/>
                <a:uFillTx/>
                <a:latin typeface="Segoe UI"/>
                <a:ea typeface="+mn-ea"/>
                <a:cs typeface="+mn-cs"/>
                <a:hlinkClick r:id="rId8"/>
              </a:rPr>
              <a:t>https://figshare.com/articles/Wikipedia_Talk_Labels_Personal_Attacks/4054689</a:t>
            </a:r>
            <a:r>
              <a:rPr kumimoji="0" lang="en-US" sz="1400" b="0" i="0" u="none" strike="noStrike" kern="1200" cap="none" spc="0" normalizeH="0" baseline="0" noProof="0">
                <a:ln>
                  <a:noFill/>
                </a:ln>
                <a:solidFill>
                  <a:srgbClr val="505050"/>
                </a:solidFill>
                <a:effectLst/>
                <a:uLnTx/>
                <a:uFillTx/>
                <a:latin typeface="Segoe UI"/>
                <a:ea typeface="+mn-ea"/>
                <a:cs typeface="+mn-cs"/>
              </a:rPr>
              <a:t> </a:t>
            </a:r>
          </a:p>
        </p:txBody>
      </p:sp>
      <p:sp>
        <p:nvSpPr>
          <p:cNvPr id="12" name="Rectangle 11">
            <a:extLst>
              <a:ext uri="{FF2B5EF4-FFF2-40B4-BE49-F238E27FC236}">
                <a16:creationId xmlns:a16="http://schemas.microsoft.com/office/drawing/2014/main" id="{039EBD43-DD3B-4B0B-A328-ADE42097A3FD}"/>
              </a:ext>
            </a:extLst>
          </p:cNvPr>
          <p:cNvSpPr/>
          <p:nvPr/>
        </p:nvSpPr>
        <p:spPr bwMode="auto">
          <a:xfrm>
            <a:off x="3187325" y="4724574"/>
            <a:ext cx="3011769" cy="39704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Features (input)</a:t>
            </a:r>
          </a:p>
        </p:txBody>
      </p:sp>
      <p:sp>
        <p:nvSpPr>
          <p:cNvPr id="13" name="Rectangle 12">
            <a:extLst>
              <a:ext uri="{FF2B5EF4-FFF2-40B4-BE49-F238E27FC236}">
                <a16:creationId xmlns:a16="http://schemas.microsoft.com/office/drawing/2014/main" id="{66A65B9C-065C-42CD-9186-C46C4D66E6A4}"/>
              </a:ext>
            </a:extLst>
          </p:cNvPr>
          <p:cNvSpPr/>
          <p:nvPr/>
        </p:nvSpPr>
        <p:spPr bwMode="auto">
          <a:xfrm>
            <a:off x="7572747" y="4724574"/>
            <a:ext cx="2478740" cy="397042"/>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Label (output)</a:t>
            </a:r>
          </a:p>
        </p:txBody>
      </p:sp>
      <p:sp>
        <p:nvSpPr>
          <p:cNvPr id="4" name="Right Brace 3">
            <a:extLst>
              <a:ext uri="{FF2B5EF4-FFF2-40B4-BE49-F238E27FC236}">
                <a16:creationId xmlns:a16="http://schemas.microsoft.com/office/drawing/2014/main" id="{4B54E619-66E5-4F49-A2E9-61FF67C44CFB}"/>
              </a:ext>
            </a:extLst>
          </p:cNvPr>
          <p:cNvSpPr/>
          <p:nvPr/>
        </p:nvSpPr>
        <p:spPr>
          <a:xfrm rot="5400000">
            <a:off x="4511488" y="1979107"/>
            <a:ext cx="322730" cy="4988859"/>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Right Brace 13">
            <a:extLst>
              <a:ext uri="{FF2B5EF4-FFF2-40B4-BE49-F238E27FC236}">
                <a16:creationId xmlns:a16="http://schemas.microsoft.com/office/drawing/2014/main" id="{0D4F1FC7-0B16-4965-8849-2BE501AA3D1A}"/>
              </a:ext>
            </a:extLst>
          </p:cNvPr>
          <p:cNvSpPr/>
          <p:nvPr/>
        </p:nvSpPr>
        <p:spPr>
          <a:xfrm rot="5400000">
            <a:off x="8650752" y="3234168"/>
            <a:ext cx="322730" cy="2478740"/>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 name="Title 2">
            <a:extLst>
              <a:ext uri="{FF2B5EF4-FFF2-40B4-BE49-F238E27FC236}">
                <a16:creationId xmlns:a16="http://schemas.microsoft.com/office/drawing/2014/main" id="{B6A968C2-5EAC-4D17-A47D-7F5E566F7CFA}"/>
              </a:ext>
            </a:extLst>
          </p:cNvPr>
          <p:cNvSpPr>
            <a:spLocks noGrp="1"/>
          </p:cNvSpPr>
          <p:nvPr>
            <p:ph type="title"/>
          </p:nvPr>
        </p:nvSpPr>
        <p:spPr/>
        <p:txBody>
          <a:bodyPr/>
          <a:lstStyle/>
          <a:p>
            <a:r>
              <a:rPr lang="en-US" dirty="0"/>
              <a:t>Sentiment Analysis</a:t>
            </a:r>
          </a:p>
        </p:txBody>
      </p:sp>
    </p:spTree>
    <p:extLst>
      <p:ext uri="{BB962C8B-B14F-4D97-AF65-F5344CB8AC3E}">
        <p14:creationId xmlns:p14="http://schemas.microsoft.com/office/powerpoint/2010/main" val="1413507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4"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A1060-F886-4A7A-A05C-A4D78A7D1C09}"/>
              </a:ext>
            </a:extLst>
          </p:cNvPr>
          <p:cNvSpPr/>
          <p:nvPr/>
        </p:nvSpPr>
        <p:spPr>
          <a:xfrm>
            <a:off x="1512270" y="1888059"/>
            <a:ext cx="518160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Is this A or B?</a:t>
            </a:r>
          </a:p>
        </p:txBody>
      </p:sp>
      <p:sp>
        <p:nvSpPr>
          <p:cNvPr id="8" name="Rectangle 7">
            <a:extLst>
              <a:ext uri="{FF2B5EF4-FFF2-40B4-BE49-F238E27FC236}">
                <a16:creationId xmlns:a16="http://schemas.microsoft.com/office/drawing/2014/main" id="{851B4703-65FF-4FB0-BDB1-51209B15756C}"/>
              </a:ext>
            </a:extLst>
          </p:cNvPr>
          <p:cNvSpPr/>
          <p:nvPr/>
        </p:nvSpPr>
        <p:spPr>
          <a:xfrm>
            <a:off x="7076256" y="3152082"/>
            <a:ext cx="3437416"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Is this a toxic comment?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Yes or no</a:t>
            </a:r>
            <a:endParaRPr kumimoji="0" lang="en-US" sz="2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9" name="Picture 8">
            <a:extLst>
              <a:ext uri="{FF2B5EF4-FFF2-40B4-BE49-F238E27FC236}">
                <a16:creationId xmlns:a16="http://schemas.microsoft.com/office/drawing/2014/main" id="{854C6A58-3A53-4BB7-8048-251921190A25}"/>
              </a:ext>
            </a:extLst>
          </p:cNvPr>
          <p:cNvPicPr>
            <a:picLocks noChangeAspect="1"/>
          </p:cNvPicPr>
          <p:nvPr/>
        </p:nvPicPr>
        <p:blipFill>
          <a:blip r:embed="rId3">
            <a:clrChange>
              <a:clrFrom>
                <a:srgbClr val="FFFFFF"/>
              </a:clrFrom>
              <a:clrTo>
                <a:srgbClr val="FFFFFF">
                  <a:alpha val="0"/>
                </a:srgbClr>
              </a:clrTo>
            </a:clrChange>
            <a:extLst/>
          </a:blip>
          <a:stretch>
            <a:fillRect/>
          </a:stretch>
        </p:blipFill>
        <p:spPr>
          <a:xfrm>
            <a:off x="668255" y="2459050"/>
            <a:ext cx="3288021" cy="3038509"/>
          </a:xfrm>
          <a:prstGeom prst="rect">
            <a:avLst/>
          </a:prstGeom>
        </p:spPr>
      </p:pic>
      <p:sp>
        <p:nvSpPr>
          <p:cNvPr id="2" name="Title 1">
            <a:extLst>
              <a:ext uri="{FF2B5EF4-FFF2-40B4-BE49-F238E27FC236}">
                <a16:creationId xmlns:a16="http://schemas.microsoft.com/office/drawing/2014/main" id="{A3C7EF03-782E-41FE-ABDA-879715969A48}"/>
              </a:ext>
            </a:extLst>
          </p:cNvPr>
          <p:cNvSpPr>
            <a:spLocks noGrp="1"/>
          </p:cNvSpPr>
          <p:nvPr>
            <p:ph type="title"/>
          </p:nvPr>
        </p:nvSpPr>
        <p:spPr/>
        <p:txBody>
          <a:bodyPr/>
          <a:lstStyle/>
          <a:p>
            <a:r>
              <a:rPr lang="en-US" dirty="0"/>
              <a:t>Sentiment Analysis explained</a:t>
            </a:r>
          </a:p>
        </p:txBody>
      </p:sp>
    </p:spTree>
    <p:extLst>
      <p:ext uri="{BB962C8B-B14F-4D97-AF65-F5344CB8AC3E}">
        <p14:creationId xmlns:p14="http://schemas.microsoft.com/office/powerpoint/2010/main" val="419505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Visual Studio 2019 Launch">
      <a:dk1>
        <a:srgbClr val="1A1A1A"/>
      </a:dk1>
      <a:lt1>
        <a:srgbClr val="FFFFFF"/>
      </a:lt1>
      <a:dk2>
        <a:srgbClr val="0D0D0D"/>
      </a:dk2>
      <a:lt2>
        <a:srgbClr val="E6E6E6"/>
      </a:lt2>
      <a:accent1>
        <a:srgbClr val="5C2D91"/>
      </a:accent1>
      <a:accent2>
        <a:srgbClr val="0078D4"/>
      </a:accent2>
      <a:accent3>
        <a:srgbClr val="00BCF2"/>
      </a:accent3>
      <a:accent4>
        <a:srgbClr val="BAD80A"/>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Studio2019Launch_Template_V5" id="{9DB3D05F-6371-48EA-A8D2-A01CFEC5E5A8}" vid="{7E5F3317-8777-43BC-B5E4-569855CBE125}"/>
    </a:ext>
  </a:extLst>
</a:theme>
</file>

<file path=ppt/theme/theme2.xml><?xml version="1.0" encoding="utf-8"?>
<a:theme xmlns:a="http://schemas.openxmlformats.org/drawingml/2006/main" name="SOFT BLACK TEMPLATE">
  <a:themeElements>
    <a:clrScheme name="Visual Studio 2019 Launch">
      <a:dk1>
        <a:srgbClr val="1A1A1A"/>
      </a:dk1>
      <a:lt1>
        <a:srgbClr val="FFFFFF"/>
      </a:lt1>
      <a:dk2>
        <a:srgbClr val="0D0D0D"/>
      </a:dk2>
      <a:lt2>
        <a:srgbClr val="E6E6E6"/>
      </a:lt2>
      <a:accent1>
        <a:srgbClr val="5C2D91"/>
      </a:accent1>
      <a:accent2>
        <a:srgbClr val="0078D4"/>
      </a:accent2>
      <a:accent3>
        <a:srgbClr val="00BCF2"/>
      </a:accent3>
      <a:accent4>
        <a:srgbClr val="BAD80A"/>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Studio2019Launch_Template_V5" id="{9DB3D05F-6371-48EA-A8D2-A01CFEC5E5A8}" vid="{A3FC0CA9-46DB-457B-B63A-17E7CF03E7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2" ma:contentTypeDescription="Create a new document." ma:contentTypeScope="" ma:versionID="230db19e8b17ba2810ea93624333db7c">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dca6bc5695fb6c44cc6989902b88d8c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2006/documentManagement/types"/>
    <ds:schemaRef ds:uri="dcf5ddc1-fb1d-440f-849a-6450bddbaed7"/>
    <ds:schemaRef ds:uri="http://purl.org/dc/terms/"/>
    <ds:schemaRef ds:uri="http://schemas.openxmlformats.org/package/2006/metadata/core-properties"/>
    <ds:schemaRef ds:uri="965de625-df5b-42e9-a277-2113da4f1195"/>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CD8681F-3394-459F-BDB4-E6A41BDB1F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VisualStudio2019Launch_Template_V5</Template>
  <TotalTime>160</TotalTime>
  <Words>814</Words>
  <Application>Microsoft Office PowerPoint</Application>
  <PresentationFormat>Widescreen</PresentationFormat>
  <Paragraphs>148</Paragraphs>
  <Slides>14</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Machine Learning and Artificial Intelligence for every developer with ML.NET and Visual Studio 2019</vt:lpstr>
      <vt:lpstr>Your platform for building anything </vt:lpstr>
      <vt:lpstr>ML.NET is a machine learning  framework made for .NET developers </vt:lpstr>
      <vt:lpstr>Machine Learning scenarios with ML.NET </vt:lpstr>
      <vt:lpstr>ML.NET is proven at scale, enterprise ready  (aka. TLC: MSFT internal for years) </vt:lpstr>
      <vt:lpstr>SigParser uses ML.NET</vt:lpstr>
      <vt:lpstr>Sentiment Analysis</vt:lpstr>
      <vt:lpstr>Sentiment Analysis</vt:lpstr>
      <vt:lpstr>Sentiment Analysis explained</vt:lpstr>
      <vt:lpstr>Machine Leaning workflow</vt:lpstr>
      <vt:lpstr>Image Classification</vt:lpstr>
      <vt:lpstr>Deep Learning</vt:lpstr>
      <vt:lpstr>Try ML.NET today!</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Visual Studio 2019 Launch</dc:subject>
  <dc:creator>Pranav Rastogi</dc:creator>
  <cp:keywords/>
  <dc:description/>
  <cp:lastModifiedBy>Beth Massi</cp:lastModifiedBy>
  <cp:revision>1</cp:revision>
  <dcterms:created xsi:type="dcterms:W3CDTF">2019-03-26T15:10:15Z</dcterms:created>
  <dcterms:modified xsi:type="dcterms:W3CDTF">2019-04-08T15:56:33Z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