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2"/>
  </p:notesMasterIdLst>
  <p:handoutMasterIdLst>
    <p:handoutMasterId r:id="rId13"/>
  </p:handoutMasterIdLst>
  <p:sldIdLst>
    <p:sldId id="1818" r:id="rId6"/>
    <p:sldId id="1826" r:id="rId7"/>
    <p:sldId id="1858" r:id="rId8"/>
    <p:sldId id="1859" r:id="rId9"/>
    <p:sldId id="1856" r:id="rId10"/>
    <p:sldId id="1860" r:id="rId1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18"/>
            <p14:sldId id="1826"/>
            <p14:sldId id="1858"/>
            <p14:sldId id="1859"/>
            <p14:sldId id="1856"/>
            <p14:sldId id="18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CED56-77D8-4029-882D-3B2642554865}" v="13" dt="2019-04-02T19:45:1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2133" autoAdjust="0"/>
  </p:normalViewPr>
  <p:slideViewPr>
    <p:cSldViewPr snapToGrid="0">
      <p:cViewPr varScale="1">
        <p:scale>
          <a:sx n="101" d="100"/>
          <a:sy n="101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4/2/2019 12:38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4/2/2019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5511800" cy="553998"/>
          </a:xfrm>
        </p:spPr>
        <p:txBody>
          <a:bodyPr/>
          <a:lstStyle/>
          <a:p>
            <a:r>
              <a:rPr lang="en-US" dirty="0"/>
              <a:t>Write beautiful code, faster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Kendra Havens</a:t>
            </a:r>
          </a:p>
          <a:p>
            <a:r>
              <a:rPr lang="en-US" dirty="0"/>
              <a:t>Program Manager, .NET &amp;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83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UX 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45805"/>
          </a:xfrm>
        </p:spPr>
        <p:txBody>
          <a:bodyPr/>
          <a:lstStyle/>
          <a:p>
            <a:r>
              <a:rPr lang="en-US" dirty="0"/>
              <a:t>Side-by-side installation</a:t>
            </a:r>
          </a:p>
          <a:p>
            <a:r>
              <a:rPr lang="en-US" dirty="0"/>
              <a:t>Redesigned UX and Theme</a:t>
            </a:r>
          </a:p>
          <a:p>
            <a:r>
              <a:rPr lang="en-US" dirty="0"/>
              <a:t>Visual Studio search experience</a:t>
            </a:r>
          </a:p>
          <a:p>
            <a:r>
              <a:rPr lang="en-US" dirty="0"/>
              <a:t>Start window</a:t>
            </a:r>
          </a:p>
          <a:p>
            <a:r>
              <a:rPr lang="en-US" dirty="0"/>
              <a:t>Solution Filters</a:t>
            </a:r>
          </a:p>
          <a:p>
            <a:r>
              <a:rPr lang="en-US" dirty="0"/>
              <a:t>CodeLens is now in Community edition</a:t>
            </a:r>
          </a:p>
          <a:p>
            <a:r>
              <a:rPr lang="en-US" dirty="0"/>
              <a:t>Per monitor awareness 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Tooling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82738"/>
          </a:xfrm>
        </p:spPr>
        <p:txBody>
          <a:bodyPr/>
          <a:lstStyle/>
          <a:p>
            <a:r>
              <a:rPr lang="en-US" dirty="0"/>
              <a:t>New classification colors</a:t>
            </a:r>
          </a:p>
          <a:p>
            <a:r>
              <a:rPr lang="en-US" dirty="0" err="1"/>
              <a:t>IntelliCode</a:t>
            </a:r>
            <a:r>
              <a:rPr lang="en-US" dirty="0"/>
              <a:t> (soon to be on by default!)</a:t>
            </a:r>
          </a:p>
          <a:p>
            <a:r>
              <a:rPr lang="en-US" dirty="0"/>
              <a:t>Project file editing</a:t>
            </a:r>
          </a:p>
          <a:p>
            <a:r>
              <a:rPr lang="en-US" dirty="0"/>
              <a:t>Find all references can now filter by Read/Write</a:t>
            </a:r>
          </a:p>
          <a:p>
            <a:r>
              <a:rPr lang="en-US" dirty="0"/>
              <a:t>Search local/watch windows during debugging</a:t>
            </a:r>
          </a:p>
          <a:p>
            <a:r>
              <a:rPr lang="en-US" dirty="0"/>
              <a:t>Export code style in Tools &gt; Options to .</a:t>
            </a:r>
            <a:r>
              <a:rPr lang="en-US" dirty="0" err="1"/>
              <a:t>editorconfig</a:t>
            </a:r>
            <a:endParaRPr lang="en-US" dirty="0"/>
          </a:p>
          <a:p>
            <a:r>
              <a:rPr lang="en-US" dirty="0"/>
              <a:t>Code cleanup</a:t>
            </a:r>
          </a:p>
          <a:p>
            <a:r>
              <a:rPr lang="en-US" dirty="0"/>
              <a:t>`dotnet format` command line tool </a:t>
            </a:r>
            <a:r>
              <a:rPr lang="en-US" dirty="0">
                <a:hlinkClick r:id="rId3"/>
              </a:rPr>
              <a:t>https://github.com/dotnet/format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0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Refactorings and Code fixes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116419"/>
            <a:ext cx="11018520" cy="5601533"/>
          </a:xfrm>
        </p:spPr>
        <p:txBody>
          <a:bodyPr/>
          <a:lstStyle/>
          <a:p>
            <a:r>
              <a:rPr lang="en-US" dirty="0"/>
              <a:t>Sync namespace and folder name</a:t>
            </a:r>
          </a:p>
          <a:p>
            <a:r>
              <a:rPr lang="en-US" dirty="0"/>
              <a:t>Foreach to LINQ (and back!)</a:t>
            </a:r>
          </a:p>
          <a:p>
            <a:r>
              <a:rPr lang="en-US" dirty="0"/>
              <a:t>Add missing reference for unimported types</a:t>
            </a:r>
          </a:p>
          <a:p>
            <a:r>
              <a:rPr lang="en-US" dirty="0"/>
              <a:t>Invert conditional expressions</a:t>
            </a:r>
          </a:p>
          <a:p>
            <a:r>
              <a:rPr lang="en-US" dirty="0"/>
              <a:t>Extract Interface to same file</a:t>
            </a:r>
          </a:p>
          <a:p>
            <a:r>
              <a:rPr lang="en-US" dirty="0"/>
              <a:t>Pull members up</a:t>
            </a:r>
          </a:p>
          <a:p>
            <a:r>
              <a:rPr lang="en-US" dirty="0"/>
              <a:t>Wrap/indent/align parameters/arguments</a:t>
            </a:r>
          </a:p>
          <a:p>
            <a:r>
              <a:rPr lang="en-US" dirty="0"/>
              <a:t>Regex language support</a:t>
            </a:r>
          </a:p>
          <a:p>
            <a:r>
              <a:rPr lang="en-US" dirty="0"/>
              <a:t>Use Expression/block body for lambda</a:t>
            </a:r>
          </a:p>
          <a:p>
            <a:r>
              <a:rPr lang="en-US" dirty="0"/>
              <a:t>Remove unused expression values and parameters</a:t>
            </a:r>
          </a:p>
          <a:p>
            <a:r>
              <a:rPr lang="en-US" dirty="0"/>
              <a:t>Convert anonymous type to tuple or class</a:t>
            </a:r>
          </a:p>
        </p:txBody>
      </p:sp>
    </p:spTree>
    <p:extLst>
      <p:ext uri="{BB962C8B-B14F-4D97-AF65-F5344CB8AC3E}">
        <p14:creationId xmlns:p14="http://schemas.microsoft.com/office/powerpoint/2010/main" val="29835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63B6-32E4-4FFB-A4CE-2C301ED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551835"/>
            <a:ext cx="11382375" cy="3582139"/>
          </a:xfrm>
        </p:spPr>
        <p:txBody>
          <a:bodyPr/>
          <a:lstStyle/>
          <a:p>
            <a:r>
              <a:rPr lang="en-US" dirty="0"/>
              <a:t>Tutorial for Analyzing tweet sentiment: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https://docs.microsoft.com/en-us/azure/stream-analytics/stream-analytics-twitter-sentiment-analysis-trends</a:t>
            </a:r>
          </a:p>
        </p:txBody>
      </p:sp>
    </p:spTree>
    <p:extLst>
      <p:ext uri="{BB962C8B-B14F-4D97-AF65-F5344CB8AC3E}">
        <p14:creationId xmlns:p14="http://schemas.microsoft.com/office/powerpoint/2010/main" val="10752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dcf5ddc1-fb1d-440f-849a-6450bddbaed7"/>
    <ds:schemaRef ds:uri="http://purl.org/dc/terms/"/>
    <ds:schemaRef ds:uri="http://schemas.openxmlformats.org/package/2006/metadata/core-properties"/>
    <ds:schemaRef ds:uri="965de625-df5b-42e9-a277-2113da4f1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Words>331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Write beautiful code, faster</vt:lpstr>
      <vt:lpstr>Visual Studio 2019 – UX and Shell</vt:lpstr>
      <vt:lpstr>Visual Studio 2019 – Tooling Improvements</vt:lpstr>
      <vt:lpstr>.NET Refactorings and Code fixes </vt:lpstr>
      <vt:lpstr>Q &amp; A</vt:lpstr>
      <vt:lpstr>Tutorial for Analyzing tweet sentiment:    https://docs.microsoft.com/en-us/azure/stream-analytics/stream-analytics-twitter-sentiment-analysis-trends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Beth Massi</cp:lastModifiedBy>
  <cp:revision>20</cp:revision>
  <dcterms:created xsi:type="dcterms:W3CDTF">2019-03-04T19:39:54Z</dcterms:created>
  <dcterms:modified xsi:type="dcterms:W3CDTF">2019-04-02T19:45:12Z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