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8" r:id="rId3"/>
    <p:sldId id="281" r:id="rId4"/>
    <p:sldId id="260" r:id="rId5"/>
    <p:sldId id="274" r:id="rId6"/>
    <p:sldId id="275" r:id="rId7"/>
    <p:sldId id="276" r:id="rId8"/>
    <p:sldId id="277" r:id="rId9"/>
    <p:sldId id="283" r:id="rId10"/>
    <p:sldId id="273" r:id="rId11"/>
    <p:sldId id="266" r:id="rId12"/>
    <p:sldId id="280" r:id="rId13"/>
    <p:sldId id="279" r:id="rId14"/>
    <p:sldId id="284" r:id="rId15"/>
    <p:sldId id="259" r:id="rId16"/>
    <p:sldId id="282" r:id="rId17"/>
    <p:sldId id="278" r:id="rId18"/>
    <p:sldId id="257" r:id="rId19"/>
    <p:sldId id="269" r:id="rId20"/>
    <p:sldId id="272" r:id="rId21"/>
    <p:sldId id="270" r:id="rId22"/>
    <p:sldId id="285"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6513" autoAdjust="0"/>
  </p:normalViewPr>
  <p:slideViewPr>
    <p:cSldViewPr snapToGrid="0">
      <p:cViewPr varScale="1">
        <p:scale>
          <a:sx n="66" d="100"/>
          <a:sy n="66" d="100"/>
        </p:scale>
        <p:origin x="5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6.svg"/><Relationship Id="rId1" Type="http://schemas.openxmlformats.org/officeDocument/2006/relationships/image" Target="../media/image4.png"/><Relationship Id="rId5" Type="http://schemas.openxmlformats.org/officeDocument/2006/relationships/image" Target="../media/image39.svg"/><Relationship Id="rId4" Type="http://schemas.openxmlformats.org/officeDocument/2006/relationships/image" Target="../media/image6.pn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2.svg"/><Relationship Id="rId1" Type="http://schemas.openxmlformats.org/officeDocument/2006/relationships/image" Target="../media/image9.png"/><Relationship Id="rId6" Type="http://schemas.openxmlformats.org/officeDocument/2006/relationships/image" Target="../media/image46.svg"/><Relationship Id="rId5" Type="http://schemas.openxmlformats.org/officeDocument/2006/relationships/image" Target="../media/image11.png"/><Relationship Id="rId4" Type="http://schemas.openxmlformats.org/officeDocument/2006/relationships/image" Target="../media/image44.svg"/></Relationships>
</file>

<file path=ppt/diagrams/_rels/data3.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image" Target="../media/image60.svg"/><Relationship Id="rId2" Type="http://schemas.openxmlformats.org/officeDocument/2006/relationships/image" Target="../media/image50.svg"/><Relationship Id="rId1" Type="http://schemas.openxmlformats.org/officeDocument/2006/relationships/image" Target="../media/image14.png"/><Relationship Id="rId6" Type="http://schemas.openxmlformats.org/officeDocument/2006/relationships/image" Target="../media/image54.svg"/><Relationship Id="rId11" Type="http://schemas.openxmlformats.org/officeDocument/2006/relationships/image" Target="../media/image19.png"/><Relationship Id="rId5" Type="http://schemas.openxmlformats.org/officeDocument/2006/relationships/image" Target="../media/image16.png"/><Relationship Id="rId10" Type="http://schemas.openxmlformats.org/officeDocument/2006/relationships/image" Target="../media/image58.svg"/><Relationship Id="rId4" Type="http://schemas.openxmlformats.org/officeDocument/2006/relationships/image" Target="../media/image52.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0BEA83-A6D9-4FCB-9C9E-DF0F1E35723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389CD5F-26A2-487C-B470-815DFA51DB21}">
      <dgm:prSet/>
      <dgm:spPr/>
      <dgm:t>
        <a:bodyPr/>
        <a:lstStyle/>
        <a:p>
          <a:r>
            <a:rPr lang="en-US" dirty="0"/>
            <a:t>Looking for patterns </a:t>
          </a:r>
          <a:r>
            <a:rPr lang="en-US" dirty="0" smtClean="0"/>
            <a:t>in prepared data that we have already.</a:t>
          </a:r>
          <a:endParaRPr lang="en-US" dirty="0"/>
        </a:p>
      </dgm:t>
    </dgm:pt>
    <dgm:pt modelId="{2DD65961-4BAE-4485-A188-FA97A3C9072C}" type="parTrans" cxnId="{FDFF26E8-6350-4396-992D-5871FE2EA516}">
      <dgm:prSet/>
      <dgm:spPr/>
      <dgm:t>
        <a:bodyPr/>
        <a:lstStyle/>
        <a:p>
          <a:endParaRPr lang="en-US"/>
        </a:p>
      </dgm:t>
    </dgm:pt>
    <dgm:pt modelId="{8A16D71F-5EAD-462A-87CD-8CD9174E08CB}" type="sibTrans" cxnId="{FDFF26E8-6350-4396-992D-5871FE2EA516}">
      <dgm:prSet/>
      <dgm:spPr/>
      <dgm:t>
        <a:bodyPr/>
        <a:lstStyle/>
        <a:p>
          <a:endParaRPr lang="en-US"/>
        </a:p>
      </dgm:t>
    </dgm:pt>
    <dgm:pt modelId="{624191F5-CE1E-4AFB-82F4-9F96474CCE25}">
      <dgm:prSet/>
      <dgm:spPr/>
      <dgm:t>
        <a:bodyPr/>
        <a:lstStyle/>
        <a:p>
          <a:r>
            <a:rPr lang="en-US" dirty="0"/>
            <a:t>Generate </a:t>
          </a:r>
          <a:r>
            <a:rPr lang="en-US" dirty="0" smtClean="0"/>
            <a:t>Code based on algorithm.</a:t>
          </a:r>
          <a:endParaRPr lang="en-US" dirty="0"/>
        </a:p>
      </dgm:t>
    </dgm:pt>
    <dgm:pt modelId="{357969B8-43CF-446F-86FE-B55652C1CB46}" type="parTrans" cxnId="{57FF6774-968A-45C1-8BA6-E5D40B9399A8}">
      <dgm:prSet/>
      <dgm:spPr/>
      <dgm:t>
        <a:bodyPr/>
        <a:lstStyle/>
        <a:p>
          <a:endParaRPr lang="en-US"/>
        </a:p>
      </dgm:t>
    </dgm:pt>
    <dgm:pt modelId="{8812786E-CC45-42EF-B80F-3FB2AA1BF20D}" type="sibTrans" cxnId="{57FF6774-968A-45C1-8BA6-E5D40B9399A8}">
      <dgm:prSet/>
      <dgm:spPr/>
      <dgm:t>
        <a:bodyPr/>
        <a:lstStyle/>
        <a:p>
          <a:endParaRPr lang="en-US"/>
        </a:p>
      </dgm:t>
    </dgm:pt>
    <dgm:pt modelId="{5545EDFF-1BFC-43EE-A8A6-B5FC89D08C3C}">
      <dgm:prSet/>
      <dgm:spPr/>
      <dgm:t>
        <a:bodyPr/>
        <a:lstStyle/>
        <a:p>
          <a:r>
            <a:rPr lang="en-US" dirty="0"/>
            <a:t>Recognize those </a:t>
          </a:r>
          <a:r>
            <a:rPr lang="en-US" dirty="0" smtClean="0"/>
            <a:t>pattern in new data. (whichever is trained)</a:t>
          </a:r>
          <a:endParaRPr lang="en-US" dirty="0"/>
        </a:p>
      </dgm:t>
    </dgm:pt>
    <dgm:pt modelId="{B39F95F0-586B-4E44-BA5E-882519008B2F}" type="parTrans" cxnId="{19B1353E-57F8-4CC1-99BA-A387891CBB1F}">
      <dgm:prSet/>
      <dgm:spPr/>
      <dgm:t>
        <a:bodyPr/>
        <a:lstStyle/>
        <a:p>
          <a:endParaRPr lang="en-US"/>
        </a:p>
      </dgm:t>
    </dgm:pt>
    <dgm:pt modelId="{8E4D5C17-CCAB-4225-8687-3DA53206DE94}" type="sibTrans" cxnId="{19B1353E-57F8-4CC1-99BA-A387891CBB1F}">
      <dgm:prSet/>
      <dgm:spPr/>
      <dgm:t>
        <a:bodyPr/>
        <a:lstStyle/>
        <a:p>
          <a:endParaRPr lang="en-US"/>
        </a:p>
      </dgm:t>
    </dgm:pt>
    <dgm:pt modelId="{9A5EEDC7-1621-4A04-8549-A2D08D3ED6BD}" type="pres">
      <dgm:prSet presAssocID="{570BEA83-A6D9-4FCB-9C9E-DF0F1E357237}" presName="root" presStyleCnt="0">
        <dgm:presLayoutVars>
          <dgm:dir/>
          <dgm:resizeHandles val="exact"/>
        </dgm:presLayoutVars>
      </dgm:prSet>
      <dgm:spPr/>
      <dgm:t>
        <a:bodyPr/>
        <a:lstStyle/>
        <a:p>
          <a:endParaRPr lang="en-IN"/>
        </a:p>
      </dgm:t>
    </dgm:pt>
    <dgm:pt modelId="{48F7BDB7-1692-476F-B921-AECCE5E85C43}" type="pres">
      <dgm:prSet presAssocID="{8389CD5F-26A2-487C-B470-815DFA51DB21}" presName="compNode" presStyleCnt="0"/>
      <dgm:spPr/>
    </dgm:pt>
    <dgm:pt modelId="{8DD0BB7E-FA17-4876-96BF-9D1FE3AD09DD}" type="pres">
      <dgm:prSet presAssocID="{8389CD5F-26A2-487C-B470-815DFA51DB21}" presName="bgRect" presStyleLbl="bgShp" presStyleIdx="0" presStyleCnt="3"/>
      <dgm:spPr/>
    </dgm:pt>
    <dgm:pt modelId="{9CFDA691-DD0D-4A99-9584-7BA1FD34574E}" type="pres">
      <dgm:prSet presAssocID="{8389CD5F-26A2-487C-B470-815DFA51DB21}"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Research"/>
        </a:ext>
      </dgm:extLst>
    </dgm:pt>
    <dgm:pt modelId="{06F4FFE7-DAEB-4381-8D8A-178E43F723D4}" type="pres">
      <dgm:prSet presAssocID="{8389CD5F-26A2-487C-B470-815DFA51DB21}" presName="spaceRect" presStyleCnt="0"/>
      <dgm:spPr/>
    </dgm:pt>
    <dgm:pt modelId="{4A149CEF-DFBD-47BE-984C-BF0F9B5307E1}" type="pres">
      <dgm:prSet presAssocID="{8389CD5F-26A2-487C-B470-815DFA51DB21}" presName="parTx" presStyleLbl="revTx" presStyleIdx="0" presStyleCnt="3">
        <dgm:presLayoutVars>
          <dgm:chMax val="0"/>
          <dgm:chPref val="0"/>
        </dgm:presLayoutVars>
      </dgm:prSet>
      <dgm:spPr/>
      <dgm:t>
        <a:bodyPr/>
        <a:lstStyle/>
        <a:p>
          <a:endParaRPr lang="en-IN"/>
        </a:p>
      </dgm:t>
    </dgm:pt>
    <dgm:pt modelId="{48893ACA-8051-4E8E-9E13-ABF581B7C372}" type="pres">
      <dgm:prSet presAssocID="{8A16D71F-5EAD-462A-87CD-8CD9174E08CB}" presName="sibTrans" presStyleCnt="0"/>
      <dgm:spPr/>
    </dgm:pt>
    <dgm:pt modelId="{D2D5FD87-2036-470A-A2ED-CC8D7E57F89B}" type="pres">
      <dgm:prSet presAssocID="{624191F5-CE1E-4AFB-82F4-9F96474CCE25}" presName="compNode" presStyleCnt="0"/>
      <dgm:spPr/>
    </dgm:pt>
    <dgm:pt modelId="{13225FF3-DB4D-4603-8C1D-1C50186F2C0D}" type="pres">
      <dgm:prSet presAssocID="{624191F5-CE1E-4AFB-82F4-9F96474CCE25}" presName="bgRect" presStyleLbl="bgShp" presStyleIdx="1" presStyleCnt="3"/>
      <dgm:spPr/>
    </dgm:pt>
    <dgm:pt modelId="{0EB71079-FA5D-4ED7-9799-7494671432C4}" type="pres">
      <dgm:prSet presAssocID="{624191F5-CE1E-4AFB-82F4-9F96474CCE2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t>
        <a:bodyPr/>
        <a:lstStyle/>
        <a:p>
          <a:endParaRPr lang="en-IN"/>
        </a:p>
      </dgm:t>
    </dgm:pt>
    <dgm:pt modelId="{F7443ECD-9D8F-44F7-BE71-5F6549779CCC}" type="pres">
      <dgm:prSet presAssocID="{624191F5-CE1E-4AFB-82F4-9F96474CCE25}" presName="spaceRect" presStyleCnt="0"/>
      <dgm:spPr/>
    </dgm:pt>
    <dgm:pt modelId="{CDC92C99-F0C4-4488-8402-AEF3B3BD8A86}" type="pres">
      <dgm:prSet presAssocID="{624191F5-CE1E-4AFB-82F4-9F96474CCE25}" presName="parTx" presStyleLbl="revTx" presStyleIdx="1" presStyleCnt="3">
        <dgm:presLayoutVars>
          <dgm:chMax val="0"/>
          <dgm:chPref val="0"/>
        </dgm:presLayoutVars>
      </dgm:prSet>
      <dgm:spPr/>
      <dgm:t>
        <a:bodyPr/>
        <a:lstStyle/>
        <a:p>
          <a:endParaRPr lang="en-IN"/>
        </a:p>
      </dgm:t>
    </dgm:pt>
    <dgm:pt modelId="{23881CAE-F481-4F2E-B9A1-70CAA4F4EF94}" type="pres">
      <dgm:prSet presAssocID="{8812786E-CC45-42EF-B80F-3FB2AA1BF20D}" presName="sibTrans" presStyleCnt="0"/>
      <dgm:spPr/>
    </dgm:pt>
    <dgm:pt modelId="{6CFBC47C-600F-449D-9C78-27331D0F1DFA}" type="pres">
      <dgm:prSet presAssocID="{5545EDFF-1BFC-43EE-A8A6-B5FC89D08C3C}" presName="compNode" presStyleCnt="0"/>
      <dgm:spPr/>
    </dgm:pt>
    <dgm:pt modelId="{5AEE3D13-3AE2-4518-91CF-86D2EA6C4A63}" type="pres">
      <dgm:prSet presAssocID="{5545EDFF-1BFC-43EE-A8A6-B5FC89D08C3C}" presName="bgRect" presStyleLbl="bgShp" presStyleIdx="2" presStyleCnt="3"/>
      <dgm:spPr/>
    </dgm:pt>
    <dgm:pt modelId="{3C16EE66-9F53-4DAD-A199-A4666D9F2038}" type="pres">
      <dgm:prSet presAssocID="{5545EDFF-1BFC-43EE-A8A6-B5FC89D08C3C}" presName="iconRect" presStyleLbl="node1" presStyleIdx="2" presStyleCnt="3"/>
      <dgm:spPr>
        <a:blipFill>
          <a:blip xmlns:r="http://schemas.openxmlformats.org/officeDocument/2006/relationships"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a:ln>
          <a:noFill/>
        </a:ln>
      </dgm:spPr>
      <dgm:t>
        <a:bodyPr/>
        <a:lstStyle/>
        <a:p>
          <a:endParaRPr lang="en-IN"/>
        </a:p>
      </dgm:t>
      <dgm:extLst>
        <a:ext uri="{E40237B7-FDA0-4F09-8148-C483321AD2D9}">
          <dgm14:cNvPr xmlns:dgm14="http://schemas.microsoft.com/office/drawing/2010/diagram" id="0" name="" descr="Maze"/>
        </a:ext>
      </dgm:extLst>
    </dgm:pt>
    <dgm:pt modelId="{50F3BE3A-F123-4942-B759-AA875DCA3345}" type="pres">
      <dgm:prSet presAssocID="{5545EDFF-1BFC-43EE-A8A6-B5FC89D08C3C}" presName="spaceRect" presStyleCnt="0"/>
      <dgm:spPr/>
    </dgm:pt>
    <dgm:pt modelId="{EA00798E-1DDE-4B63-8DAD-222B489E02E9}" type="pres">
      <dgm:prSet presAssocID="{5545EDFF-1BFC-43EE-A8A6-B5FC89D08C3C}" presName="parTx" presStyleLbl="revTx" presStyleIdx="2" presStyleCnt="3">
        <dgm:presLayoutVars>
          <dgm:chMax val="0"/>
          <dgm:chPref val="0"/>
        </dgm:presLayoutVars>
      </dgm:prSet>
      <dgm:spPr/>
      <dgm:t>
        <a:bodyPr/>
        <a:lstStyle/>
        <a:p>
          <a:endParaRPr lang="en-IN"/>
        </a:p>
      </dgm:t>
    </dgm:pt>
  </dgm:ptLst>
  <dgm:cxnLst>
    <dgm:cxn modelId="{258A8EFA-9D8A-45A4-8A53-EB4DCD8C4802}" type="presOf" srcId="{8389CD5F-26A2-487C-B470-815DFA51DB21}" destId="{4A149CEF-DFBD-47BE-984C-BF0F9B5307E1}" srcOrd="0" destOrd="0" presId="urn:microsoft.com/office/officeart/2018/2/layout/IconVerticalSolidList"/>
    <dgm:cxn modelId="{CB3378A7-ACC9-495A-A64E-496666A81109}" type="presOf" srcId="{570BEA83-A6D9-4FCB-9C9E-DF0F1E357237}" destId="{9A5EEDC7-1621-4A04-8549-A2D08D3ED6BD}" srcOrd="0" destOrd="0" presId="urn:microsoft.com/office/officeart/2018/2/layout/IconVerticalSolidList"/>
    <dgm:cxn modelId="{FDFF26E8-6350-4396-992D-5871FE2EA516}" srcId="{570BEA83-A6D9-4FCB-9C9E-DF0F1E357237}" destId="{8389CD5F-26A2-487C-B470-815DFA51DB21}" srcOrd="0" destOrd="0" parTransId="{2DD65961-4BAE-4485-A188-FA97A3C9072C}" sibTransId="{8A16D71F-5EAD-462A-87CD-8CD9174E08CB}"/>
    <dgm:cxn modelId="{766438F4-521C-46EE-86C5-B675F2BC5D47}" type="presOf" srcId="{5545EDFF-1BFC-43EE-A8A6-B5FC89D08C3C}" destId="{EA00798E-1DDE-4B63-8DAD-222B489E02E9}" srcOrd="0" destOrd="0" presId="urn:microsoft.com/office/officeart/2018/2/layout/IconVerticalSolidList"/>
    <dgm:cxn modelId="{57FF6774-968A-45C1-8BA6-E5D40B9399A8}" srcId="{570BEA83-A6D9-4FCB-9C9E-DF0F1E357237}" destId="{624191F5-CE1E-4AFB-82F4-9F96474CCE25}" srcOrd="1" destOrd="0" parTransId="{357969B8-43CF-446F-86FE-B55652C1CB46}" sibTransId="{8812786E-CC45-42EF-B80F-3FB2AA1BF20D}"/>
    <dgm:cxn modelId="{C6CA9779-1253-42C1-A229-78C26DDA22D5}" type="presOf" srcId="{624191F5-CE1E-4AFB-82F4-9F96474CCE25}" destId="{CDC92C99-F0C4-4488-8402-AEF3B3BD8A86}" srcOrd="0" destOrd="0" presId="urn:microsoft.com/office/officeart/2018/2/layout/IconVerticalSolidList"/>
    <dgm:cxn modelId="{19B1353E-57F8-4CC1-99BA-A387891CBB1F}" srcId="{570BEA83-A6D9-4FCB-9C9E-DF0F1E357237}" destId="{5545EDFF-1BFC-43EE-A8A6-B5FC89D08C3C}" srcOrd="2" destOrd="0" parTransId="{B39F95F0-586B-4E44-BA5E-882519008B2F}" sibTransId="{8E4D5C17-CCAB-4225-8687-3DA53206DE94}"/>
    <dgm:cxn modelId="{317C5871-3086-446F-91CC-A4D288B9FEEB}" type="presParOf" srcId="{9A5EEDC7-1621-4A04-8549-A2D08D3ED6BD}" destId="{48F7BDB7-1692-476F-B921-AECCE5E85C43}" srcOrd="0" destOrd="0" presId="urn:microsoft.com/office/officeart/2018/2/layout/IconVerticalSolidList"/>
    <dgm:cxn modelId="{03C10B94-D6D3-44B6-B492-F65CA5377DC0}" type="presParOf" srcId="{48F7BDB7-1692-476F-B921-AECCE5E85C43}" destId="{8DD0BB7E-FA17-4876-96BF-9D1FE3AD09DD}" srcOrd="0" destOrd="0" presId="urn:microsoft.com/office/officeart/2018/2/layout/IconVerticalSolidList"/>
    <dgm:cxn modelId="{4ED22AFF-2AC3-49DC-B2F0-3DA6A0EEDE02}" type="presParOf" srcId="{48F7BDB7-1692-476F-B921-AECCE5E85C43}" destId="{9CFDA691-DD0D-4A99-9584-7BA1FD34574E}" srcOrd="1" destOrd="0" presId="urn:microsoft.com/office/officeart/2018/2/layout/IconVerticalSolidList"/>
    <dgm:cxn modelId="{1E55DF0C-EF2A-47F9-9890-E7CB6E7637AC}" type="presParOf" srcId="{48F7BDB7-1692-476F-B921-AECCE5E85C43}" destId="{06F4FFE7-DAEB-4381-8D8A-178E43F723D4}" srcOrd="2" destOrd="0" presId="urn:microsoft.com/office/officeart/2018/2/layout/IconVerticalSolidList"/>
    <dgm:cxn modelId="{A6DD3E65-2101-41FC-B738-E0BBD28E8C6A}" type="presParOf" srcId="{48F7BDB7-1692-476F-B921-AECCE5E85C43}" destId="{4A149CEF-DFBD-47BE-984C-BF0F9B5307E1}" srcOrd="3" destOrd="0" presId="urn:microsoft.com/office/officeart/2018/2/layout/IconVerticalSolidList"/>
    <dgm:cxn modelId="{687B3CE7-8437-4ED2-B0DE-963323F7DA81}" type="presParOf" srcId="{9A5EEDC7-1621-4A04-8549-A2D08D3ED6BD}" destId="{48893ACA-8051-4E8E-9E13-ABF581B7C372}" srcOrd="1" destOrd="0" presId="urn:microsoft.com/office/officeart/2018/2/layout/IconVerticalSolidList"/>
    <dgm:cxn modelId="{DE4427E3-9CF4-4CF2-8492-E5684596B1D6}" type="presParOf" srcId="{9A5EEDC7-1621-4A04-8549-A2D08D3ED6BD}" destId="{D2D5FD87-2036-470A-A2ED-CC8D7E57F89B}" srcOrd="2" destOrd="0" presId="urn:microsoft.com/office/officeart/2018/2/layout/IconVerticalSolidList"/>
    <dgm:cxn modelId="{DF54EBB9-615A-4398-AC7D-08B5923C5AE1}" type="presParOf" srcId="{D2D5FD87-2036-470A-A2ED-CC8D7E57F89B}" destId="{13225FF3-DB4D-4603-8C1D-1C50186F2C0D}" srcOrd="0" destOrd="0" presId="urn:microsoft.com/office/officeart/2018/2/layout/IconVerticalSolidList"/>
    <dgm:cxn modelId="{3EE1B41F-6747-4092-9A78-94848FEE9740}" type="presParOf" srcId="{D2D5FD87-2036-470A-A2ED-CC8D7E57F89B}" destId="{0EB71079-FA5D-4ED7-9799-7494671432C4}" srcOrd="1" destOrd="0" presId="urn:microsoft.com/office/officeart/2018/2/layout/IconVerticalSolidList"/>
    <dgm:cxn modelId="{201701CE-5690-4366-AEDB-BD49A89363CB}" type="presParOf" srcId="{D2D5FD87-2036-470A-A2ED-CC8D7E57F89B}" destId="{F7443ECD-9D8F-44F7-BE71-5F6549779CCC}" srcOrd="2" destOrd="0" presId="urn:microsoft.com/office/officeart/2018/2/layout/IconVerticalSolidList"/>
    <dgm:cxn modelId="{B7C0D762-C386-4BEE-BD52-778F62F0BC0E}" type="presParOf" srcId="{D2D5FD87-2036-470A-A2ED-CC8D7E57F89B}" destId="{CDC92C99-F0C4-4488-8402-AEF3B3BD8A86}" srcOrd="3" destOrd="0" presId="urn:microsoft.com/office/officeart/2018/2/layout/IconVerticalSolidList"/>
    <dgm:cxn modelId="{19E143E9-BFFC-46AB-9F7F-E65C9377B496}" type="presParOf" srcId="{9A5EEDC7-1621-4A04-8549-A2D08D3ED6BD}" destId="{23881CAE-F481-4F2E-B9A1-70CAA4F4EF94}" srcOrd="3" destOrd="0" presId="urn:microsoft.com/office/officeart/2018/2/layout/IconVerticalSolidList"/>
    <dgm:cxn modelId="{20C0A6BC-0DB9-4CE1-811C-3252FE1C75D7}" type="presParOf" srcId="{9A5EEDC7-1621-4A04-8549-A2D08D3ED6BD}" destId="{6CFBC47C-600F-449D-9C78-27331D0F1DFA}" srcOrd="4" destOrd="0" presId="urn:microsoft.com/office/officeart/2018/2/layout/IconVerticalSolidList"/>
    <dgm:cxn modelId="{17B73F41-3D9D-4402-A11F-C7E982A62065}" type="presParOf" srcId="{6CFBC47C-600F-449D-9C78-27331D0F1DFA}" destId="{5AEE3D13-3AE2-4518-91CF-86D2EA6C4A63}" srcOrd="0" destOrd="0" presId="urn:microsoft.com/office/officeart/2018/2/layout/IconVerticalSolidList"/>
    <dgm:cxn modelId="{A6F805F9-B27E-4D33-B6A7-4C96AA666B18}" type="presParOf" srcId="{6CFBC47C-600F-449D-9C78-27331D0F1DFA}" destId="{3C16EE66-9F53-4DAD-A199-A4666D9F2038}" srcOrd="1" destOrd="0" presId="urn:microsoft.com/office/officeart/2018/2/layout/IconVerticalSolidList"/>
    <dgm:cxn modelId="{576CA403-5CC2-48D5-B909-EA0241D69645}" type="presParOf" srcId="{6CFBC47C-600F-449D-9C78-27331D0F1DFA}" destId="{50F3BE3A-F123-4942-B759-AA875DCA3345}" srcOrd="2" destOrd="0" presId="urn:microsoft.com/office/officeart/2018/2/layout/IconVerticalSolidList"/>
    <dgm:cxn modelId="{F4804FFF-1C18-43F7-8E1D-5A88E2A3DDF3}" type="presParOf" srcId="{6CFBC47C-600F-449D-9C78-27331D0F1DFA}" destId="{EA00798E-1DDE-4B63-8DAD-222B489E02E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5B257C-E0E9-4751-80DF-5ABCF80471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B067D2C-65C2-4501-9F39-3A4AD6068C2E}">
      <dgm:prSet/>
      <dgm:spPr/>
      <dgm:t>
        <a:bodyPr/>
        <a:lstStyle/>
        <a:p>
          <a:r>
            <a:rPr lang="en-IN" dirty="0"/>
            <a:t>Open source cross-platform machine learning framework.</a:t>
          </a:r>
          <a:endParaRPr lang="en-US" dirty="0"/>
        </a:p>
      </dgm:t>
    </dgm:pt>
    <dgm:pt modelId="{B3031494-6FDC-4606-9AD3-9E6261AD115A}" type="parTrans" cxnId="{A5D199E9-C5AB-4811-8DFE-F63881C19BF0}">
      <dgm:prSet/>
      <dgm:spPr/>
      <dgm:t>
        <a:bodyPr/>
        <a:lstStyle/>
        <a:p>
          <a:endParaRPr lang="en-US"/>
        </a:p>
      </dgm:t>
    </dgm:pt>
    <dgm:pt modelId="{C0470125-F2BD-45B1-9937-A96949DE9859}" type="sibTrans" cxnId="{A5D199E9-C5AB-4811-8DFE-F63881C19BF0}">
      <dgm:prSet/>
      <dgm:spPr/>
      <dgm:t>
        <a:bodyPr/>
        <a:lstStyle/>
        <a:p>
          <a:endParaRPr lang="en-US"/>
        </a:p>
      </dgm:t>
    </dgm:pt>
    <dgm:pt modelId="{165298A6-0106-4625-8719-EE04B993D8E6}">
      <dgm:prSet/>
      <dgm:spPr/>
      <dgm:t>
        <a:bodyPr/>
        <a:lstStyle/>
        <a:p>
          <a:r>
            <a:rPr lang="en-IN" dirty="0" smtClean="0"/>
            <a:t>Auto </a:t>
          </a:r>
          <a:r>
            <a:rPr lang="en-IN" dirty="0"/>
            <a:t>ML made </a:t>
          </a:r>
          <a:r>
            <a:rPr lang="en-IN" dirty="0" smtClean="0"/>
            <a:t>easy to play via Model Builder with GUI.</a:t>
          </a:r>
          <a:endParaRPr lang="en-US" dirty="0"/>
        </a:p>
      </dgm:t>
    </dgm:pt>
    <dgm:pt modelId="{0B35409F-E9C5-43FF-9058-ED78314A190C}" type="parTrans" cxnId="{FA3EEF6F-1B90-467B-9FBC-E0A58DBBBA71}">
      <dgm:prSet/>
      <dgm:spPr/>
      <dgm:t>
        <a:bodyPr/>
        <a:lstStyle/>
        <a:p>
          <a:endParaRPr lang="en-US"/>
        </a:p>
      </dgm:t>
    </dgm:pt>
    <dgm:pt modelId="{F4C57E3B-DBD8-450A-8327-D894E1ADA4BF}" type="sibTrans" cxnId="{FA3EEF6F-1B90-467B-9FBC-E0A58DBBBA71}">
      <dgm:prSet/>
      <dgm:spPr/>
      <dgm:t>
        <a:bodyPr/>
        <a:lstStyle/>
        <a:p>
          <a:endParaRPr lang="en-US"/>
        </a:p>
      </dgm:t>
    </dgm:pt>
    <dgm:pt modelId="{0A4B8BAC-2623-40E7-B9BA-111F06728763}">
      <dgm:prSet/>
      <dgm:spPr/>
      <dgm:t>
        <a:bodyPr/>
        <a:lstStyle/>
        <a:p>
          <a:r>
            <a:rPr lang="en-IN" dirty="0"/>
            <a:t>Not required </a:t>
          </a:r>
          <a:r>
            <a:rPr lang="en-IN"/>
            <a:t>much </a:t>
          </a:r>
          <a:r>
            <a:rPr lang="en-IN" smtClean="0"/>
            <a:t>expertise </a:t>
          </a:r>
          <a:r>
            <a:rPr lang="en-IN" dirty="0" smtClean="0"/>
            <a:t>in ML. </a:t>
          </a:r>
          <a:endParaRPr lang="en-US" dirty="0"/>
        </a:p>
      </dgm:t>
    </dgm:pt>
    <dgm:pt modelId="{506FFAC4-FC0D-44B0-84AF-1E6FFBB050CC}" type="parTrans" cxnId="{603ACA0A-ECED-4DB9-8A3F-97440833C902}">
      <dgm:prSet/>
      <dgm:spPr/>
      <dgm:t>
        <a:bodyPr/>
        <a:lstStyle/>
        <a:p>
          <a:endParaRPr lang="en-US"/>
        </a:p>
      </dgm:t>
    </dgm:pt>
    <dgm:pt modelId="{3AE3B4DA-DCB1-403A-8539-46EF4841B9D3}" type="sibTrans" cxnId="{603ACA0A-ECED-4DB9-8A3F-97440833C902}">
      <dgm:prSet/>
      <dgm:spPr/>
      <dgm:t>
        <a:bodyPr/>
        <a:lstStyle/>
        <a:p>
          <a:endParaRPr lang="en-US"/>
        </a:p>
      </dgm:t>
    </dgm:pt>
    <dgm:pt modelId="{D932F7BE-7F7E-49FE-B7C6-548238256974}" type="pres">
      <dgm:prSet presAssocID="{F65B257C-E0E9-4751-80DF-5ABCF80471CF}" presName="root" presStyleCnt="0">
        <dgm:presLayoutVars>
          <dgm:dir/>
          <dgm:resizeHandles val="exact"/>
        </dgm:presLayoutVars>
      </dgm:prSet>
      <dgm:spPr/>
      <dgm:t>
        <a:bodyPr/>
        <a:lstStyle/>
        <a:p>
          <a:endParaRPr lang="en-IN"/>
        </a:p>
      </dgm:t>
    </dgm:pt>
    <dgm:pt modelId="{07371C9C-CA92-4BD2-85C1-E1EEF029A168}" type="pres">
      <dgm:prSet presAssocID="{AB067D2C-65C2-4501-9F39-3A4AD6068C2E}" presName="compNode" presStyleCnt="0"/>
      <dgm:spPr/>
    </dgm:pt>
    <dgm:pt modelId="{F543FDEC-EF75-487C-AC99-D2796C75B87A}" type="pres">
      <dgm:prSet presAssocID="{AB067D2C-65C2-4501-9F39-3A4AD6068C2E}" presName="bgRect" presStyleLbl="bgShp" presStyleIdx="0" presStyleCnt="3"/>
      <dgm:spPr/>
    </dgm:pt>
    <dgm:pt modelId="{E116D251-829D-4CF3-A2CE-DC8E858E3B0F}" type="pres">
      <dgm:prSet presAssocID="{AB067D2C-65C2-4501-9F39-3A4AD6068C2E}"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Monitor"/>
        </a:ext>
      </dgm:extLst>
    </dgm:pt>
    <dgm:pt modelId="{244DDB6A-6628-4025-8C64-E8919AD72EF4}" type="pres">
      <dgm:prSet presAssocID="{AB067D2C-65C2-4501-9F39-3A4AD6068C2E}" presName="spaceRect" presStyleCnt="0"/>
      <dgm:spPr/>
    </dgm:pt>
    <dgm:pt modelId="{E2C914D8-8ACC-42DD-8400-978DB2E58FB7}" type="pres">
      <dgm:prSet presAssocID="{AB067D2C-65C2-4501-9F39-3A4AD6068C2E}" presName="parTx" presStyleLbl="revTx" presStyleIdx="0" presStyleCnt="3">
        <dgm:presLayoutVars>
          <dgm:chMax val="0"/>
          <dgm:chPref val="0"/>
        </dgm:presLayoutVars>
      </dgm:prSet>
      <dgm:spPr/>
      <dgm:t>
        <a:bodyPr/>
        <a:lstStyle/>
        <a:p>
          <a:endParaRPr lang="en-IN"/>
        </a:p>
      </dgm:t>
    </dgm:pt>
    <dgm:pt modelId="{623C37D3-94D8-4B85-904C-9673BAC9A7FD}" type="pres">
      <dgm:prSet presAssocID="{C0470125-F2BD-45B1-9937-A96949DE9859}" presName="sibTrans" presStyleCnt="0"/>
      <dgm:spPr/>
    </dgm:pt>
    <dgm:pt modelId="{DD5A0A79-CF2B-4B61-B9FD-F3B40BCF03C1}" type="pres">
      <dgm:prSet presAssocID="{165298A6-0106-4625-8719-EE04B993D8E6}" presName="compNode" presStyleCnt="0"/>
      <dgm:spPr/>
    </dgm:pt>
    <dgm:pt modelId="{D64B2A56-19DF-4949-A20C-85F406C155F3}" type="pres">
      <dgm:prSet presAssocID="{165298A6-0106-4625-8719-EE04B993D8E6}" presName="bgRect" presStyleLbl="bgShp" presStyleIdx="1" presStyleCnt="3"/>
      <dgm:spPr/>
    </dgm:pt>
    <dgm:pt modelId="{2B440B51-5034-45AC-B01E-ACE8BBFC092E}" type="pres">
      <dgm:prSet presAssocID="{165298A6-0106-4625-8719-EE04B993D8E6}"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IN"/>
        </a:p>
      </dgm:t>
      <dgm:extLst>
        <a:ext uri="{E40237B7-FDA0-4F09-8148-C483321AD2D9}">
          <dgm14:cNvPr xmlns:dgm14="http://schemas.microsoft.com/office/drawing/2010/diagram" id="0" name="" descr="Fan"/>
        </a:ext>
      </dgm:extLst>
    </dgm:pt>
    <dgm:pt modelId="{77363414-253F-450D-B053-D1E4968A48FF}" type="pres">
      <dgm:prSet presAssocID="{165298A6-0106-4625-8719-EE04B993D8E6}" presName="spaceRect" presStyleCnt="0"/>
      <dgm:spPr/>
    </dgm:pt>
    <dgm:pt modelId="{78B0182F-4D48-49C8-8820-5206153CF760}" type="pres">
      <dgm:prSet presAssocID="{165298A6-0106-4625-8719-EE04B993D8E6}" presName="parTx" presStyleLbl="revTx" presStyleIdx="1" presStyleCnt="3">
        <dgm:presLayoutVars>
          <dgm:chMax val="0"/>
          <dgm:chPref val="0"/>
        </dgm:presLayoutVars>
      </dgm:prSet>
      <dgm:spPr/>
      <dgm:t>
        <a:bodyPr/>
        <a:lstStyle/>
        <a:p>
          <a:endParaRPr lang="en-IN"/>
        </a:p>
      </dgm:t>
    </dgm:pt>
    <dgm:pt modelId="{97224769-0B1F-440A-A738-994B084C3A40}" type="pres">
      <dgm:prSet presAssocID="{F4C57E3B-DBD8-450A-8327-D894E1ADA4BF}" presName="sibTrans" presStyleCnt="0"/>
      <dgm:spPr/>
    </dgm:pt>
    <dgm:pt modelId="{E69BD0A3-C8E0-47AB-BAF4-3BCAB37C61BA}" type="pres">
      <dgm:prSet presAssocID="{0A4B8BAC-2623-40E7-B9BA-111F06728763}" presName="compNode" presStyleCnt="0"/>
      <dgm:spPr/>
    </dgm:pt>
    <dgm:pt modelId="{E4B9F55E-61A4-4438-82B2-CBC4726F8664}" type="pres">
      <dgm:prSet presAssocID="{0A4B8BAC-2623-40E7-B9BA-111F06728763}" presName="bgRect" presStyleLbl="bgShp" presStyleIdx="2" presStyleCnt="3"/>
      <dgm:spPr/>
    </dgm:pt>
    <dgm:pt modelId="{3D0FC58B-15A4-4F2F-80BC-7B03B2793718}" type="pres">
      <dgm:prSet presAssocID="{0A4B8BAC-2623-40E7-B9BA-111F06728763}"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IN"/>
        </a:p>
      </dgm:t>
      <dgm:extLst>
        <a:ext uri="{E40237B7-FDA0-4F09-8148-C483321AD2D9}">
          <dgm14:cNvPr xmlns:dgm14="http://schemas.microsoft.com/office/drawing/2010/diagram" id="0" name="" descr="Handwash"/>
        </a:ext>
      </dgm:extLst>
    </dgm:pt>
    <dgm:pt modelId="{6A94DDFA-F1FF-4239-9E15-597CC155AD71}" type="pres">
      <dgm:prSet presAssocID="{0A4B8BAC-2623-40E7-B9BA-111F06728763}" presName="spaceRect" presStyleCnt="0"/>
      <dgm:spPr/>
    </dgm:pt>
    <dgm:pt modelId="{F87B8491-3AF5-4BC2-90F1-8B945E78F7E1}" type="pres">
      <dgm:prSet presAssocID="{0A4B8BAC-2623-40E7-B9BA-111F06728763}" presName="parTx" presStyleLbl="revTx" presStyleIdx="2" presStyleCnt="3">
        <dgm:presLayoutVars>
          <dgm:chMax val="0"/>
          <dgm:chPref val="0"/>
        </dgm:presLayoutVars>
      </dgm:prSet>
      <dgm:spPr/>
      <dgm:t>
        <a:bodyPr/>
        <a:lstStyle/>
        <a:p>
          <a:endParaRPr lang="en-IN"/>
        </a:p>
      </dgm:t>
    </dgm:pt>
  </dgm:ptLst>
  <dgm:cxnLst>
    <dgm:cxn modelId="{A5D199E9-C5AB-4811-8DFE-F63881C19BF0}" srcId="{F65B257C-E0E9-4751-80DF-5ABCF80471CF}" destId="{AB067D2C-65C2-4501-9F39-3A4AD6068C2E}" srcOrd="0" destOrd="0" parTransId="{B3031494-6FDC-4606-9AD3-9E6261AD115A}" sibTransId="{C0470125-F2BD-45B1-9937-A96949DE9859}"/>
    <dgm:cxn modelId="{C780E683-B42E-4565-97B6-BA95E40FFFBF}" type="presOf" srcId="{F65B257C-E0E9-4751-80DF-5ABCF80471CF}" destId="{D932F7BE-7F7E-49FE-B7C6-548238256974}" srcOrd="0" destOrd="0" presId="urn:microsoft.com/office/officeart/2018/2/layout/IconVerticalSolidList"/>
    <dgm:cxn modelId="{9895B253-2832-4989-ADFE-8AE85B34436D}" type="presOf" srcId="{165298A6-0106-4625-8719-EE04B993D8E6}" destId="{78B0182F-4D48-49C8-8820-5206153CF760}" srcOrd="0" destOrd="0" presId="urn:microsoft.com/office/officeart/2018/2/layout/IconVerticalSolidList"/>
    <dgm:cxn modelId="{AD48748A-54E7-413E-AD75-76BA9E213FD2}" type="presOf" srcId="{0A4B8BAC-2623-40E7-B9BA-111F06728763}" destId="{F87B8491-3AF5-4BC2-90F1-8B945E78F7E1}" srcOrd="0" destOrd="0" presId="urn:microsoft.com/office/officeart/2018/2/layout/IconVerticalSolidList"/>
    <dgm:cxn modelId="{603ACA0A-ECED-4DB9-8A3F-97440833C902}" srcId="{F65B257C-E0E9-4751-80DF-5ABCF80471CF}" destId="{0A4B8BAC-2623-40E7-B9BA-111F06728763}" srcOrd="2" destOrd="0" parTransId="{506FFAC4-FC0D-44B0-84AF-1E6FFBB050CC}" sibTransId="{3AE3B4DA-DCB1-403A-8539-46EF4841B9D3}"/>
    <dgm:cxn modelId="{50F989F1-053C-41C8-8EE5-B139B913737B}" type="presOf" srcId="{AB067D2C-65C2-4501-9F39-3A4AD6068C2E}" destId="{E2C914D8-8ACC-42DD-8400-978DB2E58FB7}" srcOrd="0" destOrd="0" presId="urn:microsoft.com/office/officeart/2018/2/layout/IconVerticalSolidList"/>
    <dgm:cxn modelId="{FA3EEF6F-1B90-467B-9FBC-E0A58DBBBA71}" srcId="{F65B257C-E0E9-4751-80DF-5ABCF80471CF}" destId="{165298A6-0106-4625-8719-EE04B993D8E6}" srcOrd="1" destOrd="0" parTransId="{0B35409F-E9C5-43FF-9058-ED78314A190C}" sibTransId="{F4C57E3B-DBD8-450A-8327-D894E1ADA4BF}"/>
    <dgm:cxn modelId="{9D382C6E-1B64-4146-82AD-3645AAB34100}" type="presParOf" srcId="{D932F7BE-7F7E-49FE-B7C6-548238256974}" destId="{07371C9C-CA92-4BD2-85C1-E1EEF029A168}" srcOrd="0" destOrd="0" presId="urn:microsoft.com/office/officeart/2018/2/layout/IconVerticalSolidList"/>
    <dgm:cxn modelId="{BEFD459E-6206-44A3-BC04-EF94DE92C218}" type="presParOf" srcId="{07371C9C-CA92-4BD2-85C1-E1EEF029A168}" destId="{F543FDEC-EF75-487C-AC99-D2796C75B87A}" srcOrd="0" destOrd="0" presId="urn:microsoft.com/office/officeart/2018/2/layout/IconVerticalSolidList"/>
    <dgm:cxn modelId="{B2B004B4-4889-4EC9-BED8-51EA1F0CA338}" type="presParOf" srcId="{07371C9C-CA92-4BD2-85C1-E1EEF029A168}" destId="{E116D251-829D-4CF3-A2CE-DC8E858E3B0F}" srcOrd="1" destOrd="0" presId="urn:microsoft.com/office/officeart/2018/2/layout/IconVerticalSolidList"/>
    <dgm:cxn modelId="{9376B0B0-494D-46C1-9565-58901E443039}" type="presParOf" srcId="{07371C9C-CA92-4BD2-85C1-E1EEF029A168}" destId="{244DDB6A-6628-4025-8C64-E8919AD72EF4}" srcOrd="2" destOrd="0" presId="urn:microsoft.com/office/officeart/2018/2/layout/IconVerticalSolidList"/>
    <dgm:cxn modelId="{45A8F9BC-FE14-4F23-A4D9-728E8400902F}" type="presParOf" srcId="{07371C9C-CA92-4BD2-85C1-E1EEF029A168}" destId="{E2C914D8-8ACC-42DD-8400-978DB2E58FB7}" srcOrd="3" destOrd="0" presId="urn:microsoft.com/office/officeart/2018/2/layout/IconVerticalSolidList"/>
    <dgm:cxn modelId="{80BDFA4D-BC12-4250-BCE3-9B983C2AB39C}" type="presParOf" srcId="{D932F7BE-7F7E-49FE-B7C6-548238256974}" destId="{623C37D3-94D8-4B85-904C-9673BAC9A7FD}" srcOrd="1" destOrd="0" presId="urn:microsoft.com/office/officeart/2018/2/layout/IconVerticalSolidList"/>
    <dgm:cxn modelId="{9A58CB88-0744-43AE-B48A-A35B4D5A6C02}" type="presParOf" srcId="{D932F7BE-7F7E-49FE-B7C6-548238256974}" destId="{DD5A0A79-CF2B-4B61-B9FD-F3B40BCF03C1}" srcOrd="2" destOrd="0" presId="urn:microsoft.com/office/officeart/2018/2/layout/IconVerticalSolidList"/>
    <dgm:cxn modelId="{5617128D-C158-41B0-AAB0-AB36718C39BE}" type="presParOf" srcId="{DD5A0A79-CF2B-4B61-B9FD-F3B40BCF03C1}" destId="{D64B2A56-19DF-4949-A20C-85F406C155F3}" srcOrd="0" destOrd="0" presId="urn:microsoft.com/office/officeart/2018/2/layout/IconVerticalSolidList"/>
    <dgm:cxn modelId="{D7DBBDE0-45EC-40B8-87F4-A132D8A2674B}" type="presParOf" srcId="{DD5A0A79-CF2B-4B61-B9FD-F3B40BCF03C1}" destId="{2B440B51-5034-45AC-B01E-ACE8BBFC092E}" srcOrd="1" destOrd="0" presId="urn:microsoft.com/office/officeart/2018/2/layout/IconVerticalSolidList"/>
    <dgm:cxn modelId="{31504967-D5E2-46FD-BC61-FEDC8EB86D18}" type="presParOf" srcId="{DD5A0A79-CF2B-4B61-B9FD-F3B40BCF03C1}" destId="{77363414-253F-450D-B053-D1E4968A48FF}" srcOrd="2" destOrd="0" presId="urn:microsoft.com/office/officeart/2018/2/layout/IconVerticalSolidList"/>
    <dgm:cxn modelId="{B2ECBE94-9596-41C7-BC1C-8A23884533DC}" type="presParOf" srcId="{DD5A0A79-CF2B-4B61-B9FD-F3B40BCF03C1}" destId="{78B0182F-4D48-49C8-8820-5206153CF760}" srcOrd="3" destOrd="0" presId="urn:microsoft.com/office/officeart/2018/2/layout/IconVerticalSolidList"/>
    <dgm:cxn modelId="{C3DB5BE6-0803-417C-A351-A0041028D401}" type="presParOf" srcId="{D932F7BE-7F7E-49FE-B7C6-548238256974}" destId="{97224769-0B1F-440A-A738-994B084C3A40}" srcOrd="3" destOrd="0" presId="urn:microsoft.com/office/officeart/2018/2/layout/IconVerticalSolidList"/>
    <dgm:cxn modelId="{4C0DBEE2-3154-4926-A9A5-2FAD0B380991}" type="presParOf" srcId="{D932F7BE-7F7E-49FE-B7C6-548238256974}" destId="{E69BD0A3-C8E0-47AB-BAF4-3BCAB37C61BA}" srcOrd="4" destOrd="0" presId="urn:microsoft.com/office/officeart/2018/2/layout/IconVerticalSolidList"/>
    <dgm:cxn modelId="{AF9A38AB-C705-4BF1-BD1B-DA331D9589C9}" type="presParOf" srcId="{E69BD0A3-C8E0-47AB-BAF4-3BCAB37C61BA}" destId="{E4B9F55E-61A4-4438-82B2-CBC4726F8664}" srcOrd="0" destOrd="0" presId="urn:microsoft.com/office/officeart/2018/2/layout/IconVerticalSolidList"/>
    <dgm:cxn modelId="{25E4AD35-02F6-4588-B1EE-3EB9672DC77F}" type="presParOf" srcId="{E69BD0A3-C8E0-47AB-BAF4-3BCAB37C61BA}" destId="{3D0FC58B-15A4-4F2F-80BC-7B03B2793718}" srcOrd="1" destOrd="0" presId="urn:microsoft.com/office/officeart/2018/2/layout/IconVerticalSolidList"/>
    <dgm:cxn modelId="{378C5CCA-5EB8-496B-A095-FA20C8D0E659}" type="presParOf" srcId="{E69BD0A3-C8E0-47AB-BAF4-3BCAB37C61BA}" destId="{6A94DDFA-F1FF-4239-9E15-597CC155AD71}" srcOrd="2" destOrd="0" presId="urn:microsoft.com/office/officeart/2018/2/layout/IconVerticalSolidList"/>
    <dgm:cxn modelId="{F5B928A9-CF58-4434-AED7-11B316D2CA5B}" type="presParOf" srcId="{E69BD0A3-C8E0-47AB-BAF4-3BCAB37C61BA}" destId="{F87B8491-3AF5-4BC2-90F1-8B945E78F7E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AF85BE-6638-40E2-B2D9-27D1F03B1B1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2500AF9-800F-4285-AA80-38BB4E5DB667}">
      <dgm:prSet/>
      <dgm:spPr/>
      <dgm:t>
        <a:bodyPr/>
        <a:lstStyle/>
        <a:p>
          <a:pPr>
            <a:lnSpc>
              <a:spcPct val="100000"/>
            </a:lnSpc>
          </a:pPr>
          <a:r>
            <a:rPr lang="en-IN" dirty="0"/>
            <a:t>Business Intelligence tool.</a:t>
          </a:r>
          <a:endParaRPr lang="en-US" dirty="0"/>
        </a:p>
      </dgm:t>
    </dgm:pt>
    <dgm:pt modelId="{D77A8AAA-58C9-4F11-BEFC-6EE8464A6160}" type="parTrans" cxnId="{665ACD3A-0D32-4C32-BB17-29391CCCD754}">
      <dgm:prSet/>
      <dgm:spPr/>
      <dgm:t>
        <a:bodyPr/>
        <a:lstStyle/>
        <a:p>
          <a:endParaRPr lang="en-US"/>
        </a:p>
      </dgm:t>
    </dgm:pt>
    <dgm:pt modelId="{4EB3FDCB-3A5B-4FC0-AFC6-DF92D25AB140}" type="sibTrans" cxnId="{665ACD3A-0D32-4C32-BB17-29391CCCD754}">
      <dgm:prSet/>
      <dgm:spPr/>
      <dgm:t>
        <a:bodyPr/>
        <a:lstStyle/>
        <a:p>
          <a:endParaRPr lang="en-US"/>
        </a:p>
      </dgm:t>
    </dgm:pt>
    <dgm:pt modelId="{644257A8-0AB9-4AB3-AA6F-4A5D6F570BA7}">
      <dgm:prSet/>
      <dgm:spPr/>
      <dgm:t>
        <a:bodyPr/>
        <a:lstStyle/>
        <a:p>
          <a:pPr>
            <a:lnSpc>
              <a:spcPct val="100000"/>
            </a:lnSpc>
          </a:pPr>
          <a:r>
            <a:rPr lang="en-IN" dirty="0" smtClean="0"/>
            <a:t>Connect – Analyse – Visualize – Share</a:t>
          </a:r>
          <a:endParaRPr lang="en-US" dirty="0"/>
        </a:p>
      </dgm:t>
    </dgm:pt>
    <dgm:pt modelId="{6BA574F0-3AF4-442F-A6CC-2FEDD3A32A12}" type="parTrans" cxnId="{9B11DFBB-1154-413F-A969-EA75931AA396}">
      <dgm:prSet/>
      <dgm:spPr/>
      <dgm:t>
        <a:bodyPr/>
        <a:lstStyle/>
        <a:p>
          <a:endParaRPr lang="en-US"/>
        </a:p>
      </dgm:t>
    </dgm:pt>
    <dgm:pt modelId="{DA036CBC-AEA2-43BE-AD5E-2513A37AE0DC}" type="sibTrans" cxnId="{9B11DFBB-1154-413F-A969-EA75931AA396}">
      <dgm:prSet/>
      <dgm:spPr/>
      <dgm:t>
        <a:bodyPr/>
        <a:lstStyle/>
        <a:p>
          <a:endParaRPr lang="en-US"/>
        </a:p>
      </dgm:t>
    </dgm:pt>
    <dgm:pt modelId="{7577E1B0-9470-4D43-8601-D14B07646E4E}">
      <dgm:prSet/>
      <dgm:spPr/>
      <dgm:t>
        <a:bodyPr/>
        <a:lstStyle/>
        <a:p>
          <a:pPr>
            <a:lnSpc>
              <a:spcPct val="100000"/>
            </a:lnSpc>
          </a:pPr>
          <a:r>
            <a:rPr lang="en-IN" dirty="0" smtClean="0"/>
            <a:t>Best in UX – easy to use for a non-tech person as well.</a:t>
          </a:r>
          <a:endParaRPr lang="en-US" dirty="0"/>
        </a:p>
      </dgm:t>
    </dgm:pt>
    <dgm:pt modelId="{B9A8EBD6-E69D-4582-9941-2B24D8FF22F5}" type="parTrans" cxnId="{E93BB303-77F7-4F0A-A8B5-84ADE20DA80C}">
      <dgm:prSet/>
      <dgm:spPr/>
      <dgm:t>
        <a:bodyPr/>
        <a:lstStyle/>
        <a:p>
          <a:endParaRPr lang="en-US"/>
        </a:p>
      </dgm:t>
    </dgm:pt>
    <dgm:pt modelId="{FE595904-EEE9-4DFB-BC4F-FB8F032A3BCA}" type="sibTrans" cxnId="{E93BB303-77F7-4F0A-A8B5-84ADE20DA80C}">
      <dgm:prSet/>
      <dgm:spPr/>
      <dgm:t>
        <a:bodyPr/>
        <a:lstStyle/>
        <a:p>
          <a:endParaRPr lang="en-US"/>
        </a:p>
      </dgm:t>
    </dgm:pt>
    <dgm:pt modelId="{F71CB094-3C11-4622-9BC5-802DA78B95F8}">
      <dgm:prSet/>
      <dgm:spPr/>
      <dgm:t>
        <a:bodyPr/>
        <a:lstStyle/>
        <a:p>
          <a:pPr>
            <a:lnSpc>
              <a:spcPct val="100000"/>
            </a:lnSpc>
          </a:pPr>
          <a:r>
            <a:rPr lang="en-IN"/>
            <a:t>Dashboards renderable in Mobile, TV, Large screen displays.</a:t>
          </a:r>
          <a:endParaRPr lang="en-US"/>
        </a:p>
      </dgm:t>
    </dgm:pt>
    <dgm:pt modelId="{847C4455-6163-4649-9F24-7EE8EBAC06BC}" type="parTrans" cxnId="{605E0E82-B05A-484D-9832-FDA24EA61C1C}">
      <dgm:prSet/>
      <dgm:spPr/>
      <dgm:t>
        <a:bodyPr/>
        <a:lstStyle/>
        <a:p>
          <a:endParaRPr lang="en-US"/>
        </a:p>
      </dgm:t>
    </dgm:pt>
    <dgm:pt modelId="{CF5969D6-CB6F-4A42-AD6E-7A03A8B156C9}" type="sibTrans" cxnId="{605E0E82-B05A-484D-9832-FDA24EA61C1C}">
      <dgm:prSet/>
      <dgm:spPr/>
      <dgm:t>
        <a:bodyPr/>
        <a:lstStyle/>
        <a:p>
          <a:endParaRPr lang="en-US"/>
        </a:p>
      </dgm:t>
    </dgm:pt>
    <dgm:pt modelId="{5976FE0E-1B78-48D8-A670-9CF4BB63DC38}">
      <dgm:prSet/>
      <dgm:spPr/>
      <dgm:t>
        <a:bodyPr/>
        <a:lstStyle/>
        <a:p>
          <a:pPr>
            <a:lnSpc>
              <a:spcPct val="100000"/>
            </a:lnSpc>
          </a:pPr>
          <a:r>
            <a:rPr lang="en-US" dirty="0" smtClean="0"/>
            <a:t>Formulas – reused ones from Excel itself.</a:t>
          </a:r>
          <a:endParaRPr lang="en-US" dirty="0"/>
        </a:p>
      </dgm:t>
    </dgm:pt>
    <dgm:pt modelId="{87AC01EB-8F59-45C5-A9D0-F6D3CD3A031B}" type="parTrans" cxnId="{6519BBCD-FFF4-4E2A-A98D-3A947996E964}">
      <dgm:prSet/>
      <dgm:spPr/>
      <dgm:t>
        <a:bodyPr/>
        <a:lstStyle/>
        <a:p>
          <a:endParaRPr lang="en-US"/>
        </a:p>
      </dgm:t>
    </dgm:pt>
    <dgm:pt modelId="{82D674E6-2070-4A70-8346-B76CA0ECAB6F}" type="sibTrans" cxnId="{6519BBCD-FFF4-4E2A-A98D-3A947996E964}">
      <dgm:prSet/>
      <dgm:spPr/>
      <dgm:t>
        <a:bodyPr/>
        <a:lstStyle/>
        <a:p>
          <a:endParaRPr lang="en-US"/>
        </a:p>
      </dgm:t>
    </dgm:pt>
    <dgm:pt modelId="{EA972161-0EF8-4F12-A22E-CF1412457911}">
      <dgm:prSet/>
      <dgm:spPr/>
      <dgm:t>
        <a:bodyPr/>
        <a:lstStyle/>
        <a:p>
          <a:pPr>
            <a:lnSpc>
              <a:spcPct val="100000"/>
            </a:lnSpc>
          </a:pPr>
          <a:r>
            <a:rPr lang="en-IN" dirty="0" smtClean="0"/>
            <a:t>Free with most featured for single user.</a:t>
          </a:r>
          <a:endParaRPr lang="en-US" dirty="0"/>
        </a:p>
      </dgm:t>
    </dgm:pt>
    <dgm:pt modelId="{88270E5D-B6AC-4457-8F57-E75249F4B39C}" type="parTrans" cxnId="{CC6903D5-3E2B-4873-9AA6-E7F6B30BA7CC}">
      <dgm:prSet/>
      <dgm:spPr/>
      <dgm:t>
        <a:bodyPr/>
        <a:lstStyle/>
        <a:p>
          <a:endParaRPr lang="en-US"/>
        </a:p>
      </dgm:t>
    </dgm:pt>
    <dgm:pt modelId="{D17732D1-E4C5-4271-BEC0-2A61EC87F607}" type="sibTrans" cxnId="{CC6903D5-3E2B-4873-9AA6-E7F6B30BA7CC}">
      <dgm:prSet/>
      <dgm:spPr/>
      <dgm:t>
        <a:bodyPr/>
        <a:lstStyle/>
        <a:p>
          <a:endParaRPr lang="en-US"/>
        </a:p>
      </dgm:t>
    </dgm:pt>
    <dgm:pt modelId="{6BCCAD07-4EC0-494F-8006-3E954B5158F9}" type="pres">
      <dgm:prSet presAssocID="{3DAF85BE-6638-40E2-B2D9-27D1F03B1B17}" presName="root" presStyleCnt="0">
        <dgm:presLayoutVars>
          <dgm:dir/>
          <dgm:resizeHandles val="exact"/>
        </dgm:presLayoutVars>
      </dgm:prSet>
      <dgm:spPr/>
      <dgm:t>
        <a:bodyPr/>
        <a:lstStyle/>
        <a:p>
          <a:endParaRPr lang="en-IN"/>
        </a:p>
      </dgm:t>
    </dgm:pt>
    <dgm:pt modelId="{4C8C3A6A-4F75-4EC2-9BF3-6FF0379C7CBD}" type="pres">
      <dgm:prSet presAssocID="{42500AF9-800F-4285-AA80-38BB4E5DB667}" presName="compNode" presStyleCnt="0"/>
      <dgm:spPr/>
    </dgm:pt>
    <dgm:pt modelId="{802BAB14-9A8B-45A8-A07A-8551DBA6DCE0}" type="pres">
      <dgm:prSet presAssocID="{42500AF9-800F-4285-AA80-38BB4E5DB667}" presName="bgRect" presStyleLbl="bgShp" presStyleIdx="0" presStyleCnt="6"/>
      <dgm:spPr/>
    </dgm:pt>
    <dgm:pt modelId="{D2851C57-7F59-4E40-B89F-7D2952054045}" type="pres">
      <dgm:prSet presAssocID="{42500AF9-800F-4285-AA80-38BB4E5DB667}" presName="iconRect" presStyleLbl="node1" presStyleIdx="0" presStyleCnt="6"/>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Head with Gears"/>
        </a:ext>
      </dgm:extLst>
    </dgm:pt>
    <dgm:pt modelId="{8E0DBA75-0138-4AD3-961A-A89E6699C383}" type="pres">
      <dgm:prSet presAssocID="{42500AF9-800F-4285-AA80-38BB4E5DB667}" presName="spaceRect" presStyleCnt="0"/>
      <dgm:spPr/>
    </dgm:pt>
    <dgm:pt modelId="{22D007D6-B2CC-4820-95EA-E68F3491C699}" type="pres">
      <dgm:prSet presAssocID="{42500AF9-800F-4285-AA80-38BB4E5DB667}" presName="parTx" presStyleLbl="revTx" presStyleIdx="0" presStyleCnt="6">
        <dgm:presLayoutVars>
          <dgm:chMax val="0"/>
          <dgm:chPref val="0"/>
        </dgm:presLayoutVars>
      </dgm:prSet>
      <dgm:spPr/>
      <dgm:t>
        <a:bodyPr/>
        <a:lstStyle/>
        <a:p>
          <a:endParaRPr lang="en-IN"/>
        </a:p>
      </dgm:t>
    </dgm:pt>
    <dgm:pt modelId="{9BFA7B07-0B6C-4BDB-822D-EBAF5BD5282C}" type="pres">
      <dgm:prSet presAssocID="{4EB3FDCB-3A5B-4FC0-AFC6-DF92D25AB140}" presName="sibTrans" presStyleCnt="0"/>
      <dgm:spPr/>
    </dgm:pt>
    <dgm:pt modelId="{87F0542D-34E1-4075-A4AC-D3E87D0E3896}" type="pres">
      <dgm:prSet presAssocID="{644257A8-0AB9-4AB3-AA6F-4A5D6F570BA7}" presName="compNode" presStyleCnt="0"/>
      <dgm:spPr/>
    </dgm:pt>
    <dgm:pt modelId="{EEA5E132-4982-4955-857A-77FCE2742232}" type="pres">
      <dgm:prSet presAssocID="{644257A8-0AB9-4AB3-AA6F-4A5D6F570BA7}" presName="bgRect" presStyleLbl="bgShp" presStyleIdx="1" presStyleCnt="6"/>
      <dgm:spPr/>
    </dgm:pt>
    <dgm:pt modelId="{F4394AA9-A649-40F8-8E38-8853E5134B42}" type="pres">
      <dgm:prSet presAssocID="{644257A8-0AB9-4AB3-AA6F-4A5D6F570BA7}" presName="iconRect" presStyleLbl="node1" presStyleIdx="1" presStyleCnt="6"/>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IN"/>
        </a:p>
      </dgm:t>
      <dgm:extLst>
        <a:ext uri="{E40237B7-FDA0-4F09-8148-C483321AD2D9}">
          <dgm14:cNvPr xmlns:dgm14="http://schemas.microsoft.com/office/drawing/2010/diagram" id="0" name="" descr="Processor"/>
        </a:ext>
      </dgm:extLst>
    </dgm:pt>
    <dgm:pt modelId="{BA50A02B-151D-4829-AC69-1FEC61E71066}" type="pres">
      <dgm:prSet presAssocID="{644257A8-0AB9-4AB3-AA6F-4A5D6F570BA7}" presName="spaceRect" presStyleCnt="0"/>
      <dgm:spPr/>
    </dgm:pt>
    <dgm:pt modelId="{39C1C164-71EC-4F08-B0D0-A9E0D7721905}" type="pres">
      <dgm:prSet presAssocID="{644257A8-0AB9-4AB3-AA6F-4A5D6F570BA7}" presName="parTx" presStyleLbl="revTx" presStyleIdx="1" presStyleCnt="6">
        <dgm:presLayoutVars>
          <dgm:chMax val="0"/>
          <dgm:chPref val="0"/>
        </dgm:presLayoutVars>
      </dgm:prSet>
      <dgm:spPr/>
      <dgm:t>
        <a:bodyPr/>
        <a:lstStyle/>
        <a:p>
          <a:endParaRPr lang="en-IN"/>
        </a:p>
      </dgm:t>
    </dgm:pt>
    <dgm:pt modelId="{F917B239-98CE-4672-8508-3C04270A4907}" type="pres">
      <dgm:prSet presAssocID="{DA036CBC-AEA2-43BE-AD5E-2513A37AE0DC}" presName="sibTrans" presStyleCnt="0"/>
      <dgm:spPr/>
    </dgm:pt>
    <dgm:pt modelId="{BBADBE23-823B-4948-88CB-5E9EEC164B93}" type="pres">
      <dgm:prSet presAssocID="{7577E1B0-9470-4D43-8601-D14B07646E4E}" presName="compNode" presStyleCnt="0"/>
      <dgm:spPr/>
    </dgm:pt>
    <dgm:pt modelId="{C55C177A-B1C3-49C3-A3E9-3753BD4F9F92}" type="pres">
      <dgm:prSet presAssocID="{7577E1B0-9470-4D43-8601-D14B07646E4E}" presName="bgRect" presStyleLbl="bgShp" presStyleIdx="2" presStyleCnt="6"/>
      <dgm:spPr/>
    </dgm:pt>
    <dgm:pt modelId="{568DCB92-1A63-412B-8560-D0BB6117685C}" type="pres">
      <dgm:prSet presAssocID="{7577E1B0-9470-4D43-8601-D14B07646E4E}" presName="iconRect" presStyleLbl="node1" presStyleIdx="2" presStyleCnt="6"/>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IN"/>
        </a:p>
      </dgm:t>
      <dgm:extLst>
        <a:ext uri="{E40237B7-FDA0-4F09-8148-C483321AD2D9}">
          <dgm14:cNvPr xmlns:dgm14="http://schemas.microsoft.com/office/drawing/2010/diagram" id="0" name="" descr="Palette"/>
        </a:ext>
      </dgm:extLst>
    </dgm:pt>
    <dgm:pt modelId="{3E654FFF-8B14-44B9-9D6B-560EB1199154}" type="pres">
      <dgm:prSet presAssocID="{7577E1B0-9470-4D43-8601-D14B07646E4E}" presName="spaceRect" presStyleCnt="0"/>
      <dgm:spPr/>
    </dgm:pt>
    <dgm:pt modelId="{7AEC73A9-3DA9-4948-82F6-C053DCBF7E2B}" type="pres">
      <dgm:prSet presAssocID="{7577E1B0-9470-4D43-8601-D14B07646E4E}" presName="parTx" presStyleLbl="revTx" presStyleIdx="2" presStyleCnt="6">
        <dgm:presLayoutVars>
          <dgm:chMax val="0"/>
          <dgm:chPref val="0"/>
        </dgm:presLayoutVars>
      </dgm:prSet>
      <dgm:spPr/>
      <dgm:t>
        <a:bodyPr/>
        <a:lstStyle/>
        <a:p>
          <a:endParaRPr lang="en-IN"/>
        </a:p>
      </dgm:t>
    </dgm:pt>
    <dgm:pt modelId="{34BCF9BC-E20B-4200-A129-623D492BBA96}" type="pres">
      <dgm:prSet presAssocID="{FE595904-EEE9-4DFB-BC4F-FB8F032A3BCA}" presName="sibTrans" presStyleCnt="0"/>
      <dgm:spPr/>
    </dgm:pt>
    <dgm:pt modelId="{5FF062B7-D994-4C5D-8325-A6A0121F815C}" type="pres">
      <dgm:prSet presAssocID="{F71CB094-3C11-4622-9BC5-802DA78B95F8}" presName="compNode" presStyleCnt="0"/>
      <dgm:spPr/>
    </dgm:pt>
    <dgm:pt modelId="{9E7B4F1A-4D49-4FEF-BDEA-4685A4BF8DF2}" type="pres">
      <dgm:prSet presAssocID="{F71CB094-3C11-4622-9BC5-802DA78B95F8}" presName="bgRect" presStyleLbl="bgShp" presStyleIdx="3" presStyleCnt="6"/>
      <dgm:spPr/>
    </dgm:pt>
    <dgm:pt modelId="{019C3AEF-0ED6-424E-947D-68F1B6C09FC4}" type="pres">
      <dgm:prSet presAssocID="{F71CB094-3C11-4622-9BC5-802DA78B95F8}" presName="iconRect" presStyleLbl="node1" presStyleIdx="3" presStyleCnt="6"/>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IN"/>
        </a:p>
      </dgm:t>
      <dgm:extLst>
        <a:ext uri="{E40237B7-FDA0-4F09-8148-C483321AD2D9}">
          <dgm14:cNvPr xmlns:dgm14="http://schemas.microsoft.com/office/drawing/2010/diagram" id="0" name="" descr="Tablet"/>
        </a:ext>
      </dgm:extLst>
    </dgm:pt>
    <dgm:pt modelId="{B9E9A46B-4FC7-4D37-BC11-3FEF913E5B98}" type="pres">
      <dgm:prSet presAssocID="{F71CB094-3C11-4622-9BC5-802DA78B95F8}" presName="spaceRect" presStyleCnt="0"/>
      <dgm:spPr/>
    </dgm:pt>
    <dgm:pt modelId="{9BDE79A3-4B6B-4A60-AAFE-5C6882DA8EEF}" type="pres">
      <dgm:prSet presAssocID="{F71CB094-3C11-4622-9BC5-802DA78B95F8}" presName="parTx" presStyleLbl="revTx" presStyleIdx="3" presStyleCnt="6">
        <dgm:presLayoutVars>
          <dgm:chMax val="0"/>
          <dgm:chPref val="0"/>
        </dgm:presLayoutVars>
      </dgm:prSet>
      <dgm:spPr/>
      <dgm:t>
        <a:bodyPr/>
        <a:lstStyle/>
        <a:p>
          <a:endParaRPr lang="en-IN"/>
        </a:p>
      </dgm:t>
    </dgm:pt>
    <dgm:pt modelId="{190EEE17-5262-49D3-B446-172AF50D08AA}" type="pres">
      <dgm:prSet presAssocID="{CF5969D6-CB6F-4A42-AD6E-7A03A8B156C9}" presName="sibTrans" presStyleCnt="0"/>
      <dgm:spPr/>
    </dgm:pt>
    <dgm:pt modelId="{3FE9E207-7BCF-463A-AF8A-F29C1808C843}" type="pres">
      <dgm:prSet presAssocID="{5976FE0E-1B78-48D8-A670-9CF4BB63DC38}" presName="compNode" presStyleCnt="0"/>
      <dgm:spPr/>
    </dgm:pt>
    <dgm:pt modelId="{BE1E1868-CA53-4EE0-AF00-5C2508423955}" type="pres">
      <dgm:prSet presAssocID="{5976FE0E-1B78-48D8-A670-9CF4BB63DC38}" presName="bgRect" presStyleLbl="bgShp" presStyleIdx="4" presStyleCnt="6"/>
      <dgm:spPr/>
    </dgm:pt>
    <dgm:pt modelId="{3EC6BFF6-FC27-494A-A571-1FB08844B69E}" type="pres">
      <dgm:prSet presAssocID="{5976FE0E-1B78-48D8-A670-9CF4BB63DC38}" presName="iconRect" presStyleLbl="node1" presStyleIdx="4" presStyleCnt="6"/>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IN"/>
        </a:p>
      </dgm:t>
      <dgm:extLst>
        <a:ext uri="{E40237B7-FDA0-4F09-8148-C483321AD2D9}">
          <dgm14:cNvPr xmlns:dgm14="http://schemas.microsoft.com/office/drawing/2010/diagram" id="0" name="" descr="Disconnected"/>
        </a:ext>
      </dgm:extLst>
    </dgm:pt>
    <dgm:pt modelId="{6FDC9F63-7E60-44D1-8CE5-15C31F903F30}" type="pres">
      <dgm:prSet presAssocID="{5976FE0E-1B78-48D8-A670-9CF4BB63DC38}" presName="spaceRect" presStyleCnt="0"/>
      <dgm:spPr/>
    </dgm:pt>
    <dgm:pt modelId="{FD5C6D66-A5AC-4E9D-BA08-5E17B05980BC}" type="pres">
      <dgm:prSet presAssocID="{5976FE0E-1B78-48D8-A670-9CF4BB63DC38}" presName="parTx" presStyleLbl="revTx" presStyleIdx="4" presStyleCnt="6">
        <dgm:presLayoutVars>
          <dgm:chMax val="0"/>
          <dgm:chPref val="0"/>
        </dgm:presLayoutVars>
      </dgm:prSet>
      <dgm:spPr/>
      <dgm:t>
        <a:bodyPr/>
        <a:lstStyle/>
        <a:p>
          <a:endParaRPr lang="en-IN"/>
        </a:p>
      </dgm:t>
    </dgm:pt>
    <dgm:pt modelId="{178F618F-F18D-4297-BBE3-B2ADBA66C249}" type="pres">
      <dgm:prSet presAssocID="{82D674E6-2070-4A70-8346-B76CA0ECAB6F}" presName="sibTrans" presStyleCnt="0"/>
      <dgm:spPr/>
    </dgm:pt>
    <dgm:pt modelId="{E02E43B2-56D5-49F1-9214-FB7EA01CCA0D}" type="pres">
      <dgm:prSet presAssocID="{EA972161-0EF8-4F12-A22E-CF1412457911}" presName="compNode" presStyleCnt="0"/>
      <dgm:spPr/>
    </dgm:pt>
    <dgm:pt modelId="{61D88CD8-EAB7-432C-8AB9-9DBBC3360AA2}" type="pres">
      <dgm:prSet presAssocID="{EA972161-0EF8-4F12-A22E-CF1412457911}" presName="bgRect" presStyleLbl="bgShp" presStyleIdx="5" presStyleCnt="6"/>
      <dgm:spPr/>
    </dgm:pt>
    <dgm:pt modelId="{968CF648-DAC9-4D9F-8112-612BC524A1FE}" type="pres">
      <dgm:prSet presAssocID="{EA972161-0EF8-4F12-A22E-CF1412457911}" presName="iconRect" presStyleLbl="node1" presStyleIdx="5" presStyleCnt="6"/>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a:noFill/>
        </a:ln>
      </dgm:spPr>
      <dgm:t>
        <a:bodyPr/>
        <a:lstStyle/>
        <a:p>
          <a:endParaRPr lang="en-IN"/>
        </a:p>
      </dgm:t>
      <dgm:extLst>
        <a:ext uri="{E40237B7-FDA0-4F09-8148-C483321AD2D9}">
          <dgm14:cNvPr xmlns:dgm14="http://schemas.microsoft.com/office/drawing/2010/diagram" id="0" name="" descr="Windmill"/>
        </a:ext>
      </dgm:extLst>
    </dgm:pt>
    <dgm:pt modelId="{9FA9245E-2A2D-4E47-9496-B9F8D9E1B2B3}" type="pres">
      <dgm:prSet presAssocID="{EA972161-0EF8-4F12-A22E-CF1412457911}" presName="spaceRect" presStyleCnt="0"/>
      <dgm:spPr/>
    </dgm:pt>
    <dgm:pt modelId="{8DBE9F37-27F8-47C3-9C5A-62CB0E8B0186}" type="pres">
      <dgm:prSet presAssocID="{EA972161-0EF8-4F12-A22E-CF1412457911}" presName="parTx" presStyleLbl="revTx" presStyleIdx="5" presStyleCnt="6">
        <dgm:presLayoutVars>
          <dgm:chMax val="0"/>
          <dgm:chPref val="0"/>
        </dgm:presLayoutVars>
      </dgm:prSet>
      <dgm:spPr/>
      <dgm:t>
        <a:bodyPr/>
        <a:lstStyle/>
        <a:p>
          <a:endParaRPr lang="en-IN"/>
        </a:p>
      </dgm:t>
    </dgm:pt>
  </dgm:ptLst>
  <dgm:cxnLst>
    <dgm:cxn modelId="{CC6903D5-3E2B-4873-9AA6-E7F6B30BA7CC}" srcId="{3DAF85BE-6638-40E2-B2D9-27D1F03B1B17}" destId="{EA972161-0EF8-4F12-A22E-CF1412457911}" srcOrd="5" destOrd="0" parTransId="{88270E5D-B6AC-4457-8F57-E75249F4B39C}" sibTransId="{D17732D1-E4C5-4271-BEC0-2A61EC87F607}"/>
    <dgm:cxn modelId="{4A39E53A-BA2F-44EC-812B-08CDFDF3611E}" type="presOf" srcId="{3DAF85BE-6638-40E2-B2D9-27D1F03B1B17}" destId="{6BCCAD07-4EC0-494F-8006-3E954B5158F9}" srcOrd="0" destOrd="0" presId="urn:microsoft.com/office/officeart/2018/2/layout/IconVerticalSolidList"/>
    <dgm:cxn modelId="{9B11DFBB-1154-413F-A969-EA75931AA396}" srcId="{3DAF85BE-6638-40E2-B2D9-27D1F03B1B17}" destId="{644257A8-0AB9-4AB3-AA6F-4A5D6F570BA7}" srcOrd="1" destOrd="0" parTransId="{6BA574F0-3AF4-442F-A6CC-2FEDD3A32A12}" sibTransId="{DA036CBC-AEA2-43BE-AD5E-2513A37AE0DC}"/>
    <dgm:cxn modelId="{665ACD3A-0D32-4C32-BB17-29391CCCD754}" srcId="{3DAF85BE-6638-40E2-B2D9-27D1F03B1B17}" destId="{42500AF9-800F-4285-AA80-38BB4E5DB667}" srcOrd="0" destOrd="0" parTransId="{D77A8AAA-58C9-4F11-BEFC-6EE8464A6160}" sibTransId="{4EB3FDCB-3A5B-4FC0-AFC6-DF92D25AB140}"/>
    <dgm:cxn modelId="{7EA0C4B5-BCB6-41F3-8CC6-933F9929A5A3}" type="presOf" srcId="{42500AF9-800F-4285-AA80-38BB4E5DB667}" destId="{22D007D6-B2CC-4820-95EA-E68F3491C699}" srcOrd="0" destOrd="0" presId="urn:microsoft.com/office/officeart/2018/2/layout/IconVerticalSolidList"/>
    <dgm:cxn modelId="{E93BB303-77F7-4F0A-A8B5-84ADE20DA80C}" srcId="{3DAF85BE-6638-40E2-B2D9-27D1F03B1B17}" destId="{7577E1B0-9470-4D43-8601-D14B07646E4E}" srcOrd="2" destOrd="0" parTransId="{B9A8EBD6-E69D-4582-9941-2B24D8FF22F5}" sibTransId="{FE595904-EEE9-4DFB-BC4F-FB8F032A3BCA}"/>
    <dgm:cxn modelId="{D31DBCF8-0896-4083-8E67-592D10148DA1}" type="presOf" srcId="{5976FE0E-1B78-48D8-A670-9CF4BB63DC38}" destId="{FD5C6D66-A5AC-4E9D-BA08-5E17B05980BC}" srcOrd="0" destOrd="0" presId="urn:microsoft.com/office/officeart/2018/2/layout/IconVerticalSolidList"/>
    <dgm:cxn modelId="{901B66A8-2711-4E6B-913C-D51D73ACC5FC}" type="presOf" srcId="{EA972161-0EF8-4F12-A22E-CF1412457911}" destId="{8DBE9F37-27F8-47C3-9C5A-62CB0E8B0186}" srcOrd="0" destOrd="0" presId="urn:microsoft.com/office/officeart/2018/2/layout/IconVerticalSolidList"/>
    <dgm:cxn modelId="{EDE15598-BA51-4818-845E-86EEE5AED894}" type="presOf" srcId="{F71CB094-3C11-4622-9BC5-802DA78B95F8}" destId="{9BDE79A3-4B6B-4A60-AAFE-5C6882DA8EEF}" srcOrd="0" destOrd="0" presId="urn:microsoft.com/office/officeart/2018/2/layout/IconVerticalSolidList"/>
    <dgm:cxn modelId="{605E0E82-B05A-484D-9832-FDA24EA61C1C}" srcId="{3DAF85BE-6638-40E2-B2D9-27D1F03B1B17}" destId="{F71CB094-3C11-4622-9BC5-802DA78B95F8}" srcOrd="3" destOrd="0" parTransId="{847C4455-6163-4649-9F24-7EE8EBAC06BC}" sibTransId="{CF5969D6-CB6F-4A42-AD6E-7A03A8B156C9}"/>
    <dgm:cxn modelId="{6FD9A559-83F2-4E15-AACC-AAD5D6343EE7}" type="presOf" srcId="{644257A8-0AB9-4AB3-AA6F-4A5D6F570BA7}" destId="{39C1C164-71EC-4F08-B0D0-A9E0D7721905}" srcOrd="0" destOrd="0" presId="urn:microsoft.com/office/officeart/2018/2/layout/IconVerticalSolidList"/>
    <dgm:cxn modelId="{6519BBCD-FFF4-4E2A-A98D-3A947996E964}" srcId="{3DAF85BE-6638-40E2-B2D9-27D1F03B1B17}" destId="{5976FE0E-1B78-48D8-A670-9CF4BB63DC38}" srcOrd="4" destOrd="0" parTransId="{87AC01EB-8F59-45C5-A9D0-F6D3CD3A031B}" sibTransId="{82D674E6-2070-4A70-8346-B76CA0ECAB6F}"/>
    <dgm:cxn modelId="{F273FD24-D38C-43D9-A5D1-C6DE607DA4CE}" type="presOf" srcId="{7577E1B0-9470-4D43-8601-D14B07646E4E}" destId="{7AEC73A9-3DA9-4948-82F6-C053DCBF7E2B}" srcOrd="0" destOrd="0" presId="urn:microsoft.com/office/officeart/2018/2/layout/IconVerticalSolidList"/>
    <dgm:cxn modelId="{A57A618E-7637-4D1D-8774-2FA2900EE9CA}" type="presParOf" srcId="{6BCCAD07-4EC0-494F-8006-3E954B5158F9}" destId="{4C8C3A6A-4F75-4EC2-9BF3-6FF0379C7CBD}" srcOrd="0" destOrd="0" presId="urn:microsoft.com/office/officeart/2018/2/layout/IconVerticalSolidList"/>
    <dgm:cxn modelId="{CDD6E46E-E6DF-4A47-875F-2315183ADDC7}" type="presParOf" srcId="{4C8C3A6A-4F75-4EC2-9BF3-6FF0379C7CBD}" destId="{802BAB14-9A8B-45A8-A07A-8551DBA6DCE0}" srcOrd="0" destOrd="0" presId="urn:microsoft.com/office/officeart/2018/2/layout/IconVerticalSolidList"/>
    <dgm:cxn modelId="{EE1EC418-02B9-45E2-8D83-393B8DF45CDE}" type="presParOf" srcId="{4C8C3A6A-4F75-4EC2-9BF3-6FF0379C7CBD}" destId="{D2851C57-7F59-4E40-B89F-7D2952054045}" srcOrd="1" destOrd="0" presId="urn:microsoft.com/office/officeart/2018/2/layout/IconVerticalSolidList"/>
    <dgm:cxn modelId="{0969B39A-F6B8-49F7-B2EF-0F29D1FE9BFB}" type="presParOf" srcId="{4C8C3A6A-4F75-4EC2-9BF3-6FF0379C7CBD}" destId="{8E0DBA75-0138-4AD3-961A-A89E6699C383}" srcOrd="2" destOrd="0" presId="urn:microsoft.com/office/officeart/2018/2/layout/IconVerticalSolidList"/>
    <dgm:cxn modelId="{EC3AC7E5-63D0-4FC3-93F5-4E88C2A1D437}" type="presParOf" srcId="{4C8C3A6A-4F75-4EC2-9BF3-6FF0379C7CBD}" destId="{22D007D6-B2CC-4820-95EA-E68F3491C699}" srcOrd="3" destOrd="0" presId="urn:microsoft.com/office/officeart/2018/2/layout/IconVerticalSolidList"/>
    <dgm:cxn modelId="{B73EA635-5795-4F99-9AB2-AE222A0310CD}" type="presParOf" srcId="{6BCCAD07-4EC0-494F-8006-3E954B5158F9}" destId="{9BFA7B07-0B6C-4BDB-822D-EBAF5BD5282C}" srcOrd="1" destOrd="0" presId="urn:microsoft.com/office/officeart/2018/2/layout/IconVerticalSolidList"/>
    <dgm:cxn modelId="{ED628EE3-81D1-451A-8046-3FA62B9DFF26}" type="presParOf" srcId="{6BCCAD07-4EC0-494F-8006-3E954B5158F9}" destId="{87F0542D-34E1-4075-A4AC-D3E87D0E3896}" srcOrd="2" destOrd="0" presId="urn:microsoft.com/office/officeart/2018/2/layout/IconVerticalSolidList"/>
    <dgm:cxn modelId="{65200EC4-FAC2-406E-93B8-281A17079221}" type="presParOf" srcId="{87F0542D-34E1-4075-A4AC-D3E87D0E3896}" destId="{EEA5E132-4982-4955-857A-77FCE2742232}" srcOrd="0" destOrd="0" presId="urn:microsoft.com/office/officeart/2018/2/layout/IconVerticalSolidList"/>
    <dgm:cxn modelId="{753A4965-6A5B-409B-A4B7-598170FA7669}" type="presParOf" srcId="{87F0542D-34E1-4075-A4AC-D3E87D0E3896}" destId="{F4394AA9-A649-40F8-8E38-8853E5134B42}" srcOrd="1" destOrd="0" presId="urn:microsoft.com/office/officeart/2018/2/layout/IconVerticalSolidList"/>
    <dgm:cxn modelId="{6EC600CC-194B-4E95-9D0B-926B4E861756}" type="presParOf" srcId="{87F0542D-34E1-4075-A4AC-D3E87D0E3896}" destId="{BA50A02B-151D-4829-AC69-1FEC61E71066}" srcOrd="2" destOrd="0" presId="urn:microsoft.com/office/officeart/2018/2/layout/IconVerticalSolidList"/>
    <dgm:cxn modelId="{33D64F8E-B551-4158-A297-73D13470AEAB}" type="presParOf" srcId="{87F0542D-34E1-4075-A4AC-D3E87D0E3896}" destId="{39C1C164-71EC-4F08-B0D0-A9E0D7721905}" srcOrd="3" destOrd="0" presId="urn:microsoft.com/office/officeart/2018/2/layout/IconVerticalSolidList"/>
    <dgm:cxn modelId="{CFBC36FB-2420-4223-9074-893DD8517816}" type="presParOf" srcId="{6BCCAD07-4EC0-494F-8006-3E954B5158F9}" destId="{F917B239-98CE-4672-8508-3C04270A4907}" srcOrd="3" destOrd="0" presId="urn:microsoft.com/office/officeart/2018/2/layout/IconVerticalSolidList"/>
    <dgm:cxn modelId="{E38912E2-2600-449E-B820-30B9F31EC771}" type="presParOf" srcId="{6BCCAD07-4EC0-494F-8006-3E954B5158F9}" destId="{BBADBE23-823B-4948-88CB-5E9EEC164B93}" srcOrd="4" destOrd="0" presId="urn:microsoft.com/office/officeart/2018/2/layout/IconVerticalSolidList"/>
    <dgm:cxn modelId="{29F7E22C-B8B7-473A-B404-654463459A65}" type="presParOf" srcId="{BBADBE23-823B-4948-88CB-5E9EEC164B93}" destId="{C55C177A-B1C3-49C3-A3E9-3753BD4F9F92}" srcOrd="0" destOrd="0" presId="urn:microsoft.com/office/officeart/2018/2/layout/IconVerticalSolidList"/>
    <dgm:cxn modelId="{E2FB3B67-AA2F-40B0-BBFD-791CF4AC2503}" type="presParOf" srcId="{BBADBE23-823B-4948-88CB-5E9EEC164B93}" destId="{568DCB92-1A63-412B-8560-D0BB6117685C}" srcOrd="1" destOrd="0" presId="urn:microsoft.com/office/officeart/2018/2/layout/IconVerticalSolidList"/>
    <dgm:cxn modelId="{BB674E7E-D78E-4117-8263-D08B0BF4DE65}" type="presParOf" srcId="{BBADBE23-823B-4948-88CB-5E9EEC164B93}" destId="{3E654FFF-8B14-44B9-9D6B-560EB1199154}" srcOrd="2" destOrd="0" presId="urn:microsoft.com/office/officeart/2018/2/layout/IconVerticalSolidList"/>
    <dgm:cxn modelId="{E7CD3D15-DF92-4082-8D54-319ACDBB86DB}" type="presParOf" srcId="{BBADBE23-823B-4948-88CB-5E9EEC164B93}" destId="{7AEC73A9-3DA9-4948-82F6-C053DCBF7E2B}" srcOrd="3" destOrd="0" presId="urn:microsoft.com/office/officeart/2018/2/layout/IconVerticalSolidList"/>
    <dgm:cxn modelId="{8E39B61E-952A-4210-A7A8-8DA21FD19CAE}" type="presParOf" srcId="{6BCCAD07-4EC0-494F-8006-3E954B5158F9}" destId="{34BCF9BC-E20B-4200-A129-623D492BBA96}" srcOrd="5" destOrd="0" presId="urn:microsoft.com/office/officeart/2018/2/layout/IconVerticalSolidList"/>
    <dgm:cxn modelId="{9A1953B2-CD0A-41E0-8C31-9C75A6B389AE}" type="presParOf" srcId="{6BCCAD07-4EC0-494F-8006-3E954B5158F9}" destId="{5FF062B7-D994-4C5D-8325-A6A0121F815C}" srcOrd="6" destOrd="0" presId="urn:microsoft.com/office/officeart/2018/2/layout/IconVerticalSolidList"/>
    <dgm:cxn modelId="{83275FB1-634E-49DC-854A-AC4189424A19}" type="presParOf" srcId="{5FF062B7-D994-4C5D-8325-A6A0121F815C}" destId="{9E7B4F1A-4D49-4FEF-BDEA-4685A4BF8DF2}" srcOrd="0" destOrd="0" presId="urn:microsoft.com/office/officeart/2018/2/layout/IconVerticalSolidList"/>
    <dgm:cxn modelId="{3D2783F7-A3F6-459A-BD76-BD7445BD0DA6}" type="presParOf" srcId="{5FF062B7-D994-4C5D-8325-A6A0121F815C}" destId="{019C3AEF-0ED6-424E-947D-68F1B6C09FC4}" srcOrd="1" destOrd="0" presId="urn:microsoft.com/office/officeart/2018/2/layout/IconVerticalSolidList"/>
    <dgm:cxn modelId="{8F71CBE9-4138-4A7E-8C10-EC9F2AB126D9}" type="presParOf" srcId="{5FF062B7-D994-4C5D-8325-A6A0121F815C}" destId="{B9E9A46B-4FC7-4D37-BC11-3FEF913E5B98}" srcOrd="2" destOrd="0" presId="urn:microsoft.com/office/officeart/2018/2/layout/IconVerticalSolidList"/>
    <dgm:cxn modelId="{7F82EAE6-E952-483A-A823-CAA6D4175C81}" type="presParOf" srcId="{5FF062B7-D994-4C5D-8325-A6A0121F815C}" destId="{9BDE79A3-4B6B-4A60-AAFE-5C6882DA8EEF}" srcOrd="3" destOrd="0" presId="urn:microsoft.com/office/officeart/2018/2/layout/IconVerticalSolidList"/>
    <dgm:cxn modelId="{C729FF94-5A1F-41DD-BB4B-208810004BF3}" type="presParOf" srcId="{6BCCAD07-4EC0-494F-8006-3E954B5158F9}" destId="{190EEE17-5262-49D3-B446-172AF50D08AA}" srcOrd="7" destOrd="0" presId="urn:microsoft.com/office/officeart/2018/2/layout/IconVerticalSolidList"/>
    <dgm:cxn modelId="{3228091B-0A4C-4F30-A168-A79DB54F41EF}" type="presParOf" srcId="{6BCCAD07-4EC0-494F-8006-3E954B5158F9}" destId="{3FE9E207-7BCF-463A-AF8A-F29C1808C843}" srcOrd="8" destOrd="0" presId="urn:microsoft.com/office/officeart/2018/2/layout/IconVerticalSolidList"/>
    <dgm:cxn modelId="{02AF9843-508A-44A9-9F19-4ED02909A618}" type="presParOf" srcId="{3FE9E207-7BCF-463A-AF8A-F29C1808C843}" destId="{BE1E1868-CA53-4EE0-AF00-5C2508423955}" srcOrd="0" destOrd="0" presId="urn:microsoft.com/office/officeart/2018/2/layout/IconVerticalSolidList"/>
    <dgm:cxn modelId="{86DDFB62-6C56-4CF6-BDD0-AB37A426D2FF}" type="presParOf" srcId="{3FE9E207-7BCF-463A-AF8A-F29C1808C843}" destId="{3EC6BFF6-FC27-494A-A571-1FB08844B69E}" srcOrd="1" destOrd="0" presId="urn:microsoft.com/office/officeart/2018/2/layout/IconVerticalSolidList"/>
    <dgm:cxn modelId="{E1B963FB-8A80-459E-839F-CC44DC5DE0D8}" type="presParOf" srcId="{3FE9E207-7BCF-463A-AF8A-F29C1808C843}" destId="{6FDC9F63-7E60-44D1-8CE5-15C31F903F30}" srcOrd="2" destOrd="0" presId="urn:microsoft.com/office/officeart/2018/2/layout/IconVerticalSolidList"/>
    <dgm:cxn modelId="{99D0EB7E-78D3-47A1-A5B2-01794BA8F2D6}" type="presParOf" srcId="{3FE9E207-7BCF-463A-AF8A-F29C1808C843}" destId="{FD5C6D66-A5AC-4E9D-BA08-5E17B05980BC}" srcOrd="3" destOrd="0" presId="urn:microsoft.com/office/officeart/2018/2/layout/IconVerticalSolidList"/>
    <dgm:cxn modelId="{94A08635-7F6C-4480-B894-C9719020F3CC}" type="presParOf" srcId="{6BCCAD07-4EC0-494F-8006-3E954B5158F9}" destId="{178F618F-F18D-4297-BBE3-B2ADBA66C249}" srcOrd="9" destOrd="0" presId="urn:microsoft.com/office/officeart/2018/2/layout/IconVerticalSolidList"/>
    <dgm:cxn modelId="{910B7EE9-EB00-4CBB-92FD-49AA5315B72E}" type="presParOf" srcId="{6BCCAD07-4EC0-494F-8006-3E954B5158F9}" destId="{E02E43B2-56D5-49F1-9214-FB7EA01CCA0D}" srcOrd="10" destOrd="0" presId="urn:microsoft.com/office/officeart/2018/2/layout/IconVerticalSolidList"/>
    <dgm:cxn modelId="{3459C3E8-5C88-4807-B0EC-AF8F13942B03}" type="presParOf" srcId="{E02E43B2-56D5-49F1-9214-FB7EA01CCA0D}" destId="{61D88CD8-EAB7-432C-8AB9-9DBBC3360AA2}" srcOrd="0" destOrd="0" presId="urn:microsoft.com/office/officeart/2018/2/layout/IconVerticalSolidList"/>
    <dgm:cxn modelId="{CA5F5918-F8BF-4D59-BFF9-3B4D8E125FBF}" type="presParOf" srcId="{E02E43B2-56D5-49F1-9214-FB7EA01CCA0D}" destId="{968CF648-DAC9-4D9F-8112-612BC524A1FE}" srcOrd="1" destOrd="0" presId="urn:microsoft.com/office/officeart/2018/2/layout/IconVerticalSolidList"/>
    <dgm:cxn modelId="{62E6D9F4-4ED9-45D8-94BA-3F06669009C9}" type="presParOf" srcId="{E02E43B2-56D5-49F1-9214-FB7EA01CCA0D}" destId="{9FA9245E-2A2D-4E47-9496-B9F8D9E1B2B3}" srcOrd="2" destOrd="0" presId="urn:microsoft.com/office/officeart/2018/2/layout/IconVerticalSolidList"/>
    <dgm:cxn modelId="{0F7DEB42-DD04-45DA-98AE-A2A1B03568F5}" type="presParOf" srcId="{E02E43B2-56D5-49F1-9214-FB7EA01CCA0D}" destId="{8DBE9F37-27F8-47C3-9C5A-62CB0E8B018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6BE41-F52C-4AEB-82BF-6969C57C3A89}" type="datetimeFigureOut">
              <a:rPr lang="en-IN" smtClean="0"/>
              <a:t>28-11-2020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1C9A33-77BE-4742-8110-DE610CEEB0A5}" type="slidenum">
              <a:rPr lang="en-IN" smtClean="0"/>
              <a:t>‹#›</a:t>
            </a:fld>
            <a:endParaRPr lang="en-IN"/>
          </a:p>
        </p:txBody>
      </p:sp>
    </p:spTree>
    <p:extLst>
      <p:ext uri="{BB962C8B-B14F-4D97-AF65-F5344CB8AC3E}">
        <p14:creationId xmlns:p14="http://schemas.microsoft.com/office/powerpoint/2010/main" val="3751961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C1C9A33-77BE-4742-8110-DE610CEEB0A5}" type="slidenum">
              <a:rPr lang="en-IN" smtClean="0"/>
              <a:t>5</a:t>
            </a:fld>
            <a:endParaRPr lang="en-IN"/>
          </a:p>
        </p:txBody>
      </p:sp>
    </p:spTree>
    <p:extLst>
      <p:ext uri="{BB962C8B-B14F-4D97-AF65-F5344CB8AC3E}">
        <p14:creationId xmlns:p14="http://schemas.microsoft.com/office/powerpoint/2010/main" val="1728835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rtl="0">
              <a:spcBef>
                <a:spcPts val="0"/>
              </a:spcBef>
              <a:buSzPct val="25000"/>
              <a:buAutoNum type="arabicPeriod"/>
            </a:pPr>
            <a:r>
              <a:rPr lang="en-IN" sz="1200" b="0" i="0" u="none" strike="noStrike" cap="none" dirty="0" smtClean="0">
                <a:solidFill>
                  <a:schemeClr val="dk1"/>
                </a:solidFill>
                <a:latin typeface="+mn-lt"/>
                <a:ea typeface="Calibri"/>
                <a:cs typeface="Calibri"/>
                <a:sym typeface="Calibri"/>
              </a:rPr>
              <a:t>Classification.</a:t>
            </a:r>
          </a:p>
          <a:p>
            <a:pPr marL="228600" marR="0" lvl="0" indent="-228600" algn="l" rtl="0">
              <a:spcBef>
                <a:spcPts val="0"/>
              </a:spcBef>
              <a:buSzPct val="25000"/>
              <a:buAutoNum type="arabicPeriod"/>
            </a:pPr>
            <a:r>
              <a:rPr lang="en-IN" sz="1200" b="0" i="0" u="none" strike="noStrike" cap="none" dirty="0" smtClean="0">
                <a:solidFill>
                  <a:schemeClr val="dk1"/>
                </a:solidFill>
                <a:latin typeface="+mn-lt"/>
                <a:ea typeface="Calibri"/>
                <a:cs typeface="Calibri"/>
                <a:sym typeface="Calibri"/>
              </a:rPr>
              <a:t>Anomaly Detection.</a:t>
            </a:r>
          </a:p>
          <a:p>
            <a:pPr marL="228600" marR="0" lvl="0" indent="-228600" algn="l" rtl="0">
              <a:spcBef>
                <a:spcPts val="0"/>
              </a:spcBef>
              <a:buSzPct val="25000"/>
              <a:buAutoNum type="arabicPeriod"/>
            </a:pPr>
            <a:r>
              <a:rPr lang="en-IN" sz="1200" b="0" i="0" u="none" strike="noStrike" cap="none" dirty="0" smtClean="0">
                <a:solidFill>
                  <a:schemeClr val="dk1"/>
                </a:solidFill>
                <a:latin typeface="+mn-lt"/>
                <a:ea typeface="Calibri"/>
                <a:cs typeface="Calibri"/>
                <a:sym typeface="Calibri"/>
              </a:rPr>
              <a:t>Regression.</a:t>
            </a:r>
          </a:p>
          <a:p>
            <a:pPr marL="228600" marR="0" lvl="0" indent="-228600" algn="l" rtl="0">
              <a:spcBef>
                <a:spcPts val="0"/>
              </a:spcBef>
              <a:buSzPct val="25000"/>
              <a:buAutoNum type="arabicPeriod"/>
            </a:pPr>
            <a:r>
              <a:rPr lang="en-IN" sz="1200" b="0" i="0" u="none" strike="noStrike" cap="none" dirty="0" smtClean="0">
                <a:solidFill>
                  <a:schemeClr val="dk1"/>
                </a:solidFill>
                <a:latin typeface="+mn-lt"/>
                <a:ea typeface="Calibri"/>
                <a:cs typeface="Calibri"/>
                <a:sym typeface="Calibri"/>
              </a:rPr>
              <a:t>Clustering.</a:t>
            </a:r>
          </a:p>
          <a:p>
            <a:pPr marL="228600" marR="0" lvl="0" indent="-228600" algn="l" rtl="0">
              <a:spcBef>
                <a:spcPts val="0"/>
              </a:spcBef>
              <a:buSzPct val="25000"/>
              <a:buAutoNum type="arabicPeriod"/>
            </a:pPr>
            <a:r>
              <a:rPr lang="en-IN" sz="1200" b="0" i="0" u="none" strike="noStrike" cap="none" dirty="0" smtClean="0">
                <a:solidFill>
                  <a:schemeClr val="dk1"/>
                </a:solidFill>
                <a:latin typeface="+mn-lt"/>
                <a:ea typeface="Calibri"/>
                <a:cs typeface="Calibri"/>
                <a:sym typeface="Calibri"/>
              </a:rPr>
              <a:t>Reinforcement.</a:t>
            </a:r>
          </a:p>
          <a:p>
            <a:pPr marL="228600" marR="0" lvl="0" indent="-228600" algn="l" rtl="0">
              <a:spcBef>
                <a:spcPts val="0"/>
              </a:spcBef>
              <a:buSzPct val="25000"/>
              <a:buAutoNum type="arabicPeriod"/>
            </a:pPr>
            <a:endParaRPr lang="en-IN" sz="1200" b="0" i="0" u="none" strike="noStrike" cap="none" dirty="0" smtClean="0">
              <a:solidFill>
                <a:schemeClr val="dk1"/>
              </a:solidFill>
              <a:latin typeface="+mn-lt"/>
              <a:ea typeface="Calibri"/>
              <a:cs typeface="Calibri"/>
              <a:sym typeface="Calibri"/>
            </a:endParaRPr>
          </a:p>
          <a:p>
            <a:endParaRPr lang="en-IN" dirty="0"/>
          </a:p>
        </p:txBody>
      </p:sp>
      <p:sp>
        <p:nvSpPr>
          <p:cNvPr id="4" name="Slide Number Placeholder 3"/>
          <p:cNvSpPr>
            <a:spLocks noGrp="1"/>
          </p:cNvSpPr>
          <p:nvPr>
            <p:ph type="sldNum" sz="quarter" idx="10"/>
          </p:nvPr>
        </p:nvSpPr>
        <p:spPr/>
        <p:txBody>
          <a:bodyPr/>
          <a:lstStyle/>
          <a:p>
            <a:fld id="{2C1C9A33-77BE-4742-8110-DE610CEEB0A5}" type="slidenum">
              <a:rPr lang="en-IN" smtClean="0"/>
              <a:t>8</a:t>
            </a:fld>
            <a:endParaRPr lang="en-IN"/>
          </a:p>
        </p:txBody>
      </p:sp>
    </p:spTree>
    <p:extLst>
      <p:ext uri="{BB962C8B-B14F-4D97-AF65-F5344CB8AC3E}">
        <p14:creationId xmlns:p14="http://schemas.microsoft.com/office/powerpoint/2010/main" val="2365831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 hope you know tools like </a:t>
            </a:r>
            <a:r>
              <a:rPr lang="en-US" sz="1200" b="0" i="0" kern="1200" dirty="0" err="1" smtClean="0">
                <a:solidFill>
                  <a:schemeClr val="tx1"/>
                </a:solidFill>
                <a:effectLst/>
                <a:latin typeface="+mn-lt"/>
                <a:ea typeface="+mn-ea"/>
                <a:cs typeface="+mn-cs"/>
              </a:rPr>
              <a:t>Canva</a:t>
            </a:r>
            <a:r>
              <a:rPr lang="en-US" sz="1200" b="0" i="0" kern="1200" dirty="0" smtClean="0">
                <a:solidFill>
                  <a:schemeClr val="tx1"/>
                </a:solidFill>
                <a:effectLst/>
                <a:latin typeface="+mn-lt"/>
                <a:ea typeface="+mn-ea"/>
                <a:cs typeface="+mn-cs"/>
              </a:rPr>
              <a:t>. Such Tools are not so famous 10 years back. Late then, if any image editing work is needed, it was Photoshop and someone who learnt it very well is needed. But now, no code tool like </a:t>
            </a:r>
            <a:r>
              <a:rPr lang="en-US" sz="1200" b="0" i="0" kern="1200" dirty="0" err="1" smtClean="0">
                <a:solidFill>
                  <a:schemeClr val="tx1"/>
                </a:solidFill>
                <a:effectLst/>
                <a:latin typeface="+mn-lt"/>
                <a:ea typeface="+mn-ea"/>
                <a:cs typeface="+mn-cs"/>
              </a:rPr>
              <a:t>Canva</a:t>
            </a:r>
            <a:r>
              <a:rPr lang="en-US" sz="1200" b="0" i="0" kern="1200" dirty="0" smtClean="0">
                <a:solidFill>
                  <a:schemeClr val="tx1"/>
                </a:solidFill>
                <a:effectLst/>
                <a:latin typeface="+mn-lt"/>
                <a:ea typeface="+mn-ea"/>
                <a:cs typeface="+mn-cs"/>
              </a:rPr>
              <a:t> has made it possible to create a banner so easily. That's the case of </a:t>
            </a:r>
            <a:r>
              <a:rPr lang="en-US" sz="1200" b="0" i="0" kern="1200" dirty="0" err="1" smtClean="0">
                <a:solidFill>
                  <a:schemeClr val="tx1"/>
                </a:solidFill>
                <a:effectLst/>
                <a:latin typeface="+mn-lt"/>
                <a:ea typeface="+mn-ea"/>
                <a:cs typeface="+mn-cs"/>
              </a:rPr>
              <a:t>ML.Net</a:t>
            </a:r>
            <a:r>
              <a:rPr lang="en-US" sz="1200" b="0" i="0" kern="1200" dirty="0" smtClean="0">
                <a:solidFill>
                  <a:schemeClr val="tx1"/>
                </a:solidFill>
                <a:effectLst/>
                <a:latin typeface="+mn-lt"/>
                <a:ea typeface="+mn-ea"/>
                <a:cs typeface="+mn-cs"/>
              </a:rPr>
              <a:t> model builder as well. Currently the adoption to production environment is mostly on enterprise level. But in a while Machine Learning will become essential for any application.</a:t>
            </a:r>
            <a:endParaRPr lang="en-IN" dirty="0"/>
          </a:p>
        </p:txBody>
      </p:sp>
      <p:sp>
        <p:nvSpPr>
          <p:cNvPr id="4" name="Slide Number Placeholder 3"/>
          <p:cNvSpPr>
            <a:spLocks noGrp="1"/>
          </p:cNvSpPr>
          <p:nvPr>
            <p:ph type="sldNum" sz="quarter" idx="10"/>
          </p:nvPr>
        </p:nvSpPr>
        <p:spPr/>
        <p:txBody>
          <a:bodyPr/>
          <a:lstStyle/>
          <a:p>
            <a:fld id="{2C1C9A33-77BE-4742-8110-DE610CEEB0A5}" type="slidenum">
              <a:rPr lang="en-IN" smtClean="0"/>
              <a:t>13</a:t>
            </a:fld>
            <a:endParaRPr lang="en-IN"/>
          </a:p>
        </p:txBody>
      </p:sp>
    </p:spTree>
    <p:extLst>
      <p:ext uri="{BB962C8B-B14F-4D97-AF65-F5344CB8AC3E}">
        <p14:creationId xmlns:p14="http://schemas.microsoft.com/office/powerpoint/2010/main" val="2307245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Problem owners</a:t>
            </a:r>
            <a:r>
              <a:rPr lang="en-IN" baseline="0" dirty="0" smtClean="0"/>
              <a:t> can drive the solution far better</a:t>
            </a:r>
            <a:endParaRPr lang="en-IN" dirty="0"/>
          </a:p>
        </p:txBody>
      </p:sp>
      <p:sp>
        <p:nvSpPr>
          <p:cNvPr id="4" name="Slide Number Placeholder 3"/>
          <p:cNvSpPr>
            <a:spLocks noGrp="1"/>
          </p:cNvSpPr>
          <p:nvPr>
            <p:ph type="sldNum" sz="quarter" idx="10"/>
          </p:nvPr>
        </p:nvSpPr>
        <p:spPr/>
        <p:txBody>
          <a:bodyPr/>
          <a:lstStyle/>
          <a:p>
            <a:fld id="{2C1C9A33-77BE-4742-8110-DE610CEEB0A5}" type="slidenum">
              <a:rPr lang="en-IN" smtClean="0"/>
              <a:t>15</a:t>
            </a:fld>
            <a:endParaRPr lang="en-IN"/>
          </a:p>
        </p:txBody>
      </p:sp>
    </p:spTree>
    <p:extLst>
      <p:ext uri="{BB962C8B-B14F-4D97-AF65-F5344CB8AC3E}">
        <p14:creationId xmlns:p14="http://schemas.microsoft.com/office/powerpoint/2010/main" val="1478618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dirty="0" smtClean="0">
                <a:solidFill>
                  <a:schemeClr val="tx1"/>
                </a:solidFill>
                <a:effectLst/>
                <a:latin typeface="+mn-lt"/>
                <a:ea typeface="+mn-ea"/>
                <a:cs typeface="+mn-cs"/>
              </a:rPr>
              <a:t>Dataset of 200 items had 180 low-satisfaction items, 10 medium-satisfaction items and 10 high-satisfaction items. A model could just predict low-satisfaction for all items and score 180 / 200 = </a:t>
            </a:r>
            <a:r>
              <a:rPr lang="en-US" sz="1200" b="1" i="0" kern="1200" dirty="0" smtClean="0">
                <a:solidFill>
                  <a:schemeClr val="tx1"/>
                </a:solidFill>
                <a:effectLst/>
                <a:latin typeface="+mn-lt"/>
                <a:ea typeface="+mn-ea"/>
                <a:cs typeface="+mn-cs"/>
              </a:rPr>
              <a:t>0.9000 </a:t>
            </a:r>
            <a:r>
              <a:rPr lang="en-US" sz="1200" b="0" i="0" kern="1200" dirty="0" smtClean="0">
                <a:solidFill>
                  <a:schemeClr val="tx1"/>
                </a:solidFill>
                <a:effectLst/>
                <a:latin typeface="+mn-lt"/>
                <a:ea typeface="+mn-ea"/>
                <a:cs typeface="+mn-cs"/>
              </a:rPr>
              <a:t>accuracy for the </a:t>
            </a:r>
            <a:r>
              <a:rPr lang="en-US" sz="1200" b="1" i="0" kern="1200" dirty="0" err="1" smtClean="0">
                <a:solidFill>
                  <a:schemeClr val="tx1"/>
                </a:solidFill>
                <a:effectLst/>
                <a:latin typeface="+mn-lt"/>
                <a:ea typeface="+mn-ea"/>
                <a:cs typeface="+mn-cs"/>
              </a:rPr>
              <a:t>MicroAccuracy</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metric. But the </a:t>
            </a:r>
            <a:r>
              <a:rPr lang="en-US" sz="1200" b="1" i="0" kern="1200" dirty="0" err="1" smtClean="0">
                <a:solidFill>
                  <a:schemeClr val="tx1"/>
                </a:solidFill>
                <a:effectLst/>
                <a:latin typeface="+mn-lt"/>
                <a:ea typeface="+mn-ea"/>
                <a:cs typeface="+mn-cs"/>
              </a:rPr>
              <a:t>MacroAccurcy</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would be (0.9000 + 0.0500 + 0.0500) / 3 = </a:t>
            </a:r>
            <a:r>
              <a:rPr lang="en-US" sz="1200" b="1" i="0" kern="1200" dirty="0" smtClean="0">
                <a:solidFill>
                  <a:schemeClr val="tx1"/>
                </a:solidFill>
                <a:effectLst/>
                <a:latin typeface="+mn-lt"/>
                <a:ea typeface="+mn-ea"/>
                <a:cs typeface="+mn-cs"/>
              </a:rPr>
              <a:t>0.3333</a:t>
            </a:r>
            <a:r>
              <a:rPr lang="en-US" sz="1200" b="0" i="0" kern="1200" dirty="0" smtClean="0">
                <a:solidFill>
                  <a:schemeClr val="tx1"/>
                </a:solidFill>
                <a:effectLst/>
                <a:latin typeface="+mn-lt"/>
                <a:ea typeface="+mn-ea"/>
                <a:cs typeface="+mn-cs"/>
              </a:rPr>
              <a:t>.</a:t>
            </a:r>
          </a:p>
          <a:p>
            <a:pPr marL="171450" indent="-171450">
              <a:buFontTx/>
              <a:buChar char="-"/>
            </a:pPr>
            <a:endParaRPr lang="en-IN" b="1" dirty="0" smtClean="0"/>
          </a:p>
          <a:p>
            <a:endParaRPr lang="en-IN" dirty="0"/>
          </a:p>
        </p:txBody>
      </p:sp>
      <p:sp>
        <p:nvSpPr>
          <p:cNvPr id="4" name="Slide Number Placeholder 3"/>
          <p:cNvSpPr>
            <a:spLocks noGrp="1"/>
          </p:cNvSpPr>
          <p:nvPr>
            <p:ph type="sldNum" sz="quarter" idx="10"/>
          </p:nvPr>
        </p:nvSpPr>
        <p:spPr/>
        <p:txBody>
          <a:bodyPr/>
          <a:lstStyle/>
          <a:p>
            <a:fld id="{2C1C9A33-77BE-4742-8110-DE610CEEB0A5}" type="slidenum">
              <a:rPr lang="en-IN" smtClean="0"/>
              <a:t>17</a:t>
            </a:fld>
            <a:endParaRPr lang="en-IN"/>
          </a:p>
        </p:txBody>
      </p:sp>
    </p:spTree>
    <p:extLst>
      <p:ext uri="{BB962C8B-B14F-4D97-AF65-F5344CB8AC3E}">
        <p14:creationId xmlns:p14="http://schemas.microsoft.com/office/powerpoint/2010/main" val="605814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A4753F-1BC7-44B1-AE2C-11D8B03F4906}" type="slidenum">
              <a:rPr lang="en-IN" smtClean="0"/>
              <a:t>21</a:t>
            </a:fld>
            <a:endParaRPr lang="en-IN"/>
          </a:p>
        </p:txBody>
      </p:sp>
    </p:spTree>
    <p:extLst>
      <p:ext uri="{BB962C8B-B14F-4D97-AF65-F5344CB8AC3E}">
        <p14:creationId xmlns:p14="http://schemas.microsoft.com/office/powerpoint/2010/main" val="2837179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D0FEE6E8-D2D4-46DE-BF27-AF15CA8D6CDD}" type="datetimeFigureOut">
              <a:rPr lang="en-IN" smtClean="0"/>
              <a:t>28-11-2020</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E4255692-47A7-415F-BF26-F5276FECF01E}"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378188709"/>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FEE6E8-D2D4-46DE-BF27-AF15CA8D6CDD}" type="datetimeFigureOut">
              <a:rPr lang="en-IN" smtClean="0"/>
              <a:t>28-11-2020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255692-47A7-415F-BF26-F5276FECF01E}" type="slidenum">
              <a:rPr lang="en-IN" smtClean="0"/>
              <a:t>‹#›</a:t>
            </a:fld>
            <a:endParaRPr lang="en-IN"/>
          </a:p>
        </p:txBody>
      </p:sp>
    </p:spTree>
    <p:extLst>
      <p:ext uri="{BB962C8B-B14F-4D97-AF65-F5344CB8AC3E}">
        <p14:creationId xmlns:p14="http://schemas.microsoft.com/office/powerpoint/2010/main" val="2067356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D0FEE6E8-D2D4-46DE-BF27-AF15CA8D6CDD}" type="datetimeFigureOut">
              <a:rPr lang="en-IN" smtClean="0"/>
              <a:t>28-11-2020</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E4255692-47A7-415F-BF26-F5276FECF01E}"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105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FEE6E8-D2D4-46DE-BF27-AF15CA8D6CDD}" type="datetimeFigureOut">
              <a:rPr lang="en-IN" smtClean="0"/>
              <a:t>28-11-2020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255692-47A7-415F-BF26-F5276FECF01E}" type="slidenum">
              <a:rPr lang="en-IN" smtClean="0"/>
              <a:t>‹#›</a:t>
            </a:fld>
            <a:endParaRPr lang="en-IN"/>
          </a:p>
        </p:txBody>
      </p:sp>
    </p:spTree>
    <p:extLst>
      <p:ext uri="{BB962C8B-B14F-4D97-AF65-F5344CB8AC3E}">
        <p14:creationId xmlns:p14="http://schemas.microsoft.com/office/powerpoint/2010/main" val="2979950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D0FEE6E8-D2D4-46DE-BF27-AF15CA8D6CDD}" type="datetimeFigureOut">
              <a:rPr lang="en-IN" smtClean="0"/>
              <a:t>28-11-2020</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E4255692-47A7-415F-BF26-F5276FECF01E}"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315535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0FEE6E8-D2D4-46DE-BF27-AF15CA8D6CDD}" type="datetimeFigureOut">
              <a:rPr lang="en-IN" smtClean="0"/>
              <a:t>28-11-2020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255692-47A7-415F-BF26-F5276FECF01E}" type="slidenum">
              <a:rPr lang="en-IN" smtClean="0"/>
              <a:t>‹#›</a:t>
            </a:fld>
            <a:endParaRPr lang="en-IN"/>
          </a:p>
        </p:txBody>
      </p:sp>
    </p:spTree>
    <p:extLst>
      <p:ext uri="{BB962C8B-B14F-4D97-AF65-F5344CB8AC3E}">
        <p14:creationId xmlns:p14="http://schemas.microsoft.com/office/powerpoint/2010/main" val="107744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FEE6E8-D2D4-46DE-BF27-AF15CA8D6CDD}" type="datetimeFigureOut">
              <a:rPr lang="en-IN" smtClean="0"/>
              <a:t>28-11-2020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255692-47A7-415F-BF26-F5276FECF01E}" type="slidenum">
              <a:rPr lang="en-IN" smtClean="0"/>
              <a:t>‹#›</a:t>
            </a:fld>
            <a:endParaRPr lang="en-IN"/>
          </a:p>
        </p:txBody>
      </p:sp>
    </p:spTree>
    <p:extLst>
      <p:ext uri="{BB962C8B-B14F-4D97-AF65-F5344CB8AC3E}">
        <p14:creationId xmlns:p14="http://schemas.microsoft.com/office/powerpoint/2010/main" val="283522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0FEE6E8-D2D4-46DE-BF27-AF15CA8D6CDD}" type="datetimeFigureOut">
              <a:rPr lang="en-IN" smtClean="0"/>
              <a:t>28-11-2020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255692-47A7-415F-BF26-F5276FECF01E}" type="slidenum">
              <a:rPr lang="en-IN" smtClean="0"/>
              <a:t>‹#›</a:t>
            </a:fld>
            <a:endParaRPr lang="en-IN"/>
          </a:p>
        </p:txBody>
      </p:sp>
    </p:spTree>
    <p:extLst>
      <p:ext uri="{BB962C8B-B14F-4D97-AF65-F5344CB8AC3E}">
        <p14:creationId xmlns:p14="http://schemas.microsoft.com/office/powerpoint/2010/main" val="128357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D0FEE6E8-D2D4-46DE-BF27-AF15CA8D6CDD}" type="datetimeFigureOut">
              <a:rPr lang="en-IN" smtClean="0"/>
              <a:t>28-11-2020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255692-47A7-415F-BF26-F5276FECF01E}" type="slidenum">
              <a:rPr lang="en-IN" smtClean="0"/>
              <a:t>‹#›</a:t>
            </a:fld>
            <a:endParaRPr lang="en-IN"/>
          </a:p>
        </p:txBody>
      </p:sp>
    </p:spTree>
    <p:extLst>
      <p:ext uri="{BB962C8B-B14F-4D97-AF65-F5344CB8AC3E}">
        <p14:creationId xmlns:p14="http://schemas.microsoft.com/office/powerpoint/2010/main" val="2726382792"/>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D0FEE6E8-D2D4-46DE-BF27-AF15CA8D6CDD}" type="datetimeFigureOut">
              <a:rPr lang="en-IN" smtClean="0"/>
              <a:t>28-11-2020</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E4255692-47A7-415F-BF26-F5276FECF01E}" type="slidenum">
              <a:rPr lang="en-IN" smtClean="0"/>
              <a:t>‹#›</a:t>
            </a:fld>
            <a:endParaRPr lang="en-IN"/>
          </a:p>
        </p:txBody>
      </p:sp>
    </p:spTree>
    <p:extLst>
      <p:ext uri="{BB962C8B-B14F-4D97-AF65-F5344CB8AC3E}">
        <p14:creationId xmlns:p14="http://schemas.microsoft.com/office/powerpoint/2010/main" val="2291474746"/>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D0FEE6E8-D2D4-46DE-BF27-AF15CA8D6CDD}" type="datetimeFigureOut">
              <a:rPr lang="en-IN" smtClean="0"/>
              <a:t>28-11-2020</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E4255692-47A7-415F-BF26-F5276FECF01E}" type="slidenum">
              <a:rPr lang="en-IN" smtClean="0"/>
              <a:t>‹#›</a:t>
            </a:fld>
            <a:endParaRPr lang="en-IN"/>
          </a:p>
        </p:txBody>
      </p:sp>
    </p:spTree>
    <p:extLst>
      <p:ext uri="{BB962C8B-B14F-4D97-AF65-F5344CB8AC3E}">
        <p14:creationId xmlns:p14="http://schemas.microsoft.com/office/powerpoint/2010/main" val="1883623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D0FEE6E8-D2D4-46DE-BF27-AF15CA8D6CDD}" type="datetimeFigureOut">
              <a:rPr lang="en-IN" smtClean="0"/>
              <a:t>28-11-2020</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E4255692-47A7-415F-BF26-F5276FECF01E}"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349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artner.com/en/documents/3956079/magic-quadrant-for-enterprise-low-code-application-plat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Become </a:t>
            </a:r>
            <a:r>
              <a:rPr lang="en-US" b="1" dirty="0" smtClean="0"/>
              <a:t>a Data </a:t>
            </a:r>
            <a:r>
              <a:rPr lang="en-US" b="1" dirty="0"/>
              <a:t>Nerd with </a:t>
            </a:r>
            <a:r>
              <a:rPr lang="en-US" b="1" dirty="0" smtClean="0"/>
              <a:t>low code</a:t>
            </a:r>
            <a:r>
              <a:rPr lang="en-US" b="1" dirty="0"/>
              <a:t/>
            </a:r>
            <a:br>
              <a:rPr lang="en-US" b="1" dirty="0"/>
            </a:br>
            <a:endParaRPr lang="en-IN" dirty="0"/>
          </a:p>
        </p:txBody>
      </p:sp>
      <p:sp>
        <p:nvSpPr>
          <p:cNvPr id="3" name="Subtitle 2"/>
          <p:cNvSpPr>
            <a:spLocks noGrp="1"/>
          </p:cNvSpPr>
          <p:nvPr>
            <p:ph type="subTitle" idx="1"/>
          </p:nvPr>
        </p:nvSpPr>
        <p:spPr>
          <a:xfrm>
            <a:off x="7920752" y="4669954"/>
            <a:ext cx="3793678" cy="1202035"/>
          </a:xfrm>
        </p:spPr>
        <p:txBody>
          <a:bodyPr>
            <a:normAutofit fontScale="85000" lnSpcReduction="20000"/>
          </a:bodyPr>
          <a:lstStyle/>
          <a:p>
            <a:r>
              <a:rPr lang="en-US" b="1" dirty="0" err="1" smtClean="0"/>
              <a:t>ML.Net</a:t>
            </a:r>
            <a:r>
              <a:rPr lang="en-US" b="1" dirty="0" smtClean="0"/>
              <a:t> - Model Builder</a:t>
            </a:r>
          </a:p>
          <a:p>
            <a:r>
              <a:rPr lang="en-US" b="1" dirty="0" smtClean="0"/>
              <a:t>Azure Cognitive Services</a:t>
            </a:r>
          </a:p>
          <a:p>
            <a:r>
              <a:rPr lang="en-US" b="1" dirty="0" smtClean="0"/>
              <a:t>Microsoft </a:t>
            </a:r>
            <a:r>
              <a:rPr lang="en-US" b="1" dirty="0"/>
              <a:t>Power BI</a:t>
            </a:r>
            <a:endParaRPr lang="en-IN" dirty="0"/>
          </a:p>
        </p:txBody>
      </p:sp>
      <p:pic>
        <p:nvPicPr>
          <p:cNvPr id="4" name="Picture 3"/>
          <p:cNvPicPr>
            <a:picLocks noChangeAspect="1"/>
          </p:cNvPicPr>
          <p:nvPr/>
        </p:nvPicPr>
        <p:blipFill>
          <a:blip r:embed="rId2"/>
          <a:stretch>
            <a:fillRect/>
          </a:stretch>
        </p:blipFill>
        <p:spPr>
          <a:xfrm>
            <a:off x="0" y="0"/>
            <a:ext cx="848540" cy="914400"/>
          </a:xfrm>
          <a:prstGeom prst="rect">
            <a:avLst/>
          </a:prstGeom>
        </p:spPr>
      </p:pic>
    </p:spTree>
    <p:extLst>
      <p:ext uri="{BB962C8B-B14F-4D97-AF65-F5344CB8AC3E}">
        <p14:creationId xmlns:p14="http://schemas.microsoft.com/office/powerpoint/2010/main" val="593652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Role of a Data Scientist</a:t>
            </a:r>
            <a:endParaRPr lang="en-IN" dirty="0"/>
          </a:p>
        </p:txBody>
      </p:sp>
      <p:sp>
        <p:nvSpPr>
          <p:cNvPr id="3" name="Content Placeholder 2"/>
          <p:cNvSpPr>
            <a:spLocks noGrp="1"/>
          </p:cNvSpPr>
          <p:nvPr>
            <p:ph idx="1"/>
          </p:nvPr>
        </p:nvSpPr>
        <p:spPr/>
        <p:txBody>
          <a:bodyPr>
            <a:normAutofit/>
          </a:bodyPr>
          <a:lstStyle/>
          <a:p>
            <a:r>
              <a:rPr lang="en-US" sz="2800" dirty="0"/>
              <a:t>D</a:t>
            </a:r>
            <a:r>
              <a:rPr lang="en-US" sz="2800" dirty="0" smtClean="0"/>
              <a:t>ata </a:t>
            </a:r>
            <a:r>
              <a:rPr lang="en-US" sz="2800" dirty="0"/>
              <a:t>to use</a:t>
            </a:r>
            <a:r>
              <a:rPr lang="en-US" sz="2800" dirty="0" smtClean="0"/>
              <a:t>? Is there trained data already available?</a:t>
            </a:r>
            <a:endParaRPr lang="en-US" sz="2800" dirty="0"/>
          </a:p>
          <a:p>
            <a:r>
              <a:rPr lang="en-US" sz="2800" dirty="0"/>
              <a:t>How should that data be processed to create prepared data?</a:t>
            </a:r>
          </a:p>
          <a:p>
            <a:r>
              <a:rPr lang="en-US" sz="2800" dirty="0"/>
              <a:t>Identify Combinations of prepared data and machine learning algorithms should you use to create the best model?</a:t>
            </a:r>
          </a:p>
          <a:p>
            <a:endParaRPr lang="en-IN" sz="2800" dirty="0"/>
          </a:p>
        </p:txBody>
      </p:sp>
      <p:pic>
        <p:nvPicPr>
          <p:cNvPr id="4" name="Picture 3"/>
          <p:cNvPicPr>
            <a:picLocks noChangeAspect="1"/>
          </p:cNvPicPr>
          <p:nvPr/>
        </p:nvPicPr>
        <p:blipFill>
          <a:blip r:embed="rId2"/>
          <a:stretch>
            <a:fillRect/>
          </a:stretch>
        </p:blipFill>
        <p:spPr>
          <a:xfrm>
            <a:off x="0" y="0"/>
            <a:ext cx="848540" cy="914400"/>
          </a:xfrm>
          <a:prstGeom prst="rect">
            <a:avLst/>
          </a:prstGeom>
        </p:spPr>
      </p:pic>
    </p:spTree>
    <p:extLst>
      <p:ext uri="{BB962C8B-B14F-4D97-AF65-F5344CB8AC3E}">
        <p14:creationId xmlns:p14="http://schemas.microsoft.com/office/powerpoint/2010/main" val="3037826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2E08F5-C4F8-4FB7-A4B3-8E95D0A31E73}"/>
              </a:ext>
            </a:extLst>
          </p:cNvPr>
          <p:cNvSpPr>
            <a:spLocks noGrp="1"/>
          </p:cNvSpPr>
          <p:nvPr>
            <p:ph type="title"/>
          </p:nvPr>
        </p:nvSpPr>
        <p:spPr>
          <a:xfrm>
            <a:off x="2934200" y="914400"/>
            <a:ext cx="8773704" cy="1377108"/>
          </a:xfrm>
        </p:spPr>
        <p:txBody>
          <a:bodyPr>
            <a:normAutofit/>
          </a:bodyPr>
          <a:lstStyle/>
          <a:p>
            <a:r>
              <a:rPr lang="en-IN" dirty="0" err="1"/>
              <a:t>ML.Net</a:t>
            </a:r>
            <a:endParaRPr lang="en-IN" dirty="0"/>
          </a:p>
        </p:txBody>
      </p:sp>
      <p:graphicFrame>
        <p:nvGraphicFramePr>
          <p:cNvPr id="12" name="Content Placeholder 2">
            <a:extLst>
              <a:ext uri="{FF2B5EF4-FFF2-40B4-BE49-F238E27FC236}">
                <a16:creationId xmlns:a16="http://schemas.microsoft.com/office/drawing/2014/main" xmlns="" id="{ABC988A2-D8EF-4D88-B4DF-3666BDD986D2}"/>
              </a:ext>
            </a:extLst>
          </p:cNvPr>
          <p:cNvGraphicFramePr>
            <a:graphicFrameLocks noGrp="1"/>
          </p:cNvGraphicFramePr>
          <p:nvPr>
            <p:ph idx="1"/>
            <p:extLst>
              <p:ext uri="{D42A27DB-BD31-4B8C-83A1-F6EECF244321}">
                <p14:modId xmlns:p14="http://schemas.microsoft.com/office/powerpoint/2010/main" val="2716860524"/>
              </p:ext>
            </p:extLst>
          </p:nvPr>
        </p:nvGraphicFramePr>
        <p:xfrm>
          <a:off x="4032173" y="2291508"/>
          <a:ext cx="7675731" cy="40648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0" y="0"/>
            <a:ext cx="848540" cy="914400"/>
          </a:xfrm>
          <a:prstGeom prst="rect">
            <a:avLst/>
          </a:prstGeom>
        </p:spPr>
      </p:pic>
    </p:spTree>
    <p:extLst>
      <p:ext uri="{BB962C8B-B14F-4D97-AF65-F5344CB8AC3E}">
        <p14:creationId xmlns:p14="http://schemas.microsoft.com/office/powerpoint/2010/main" val="1332698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If you know the problem well, figuring solution is as simple as it is.</a:t>
            </a:r>
            <a:endParaRPr lang="en-IN" dirty="0"/>
          </a:p>
        </p:txBody>
      </p:sp>
      <p:sp>
        <p:nvSpPr>
          <p:cNvPr id="3" name="Text Placeholder 2"/>
          <p:cNvSpPr>
            <a:spLocks noGrp="1"/>
          </p:cNvSpPr>
          <p:nvPr>
            <p:ph type="body" idx="1"/>
          </p:nvPr>
        </p:nvSpPr>
        <p:spPr/>
        <p:txBody>
          <a:bodyPr/>
          <a:lstStyle/>
          <a:p>
            <a:r>
              <a:rPr lang="en-IN" dirty="0" smtClean="0"/>
              <a:t>Defining problem is 80%</a:t>
            </a:r>
          </a:p>
          <a:p>
            <a:r>
              <a:rPr lang="en-IN" dirty="0" smtClean="0"/>
              <a:t>Solution is just 20%</a:t>
            </a:r>
            <a:endParaRPr lang="en-IN" dirty="0"/>
          </a:p>
        </p:txBody>
      </p:sp>
    </p:spTree>
    <p:extLst>
      <p:ext uri="{BB962C8B-B14F-4D97-AF65-F5344CB8AC3E}">
        <p14:creationId xmlns:p14="http://schemas.microsoft.com/office/powerpoint/2010/main" val="242933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No/Low Code dev platforms</a:t>
            </a:r>
            <a:endParaRPr lang="en-IN" dirty="0"/>
          </a:p>
        </p:txBody>
      </p:sp>
      <p:sp>
        <p:nvSpPr>
          <p:cNvPr id="3" name="Content Placeholder 2"/>
          <p:cNvSpPr>
            <a:spLocks noGrp="1"/>
          </p:cNvSpPr>
          <p:nvPr>
            <p:ph idx="1"/>
          </p:nvPr>
        </p:nvSpPr>
        <p:spPr/>
        <p:txBody>
          <a:bodyPr>
            <a:normAutofit/>
          </a:bodyPr>
          <a:lstStyle/>
          <a:p>
            <a:r>
              <a:rPr lang="en-IN" dirty="0" smtClean="0"/>
              <a:t>Problems better solvable by industry / business people like citizen data scientist.</a:t>
            </a:r>
          </a:p>
          <a:p>
            <a:r>
              <a:rPr lang="en-IN" dirty="0" smtClean="0"/>
              <a:t>DIY – Do It Yourself </a:t>
            </a:r>
            <a:r>
              <a:rPr lang="en-IN" dirty="0" err="1" smtClean="0"/>
              <a:t>mindset</a:t>
            </a:r>
            <a:r>
              <a:rPr lang="en-IN" dirty="0" smtClean="0"/>
              <a:t>.</a:t>
            </a:r>
          </a:p>
          <a:p>
            <a:r>
              <a:rPr lang="en-IN" dirty="0" smtClean="0"/>
              <a:t>Microsoft </a:t>
            </a:r>
            <a:r>
              <a:rPr lang="en-IN" dirty="0" err="1" smtClean="0"/>
              <a:t>PowerApps</a:t>
            </a:r>
            <a:r>
              <a:rPr lang="en-IN" dirty="0" smtClean="0"/>
              <a:t> - overall combined feature set for analytics end-to-end.</a:t>
            </a:r>
          </a:p>
          <a:p>
            <a:r>
              <a:rPr lang="en-US" dirty="0" smtClean="0"/>
              <a:t>Adobe Photoshop vs </a:t>
            </a:r>
            <a:r>
              <a:rPr lang="en-US" dirty="0" err="1" smtClean="0"/>
              <a:t>Canva</a:t>
            </a:r>
            <a:r>
              <a:rPr lang="en-US" dirty="0" smtClean="0"/>
              <a:t>.</a:t>
            </a:r>
            <a:endParaRPr lang="en-IN" dirty="0"/>
          </a:p>
        </p:txBody>
      </p:sp>
    </p:spTree>
    <p:extLst>
      <p:ext uri="{BB962C8B-B14F-4D97-AF65-F5344CB8AC3E}">
        <p14:creationId xmlns:p14="http://schemas.microsoft.com/office/powerpoint/2010/main" val="41806939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Why no-code / low-code important for companies now</a:t>
            </a:r>
            <a:r>
              <a:rPr lang="en-IN" dirty="0" smtClean="0"/>
              <a:t>?</a:t>
            </a:r>
            <a:endParaRPr lang="en-IN" dirty="0"/>
          </a:p>
        </p:txBody>
      </p:sp>
      <p:sp>
        <p:nvSpPr>
          <p:cNvPr id="3" name="Content Placeholder 2"/>
          <p:cNvSpPr>
            <a:spLocks noGrp="1"/>
          </p:cNvSpPr>
          <p:nvPr>
            <p:ph idx="1"/>
          </p:nvPr>
        </p:nvSpPr>
        <p:spPr/>
        <p:txBody>
          <a:bodyPr/>
          <a:lstStyle/>
          <a:p>
            <a:pPr lvl="1"/>
            <a:r>
              <a:rPr lang="en-IN" dirty="0"/>
              <a:t>Attain growth faster with small, lean &amp; mobile workforce.</a:t>
            </a:r>
          </a:p>
          <a:p>
            <a:pPr lvl="1"/>
            <a:r>
              <a:rPr lang="en-IN" dirty="0"/>
              <a:t>Fail fast</a:t>
            </a:r>
            <a:r>
              <a:rPr lang="en-IN" dirty="0" smtClean="0"/>
              <a:t>.</a:t>
            </a:r>
          </a:p>
          <a:p>
            <a:r>
              <a:rPr lang="en-IN" dirty="0"/>
              <a:t>Gartner </a:t>
            </a:r>
            <a:r>
              <a:rPr lang="en-IN" dirty="0">
                <a:hlinkClick r:id="rId2"/>
              </a:rPr>
              <a:t>predicts</a:t>
            </a:r>
            <a:endParaRPr lang="en-IN" dirty="0"/>
          </a:p>
          <a:p>
            <a:pPr lvl="1"/>
            <a:r>
              <a:rPr lang="en-IN" dirty="0"/>
              <a:t>65% of app development by the year 2024.</a:t>
            </a:r>
          </a:p>
          <a:p>
            <a:pPr lvl="1"/>
            <a:r>
              <a:rPr lang="en-IN" dirty="0"/>
              <a:t>66% of companies would use 4 low-code tools &amp; platforms.</a:t>
            </a:r>
          </a:p>
          <a:p>
            <a:pPr lvl="1"/>
            <a:endParaRPr lang="en-IN" dirty="0"/>
          </a:p>
          <a:p>
            <a:endParaRPr lang="en-IN" b="1" dirty="0"/>
          </a:p>
        </p:txBody>
      </p:sp>
    </p:spTree>
    <p:extLst>
      <p:ext uri="{BB962C8B-B14F-4D97-AF65-F5344CB8AC3E}">
        <p14:creationId xmlns:p14="http://schemas.microsoft.com/office/powerpoint/2010/main" val="1410534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Builder </a:t>
            </a:r>
            <a:br>
              <a:rPr lang="en-IN" dirty="0" smtClean="0"/>
            </a:br>
            <a:r>
              <a:rPr lang="en-IN" sz="3200" dirty="0" smtClean="0"/>
              <a:t>– Who benefits the most</a:t>
            </a:r>
            <a:endParaRPr lang="en-IN" dirty="0"/>
          </a:p>
        </p:txBody>
      </p:sp>
      <p:pic>
        <p:nvPicPr>
          <p:cNvPr id="4" name="Picture 3"/>
          <p:cNvPicPr>
            <a:picLocks noChangeAspect="1"/>
          </p:cNvPicPr>
          <p:nvPr/>
        </p:nvPicPr>
        <p:blipFill>
          <a:blip r:embed="rId3"/>
          <a:stretch>
            <a:fillRect/>
          </a:stretch>
        </p:blipFill>
        <p:spPr>
          <a:xfrm>
            <a:off x="3356004" y="2448723"/>
            <a:ext cx="7925962" cy="3641181"/>
          </a:xfrm>
          <a:prstGeom prst="rect">
            <a:avLst/>
          </a:prstGeom>
        </p:spPr>
      </p:pic>
      <p:pic>
        <p:nvPicPr>
          <p:cNvPr id="5" name="Picture 4"/>
          <p:cNvPicPr>
            <a:picLocks noChangeAspect="1"/>
          </p:cNvPicPr>
          <p:nvPr/>
        </p:nvPicPr>
        <p:blipFill>
          <a:blip r:embed="rId4"/>
          <a:stretch>
            <a:fillRect/>
          </a:stretch>
        </p:blipFill>
        <p:spPr>
          <a:xfrm>
            <a:off x="0" y="0"/>
            <a:ext cx="848540" cy="914400"/>
          </a:xfrm>
          <a:prstGeom prst="rect">
            <a:avLst/>
          </a:prstGeom>
        </p:spPr>
      </p:pic>
    </p:spTree>
    <p:extLst>
      <p:ext uri="{BB962C8B-B14F-4D97-AF65-F5344CB8AC3E}">
        <p14:creationId xmlns:p14="http://schemas.microsoft.com/office/powerpoint/2010/main" val="25644276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own ML model matters?</a:t>
            </a:r>
            <a:endParaRPr lang="en-IN" dirty="0"/>
          </a:p>
        </p:txBody>
      </p:sp>
      <p:sp>
        <p:nvSpPr>
          <p:cNvPr id="3" name="Content Placeholder 2"/>
          <p:cNvSpPr>
            <a:spLocks noGrp="1"/>
          </p:cNvSpPr>
          <p:nvPr>
            <p:ph idx="1"/>
          </p:nvPr>
        </p:nvSpPr>
        <p:spPr/>
        <p:txBody>
          <a:bodyPr/>
          <a:lstStyle/>
          <a:p>
            <a:r>
              <a:rPr lang="en-IN" dirty="0" smtClean="0"/>
              <a:t>Different businesses have different sense of data.</a:t>
            </a:r>
          </a:p>
          <a:p>
            <a:r>
              <a:rPr lang="en-IN" dirty="0" smtClean="0"/>
              <a:t>Specific problems relevant to individual business should be able to solve better by those business users.</a:t>
            </a:r>
          </a:p>
          <a:p>
            <a:r>
              <a:rPr lang="en-IN" dirty="0" smtClean="0"/>
              <a:t>Feedbacks of Movie, E-Commerce retail shopping website, Food ordering app may not be same type to categorize as good / bad.</a:t>
            </a:r>
            <a:endParaRPr lang="en-IN" dirty="0"/>
          </a:p>
        </p:txBody>
      </p:sp>
    </p:spTree>
    <p:extLst>
      <p:ext uri="{BB962C8B-B14F-4D97-AF65-F5344CB8AC3E}">
        <p14:creationId xmlns:p14="http://schemas.microsoft.com/office/powerpoint/2010/main" val="28995555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Best practices - Interpreting results</a:t>
            </a:r>
          </a:p>
        </p:txBody>
      </p:sp>
      <p:sp>
        <p:nvSpPr>
          <p:cNvPr id="3" name="Content Placeholder 2"/>
          <p:cNvSpPr>
            <a:spLocks noGrp="1"/>
          </p:cNvSpPr>
          <p:nvPr>
            <p:ph idx="1"/>
          </p:nvPr>
        </p:nvSpPr>
        <p:spPr/>
        <p:txBody>
          <a:bodyPr/>
          <a:lstStyle/>
          <a:p>
            <a:endParaRPr lang="en-IN"/>
          </a:p>
        </p:txBody>
      </p:sp>
      <p:pic>
        <p:nvPicPr>
          <p:cNvPr id="4" name="Picture 3" descr="A screenshot of a computer&#10;&#10;Description automatically generated">
            <a:extLst>
              <a:ext uri="{FF2B5EF4-FFF2-40B4-BE49-F238E27FC236}">
                <a16:creationId xmlns:a16="http://schemas.microsoft.com/office/drawing/2014/main" xmlns="" id="{38B93C28-382B-458F-8711-F5DD5EF8F94F}"/>
              </a:ext>
            </a:extLst>
          </p:cNvPr>
          <p:cNvPicPr>
            <a:picLocks noChangeAspect="1"/>
          </p:cNvPicPr>
          <p:nvPr/>
        </p:nvPicPr>
        <p:blipFill>
          <a:blip r:embed="rId3"/>
          <a:stretch>
            <a:fillRect/>
          </a:stretch>
        </p:blipFill>
        <p:spPr>
          <a:xfrm>
            <a:off x="2933700" y="2438400"/>
            <a:ext cx="6988570" cy="3651528"/>
          </a:xfrm>
          <a:prstGeom prst="rect">
            <a:avLst/>
          </a:prstGeom>
        </p:spPr>
      </p:pic>
      <p:pic>
        <p:nvPicPr>
          <p:cNvPr id="5" name="Picture 4"/>
          <p:cNvPicPr>
            <a:picLocks noChangeAspect="1"/>
          </p:cNvPicPr>
          <p:nvPr/>
        </p:nvPicPr>
        <p:blipFill>
          <a:blip r:embed="rId4"/>
          <a:stretch>
            <a:fillRect/>
          </a:stretch>
        </p:blipFill>
        <p:spPr>
          <a:xfrm>
            <a:off x="0" y="0"/>
            <a:ext cx="848540" cy="914400"/>
          </a:xfrm>
          <a:prstGeom prst="rect">
            <a:avLst/>
          </a:prstGeom>
        </p:spPr>
      </p:pic>
    </p:spTree>
    <p:extLst>
      <p:ext uri="{BB962C8B-B14F-4D97-AF65-F5344CB8AC3E}">
        <p14:creationId xmlns:p14="http://schemas.microsoft.com/office/powerpoint/2010/main" val="38662565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ML products provided by Microsoft</a:t>
            </a:r>
            <a:endParaRPr lang="en-IN" dirty="0"/>
          </a:p>
        </p:txBody>
      </p:sp>
      <p:sp>
        <p:nvSpPr>
          <p:cNvPr id="3" name="Text Placeholder 2"/>
          <p:cNvSpPr>
            <a:spLocks noGrp="1"/>
          </p:cNvSpPr>
          <p:nvPr>
            <p:ph type="body" idx="1"/>
          </p:nvPr>
        </p:nvSpPr>
        <p:spPr/>
        <p:txBody>
          <a:bodyPr/>
          <a:lstStyle/>
          <a:p>
            <a:r>
              <a:rPr lang="en-US" dirty="0" err="1" smtClean="0"/>
              <a:t>ML.Net</a:t>
            </a:r>
            <a:endParaRPr lang="en-IN" dirty="0"/>
          </a:p>
        </p:txBody>
      </p:sp>
      <p:sp>
        <p:nvSpPr>
          <p:cNvPr id="4" name="Content Placeholder 3"/>
          <p:cNvSpPr>
            <a:spLocks noGrp="1"/>
          </p:cNvSpPr>
          <p:nvPr>
            <p:ph sz="half" idx="2"/>
          </p:nvPr>
        </p:nvSpPr>
        <p:spPr/>
        <p:txBody>
          <a:bodyPr/>
          <a:lstStyle/>
          <a:p>
            <a:r>
              <a:rPr lang="en-US" dirty="0"/>
              <a:t>If you are building a .NET </a:t>
            </a:r>
            <a:r>
              <a:rPr lang="en-US" dirty="0" smtClean="0"/>
              <a:t>app </a:t>
            </a:r>
            <a:r>
              <a:rPr lang="en-US" dirty="0"/>
              <a:t>and want to integrate ML, use ML.NET. </a:t>
            </a:r>
            <a:endParaRPr lang="en-IN" dirty="0" smtClean="0"/>
          </a:p>
          <a:p>
            <a:r>
              <a:rPr lang="en-US" dirty="0" smtClean="0"/>
              <a:t>You don't pay anything for using ML.NET itself</a:t>
            </a:r>
            <a:r>
              <a:rPr lang="en-US" dirty="0"/>
              <a:t>. </a:t>
            </a:r>
            <a:r>
              <a:rPr lang="en-US" dirty="0" smtClean="0"/>
              <a:t>It is just </a:t>
            </a:r>
            <a:r>
              <a:rPr lang="en-US" dirty="0"/>
              <a:t>a </a:t>
            </a:r>
            <a:r>
              <a:rPr lang="en-US" dirty="0" smtClean="0"/>
              <a:t>toolkit that </a:t>
            </a:r>
            <a:r>
              <a:rPr lang="en-US" dirty="0"/>
              <a:t>you can run anywhere.</a:t>
            </a:r>
            <a:endParaRPr lang="en-IN" dirty="0"/>
          </a:p>
        </p:txBody>
      </p:sp>
      <p:sp>
        <p:nvSpPr>
          <p:cNvPr id="5" name="Text Placeholder 4"/>
          <p:cNvSpPr>
            <a:spLocks noGrp="1"/>
          </p:cNvSpPr>
          <p:nvPr>
            <p:ph type="body" sz="quarter" idx="3"/>
          </p:nvPr>
        </p:nvSpPr>
        <p:spPr/>
        <p:txBody>
          <a:bodyPr/>
          <a:lstStyle/>
          <a:p>
            <a:r>
              <a:rPr lang="en-US" dirty="0" smtClean="0"/>
              <a:t>Azure ML</a:t>
            </a:r>
            <a:endParaRPr lang="en-IN" dirty="0"/>
          </a:p>
        </p:txBody>
      </p:sp>
      <p:sp>
        <p:nvSpPr>
          <p:cNvPr id="6" name="Content Placeholder 5"/>
          <p:cNvSpPr>
            <a:spLocks noGrp="1"/>
          </p:cNvSpPr>
          <p:nvPr>
            <p:ph sz="quarter" idx="4"/>
          </p:nvPr>
        </p:nvSpPr>
        <p:spPr/>
        <p:txBody>
          <a:bodyPr/>
          <a:lstStyle/>
          <a:p>
            <a:r>
              <a:rPr lang="en-US" dirty="0" smtClean="0"/>
              <a:t>If you don't do .NET, use Azure ML.</a:t>
            </a:r>
          </a:p>
          <a:p>
            <a:r>
              <a:rPr lang="en-US" dirty="0" smtClean="0"/>
              <a:t>If you are ready to pay </a:t>
            </a:r>
            <a:r>
              <a:rPr lang="en-US" dirty="0"/>
              <a:t>for the </a:t>
            </a:r>
            <a:r>
              <a:rPr lang="en-US" dirty="0" smtClean="0"/>
              <a:t>cloud compute </a:t>
            </a:r>
            <a:r>
              <a:rPr lang="en-US" dirty="0"/>
              <a:t>power that you "</a:t>
            </a:r>
            <a:r>
              <a:rPr lang="en-US" dirty="0" smtClean="0"/>
              <a:t>burn“, go-ahead using Azure ML.</a:t>
            </a:r>
            <a:endParaRPr lang="en-IN" dirty="0"/>
          </a:p>
        </p:txBody>
      </p:sp>
      <p:pic>
        <p:nvPicPr>
          <p:cNvPr id="7" name="Picture 6"/>
          <p:cNvPicPr>
            <a:picLocks noChangeAspect="1"/>
          </p:cNvPicPr>
          <p:nvPr/>
        </p:nvPicPr>
        <p:blipFill>
          <a:blip r:embed="rId2"/>
          <a:stretch>
            <a:fillRect/>
          </a:stretch>
        </p:blipFill>
        <p:spPr>
          <a:xfrm>
            <a:off x="0" y="0"/>
            <a:ext cx="848540" cy="914400"/>
          </a:xfrm>
          <a:prstGeom prst="rect">
            <a:avLst/>
          </a:prstGeom>
        </p:spPr>
      </p:pic>
    </p:spTree>
    <p:extLst>
      <p:ext uri="{BB962C8B-B14F-4D97-AF65-F5344CB8AC3E}">
        <p14:creationId xmlns:p14="http://schemas.microsoft.com/office/powerpoint/2010/main" val="601425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5B40E9-3B21-443D-A174-18A5D9726FC4}"/>
              </a:ext>
            </a:extLst>
          </p:cNvPr>
          <p:cNvSpPr>
            <a:spLocks noGrp="1"/>
          </p:cNvSpPr>
          <p:nvPr>
            <p:ph type="title"/>
          </p:nvPr>
        </p:nvSpPr>
        <p:spPr>
          <a:xfrm>
            <a:off x="2934199" y="517793"/>
            <a:ext cx="8688595" cy="1773715"/>
          </a:xfrm>
        </p:spPr>
        <p:txBody>
          <a:bodyPr>
            <a:normAutofit/>
          </a:bodyPr>
          <a:lstStyle/>
          <a:p>
            <a:r>
              <a:rPr lang="en-IN" dirty="0" smtClean="0"/>
              <a:t>Power </a:t>
            </a:r>
            <a:r>
              <a:rPr lang="en-IN" dirty="0"/>
              <a:t>BI</a:t>
            </a:r>
          </a:p>
        </p:txBody>
      </p:sp>
      <p:graphicFrame>
        <p:nvGraphicFramePr>
          <p:cNvPr id="5" name="Content Placeholder 2">
            <a:extLst>
              <a:ext uri="{FF2B5EF4-FFF2-40B4-BE49-F238E27FC236}">
                <a16:creationId xmlns:a16="http://schemas.microsoft.com/office/drawing/2014/main" xmlns="" id="{4FBC25B2-6771-418F-8033-9EA8B166A569}"/>
              </a:ext>
            </a:extLst>
          </p:cNvPr>
          <p:cNvGraphicFramePr>
            <a:graphicFrameLocks noGrp="1"/>
          </p:cNvGraphicFramePr>
          <p:nvPr>
            <p:ph idx="1"/>
            <p:extLst>
              <p:ext uri="{D42A27DB-BD31-4B8C-83A1-F6EECF244321}">
                <p14:modId xmlns:p14="http://schemas.microsoft.com/office/powerpoint/2010/main" val="119869464"/>
              </p:ext>
            </p:extLst>
          </p:nvPr>
        </p:nvGraphicFramePr>
        <p:xfrm>
          <a:off x="4054206" y="2291508"/>
          <a:ext cx="7653697" cy="4064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stretch>
            <a:fillRect/>
          </a:stretch>
        </p:blipFill>
        <p:spPr>
          <a:xfrm>
            <a:off x="0" y="0"/>
            <a:ext cx="848540" cy="914400"/>
          </a:xfrm>
          <a:prstGeom prst="rect">
            <a:avLst/>
          </a:prstGeom>
        </p:spPr>
      </p:pic>
    </p:spTree>
    <p:extLst>
      <p:ext uri="{BB962C8B-B14F-4D97-AF65-F5344CB8AC3E}">
        <p14:creationId xmlns:p14="http://schemas.microsoft.com/office/powerpoint/2010/main" val="2931404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t>Dinesh Kumar P</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3543" b="3543"/>
          <a:stretch>
            <a:fillRect/>
          </a:stretch>
        </p:blipFill>
        <p:spPr/>
      </p:pic>
      <p:sp>
        <p:nvSpPr>
          <p:cNvPr id="4" name="Text Placeholder 3"/>
          <p:cNvSpPr>
            <a:spLocks noGrp="1"/>
          </p:cNvSpPr>
          <p:nvPr>
            <p:ph type="body" sz="half" idx="2"/>
          </p:nvPr>
        </p:nvSpPr>
        <p:spPr/>
        <p:txBody>
          <a:bodyPr>
            <a:normAutofit/>
          </a:bodyPr>
          <a:lstStyle/>
          <a:p>
            <a:r>
              <a:rPr lang="en-IN" sz="1800" dirty="0" smtClean="0"/>
              <a:t>Product Manager,</a:t>
            </a:r>
          </a:p>
          <a:p>
            <a:r>
              <a:rPr lang="en-IN" sz="1800" dirty="0" smtClean="0"/>
              <a:t>Reports &amp; Analytics Squad,</a:t>
            </a:r>
          </a:p>
          <a:p>
            <a:endParaRPr lang="en-IN" sz="1800" dirty="0" smtClean="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76488" y="4232063"/>
            <a:ext cx="1581912" cy="300458"/>
          </a:xfrm>
          <a:prstGeom prst="rect">
            <a:avLst/>
          </a:prstGeom>
        </p:spPr>
      </p:pic>
      <p:pic>
        <p:nvPicPr>
          <p:cNvPr id="8" name="Picture 7"/>
          <p:cNvPicPr>
            <a:picLocks noChangeAspect="1"/>
          </p:cNvPicPr>
          <p:nvPr/>
        </p:nvPicPr>
        <p:blipFill>
          <a:blip r:embed="rId4"/>
          <a:stretch>
            <a:fillRect/>
          </a:stretch>
        </p:blipFill>
        <p:spPr>
          <a:xfrm>
            <a:off x="1189822" y="1503910"/>
            <a:ext cx="848540" cy="914400"/>
          </a:xfrm>
          <a:prstGeom prst="rect">
            <a:avLst/>
          </a:prstGeom>
        </p:spPr>
      </p:pic>
    </p:spTree>
    <p:extLst>
      <p:ext uri="{BB962C8B-B14F-4D97-AF65-F5344CB8AC3E}">
        <p14:creationId xmlns:p14="http://schemas.microsoft.com/office/powerpoint/2010/main" val="41487523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My Use Case for </a:t>
            </a:r>
            <a:r>
              <a:rPr lang="en-IN" dirty="0" err="1" smtClean="0"/>
              <a:t>ML.Net</a:t>
            </a:r>
            <a:r>
              <a:rPr lang="en-IN" dirty="0" smtClean="0"/>
              <a:t> Model Builder</a:t>
            </a:r>
            <a:endParaRPr lang="en-IN" dirty="0"/>
          </a:p>
        </p:txBody>
      </p:sp>
      <p:sp>
        <p:nvSpPr>
          <p:cNvPr id="3" name="Content Placeholder 2"/>
          <p:cNvSpPr>
            <a:spLocks noGrp="1"/>
          </p:cNvSpPr>
          <p:nvPr>
            <p:ph idx="1"/>
          </p:nvPr>
        </p:nvSpPr>
        <p:spPr/>
        <p:txBody>
          <a:bodyPr/>
          <a:lstStyle/>
          <a:p>
            <a:r>
              <a:rPr lang="en-IN" b="1" dirty="0" smtClean="0"/>
              <a:t>Goal:</a:t>
            </a:r>
            <a:r>
              <a:rPr lang="en-IN" dirty="0" smtClean="0"/>
              <a:t> Recognize the sentiment of feedback text with 3 rating. </a:t>
            </a:r>
          </a:p>
          <a:p>
            <a:r>
              <a:rPr lang="en-IN" b="1" dirty="0" smtClean="0"/>
              <a:t>Reason:</a:t>
            </a:r>
            <a:r>
              <a:rPr lang="en-IN" dirty="0" smtClean="0"/>
              <a:t> 1,2 rating mostly will have worst comment. Similarly 4,5 will have good comments. Feedbacks with 3 rating is annoying and yet to predict.</a:t>
            </a:r>
          </a:p>
          <a:p>
            <a:endParaRPr lang="en-IN" dirty="0"/>
          </a:p>
        </p:txBody>
      </p:sp>
      <p:pic>
        <p:nvPicPr>
          <p:cNvPr id="4" name="Picture 3"/>
          <p:cNvPicPr>
            <a:picLocks noChangeAspect="1"/>
          </p:cNvPicPr>
          <p:nvPr/>
        </p:nvPicPr>
        <p:blipFill>
          <a:blip r:embed="rId2"/>
          <a:stretch>
            <a:fillRect/>
          </a:stretch>
        </p:blipFill>
        <p:spPr>
          <a:xfrm>
            <a:off x="0" y="0"/>
            <a:ext cx="848540" cy="914400"/>
          </a:xfrm>
          <a:prstGeom prst="rect">
            <a:avLst/>
          </a:prstGeom>
        </p:spPr>
      </p:pic>
    </p:spTree>
    <p:extLst>
      <p:ext uri="{BB962C8B-B14F-4D97-AF65-F5344CB8AC3E}">
        <p14:creationId xmlns:p14="http://schemas.microsoft.com/office/powerpoint/2010/main" val="1376300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A787E0C-825F-4420-B249-CEA0AE20550D}"/>
              </a:ext>
            </a:extLst>
          </p:cNvPr>
          <p:cNvSpPr/>
          <p:nvPr/>
        </p:nvSpPr>
        <p:spPr>
          <a:xfrm>
            <a:off x="1248843" y="893539"/>
            <a:ext cx="2276555" cy="830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 Sentiment of existing feedbacks using </a:t>
            </a:r>
            <a:r>
              <a:rPr lang="en-IN" dirty="0"/>
              <a:t>Azure Cognitive</a:t>
            </a:r>
          </a:p>
        </p:txBody>
      </p:sp>
      <p:sp>
        <p:nvSpPr>
          <p:cNvPr id="3" name="Rectangle 2">
            <a:extLst>
              <a:ext uri="{FF2B5EF4-FFF2-40B4-BE49-F238E27FC236}">
                <a16:creationId xmlns:a16="http://schemas.microsoft.com/office/drawing/2014/main" xmlns="" id="{F8AA9C99-4D4C-44F2-9F88-4B0551833590}"/>
              </a:ext>
            </a:extLst>
          </p:cNvPr>
          <p:cNvSpPr/>
          <p:nvPr/>
        </p:nvSpPr>
        <p:spPr>
          <a:xfrm>
            <a:off x="3986859" y="2016583"/>
            <a:ext cx="2250311" cy="933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 Dashboard </a:t>
            </a:r>
            <a:r>
              <a:rPr lang="en-IN" dirty="0"/>
              <a:t>for insights</a:t>
            </a:r>
          </a:p>
        </p:txBody>
      </p:sp>
      <p:sp>
        <p:nvSpPr>
          <p:cNvPr id="4" name="Rectangle 3">
            <a:extLst>
              <a:ext uri="{FF2B5EF4-FFF2-40B4-BE49-F238E27FC236}">
                <a16:creationId xmlns:a16="http://schemas.microsoft.com/office/drawing/2014/main" xmlns="" id="{3D1B8CFD-E034-4E95-B43E-A3A09C1E4669}"/>
              </a:ext>
            </a:extLst>
          </p:cNvPr>
          <p:cNvSpPr/>
          <p:nvPr/>
        </p:nvSpPr>
        <p:spPr>
          <a:xfrm>
            <a:off x="6938964" y="3182132"/>
            <a:ext cx="2656728" cy="1129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 Create </a:t>
            </a:r>
            <a:r>
              <a:rPr lang="en-IN" dirty="0"/>
              <a:t>own </a:t>
            </a:r>
            <a:r>
              <a:rPr lang="en-IN" dirty="0" smtClean="0"/>
              <a:t>model by training with sentiment detected.</a:t>
            </a:r>
            <a:endParaRPr lang="en-IN" dirty="0"/>
          </a:p>
        </p:txBody>
      </p:sp>
      <p:sp>
        <p:nvSpPr>
          <p:cNvPr id="5" name="Rectangle 4">
            <a:extLst>
              <a:ext uri="{FF2B5EF4-FFF2-40B4-BE49-F238E27FC236}">
                <a16:creationId xmlns:a16="http://schemas.microsoft.com/office/drawing/2014/main" xmlns="" id="{E356EA34-BC64-4EBA-803C-09F5B442A7EB}"/>
              </a:ext>
            </a:extLst>
          </p:cNvPr>
          <p:cNvSpPr/>
          <p:nvPr/>
        </p:nvSpPr>
        <p:spPr>
          <a:xfrm>
            <a:off x="9379694" y="4687729"/>
            <a:ext cx="2353270" cy="1101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 Pipeline to retrain the model</a:t>
            </a:r>
            <a:endParaRPr lang="en-IN" dirty="0"/>
          </a:p>
        </p:txBody>
      </p:sp>
      <p:cxnSp>
        <p:nvCxnSpPr>
          <p:cNvPr id="7" name="Connector: Elbow 6">
            <a:extLst>
              <a:ext uri="{FF2B5EF4-FFF2-40B4-BE49-F238E27FC236}">
                <a16:creationId xmlns:a16="http://schemas.microsoft.com/office/drawing/2014/main" xmlns="" id="{A3C5A281-0FEF-4C7E-9062-8355FF8318B8}"/>
              </a:ext>
            </a:extLst>
          </p:cNvPr>
          <p:cNvCxnSpPr>
            <a:cxnSpLocks/>
            <a:stCxn id="2" idx="2"/>
            <a:endCxn id="3" idx="1"/>
          </p:cNvCxnSpPr>
          <p:nvPr/>
        </p:nvCxnSpPr>
        <p:spPr>
          <a:xfrm rot="16200000" flipH="1">
            <a:off x="2807415" y="1303670"/>
            <a:ext cx="759150" cy="15997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xmlns="" id="{62F635B6-9888-4575-8269-000BCF6E000D}"/>
              </a:ext>
            </a:extLst>
          </p:cNvPr>
          <p:cNvCxnSpPr>
            <a:cxnSpLocks/>
            <a:stCxn id="3" idx="2"/>
            <a:endCxn id="4" idx="1"/>
          </p:cNvCxnSpPr>
          <p:nvPr/>
        </p:nvCxnSpPr>
        <p:spPr>
          <a:xfrm rot="16200000" flipH="1">
            <a:off x="5626994" y="2434664"/>
            <a:ext cx="796990" cy="18269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xmlns="" id="{4A8B5CD6-C822-41C8-9546-CEAC7424F663}"/>
              </a:ext>
            </a:extLst>
          </p:cNvPr>
          <p:cNvCxnSpPr>
            <a:stCxn id="4" idx="2"/>
            <a:endCxn id="5" idx="1"/>
          </p:cNvCxnSpPr>
          <p:nvPr/>
        </p:nvCxnSpPr>
        <p:spPr>
          <a:xfrm rot="16200000" flipH="1">
            <a:off x="8359962" y="4218502"/>
            <a:ext cx="927099" cy="11123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3"/>
          <a:stretch>
            <a:fillRect/>
          </a:stretch>
        </p:blipFill>
        <p:spPr>
          <a:xfrm>
            <a:off x="0" y="0"/>
            <a:ext cx="848540" cy="914400"/>
          </a:xfrm>
          <a:prstGeom prst="rect">
            <a:avLst/>
          </a:prstGeom>
        </p:spPr>
      </p:pic>
    </p:spTree>
    <p:extLst>
      <p:ext uri="{BB962C8B-B14F-4D97-AF65-F5344CB8AC3E}">
        <p14:creationId xmlns:p14="http://schemas.microsoft.com/office/powerpoint/2010/main" val="19325033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425" y="790575"/>
            <a:ext cx="9963150" cy="5276850"/>
          </a:xfrm>
          <a:prstGeom prst="rect">
            <a:avLst/>
          </a:prstGeom>
        </p:spPr>
      </p:pic>
    </p:spTree>
    <p:extLst>
      <p:ext uri="{BB962C8B-B14F-4D97-AF65-F5344CB8AC3E}">
        <p14:creationId xmlns:p14="http://schemas.microsoft.com/office/powerpoint/2010/main" val="538606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51D98CAC-3EFF-4342-BD5A-6C0E8CAB4C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838200" y="520700"/>
            <a:ext cx="10515600" cy="3486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C89142A-29B6-44BD-9C55-EF6128220D20}"/>
              </a:ext>
            </a:extLst>
          </p:cNvPr>
          <p:cNvSpPr>
            <a:spLocks noGrp="1"/>
          </p:cNvSpPr>
          <p:nvPr>
            <p:ph type="ctrTitle"/>
          </p:nvPr>
        </p:nvSpPr>
        <p:spPr>
          <a:xfrm>
            <a:off x="1330325" y="958852"/>
            <a:ext cx="9531350" cy="2514597"/>
          </a:xfrm>
        </p:spPr>
        <p:txBody>
          <a:bodyPr anchor="b">
            <a:noAutofit/>
          </a:bodyPr>
          <a:lstStyle/>
          <a:p>
            <a:r>
              <a:rPr lang="en-IN" sz="3200" dirty="0">
                <a:solidFill>
                  <a:srgbClr val="FFFFFF"/>
                </a:solidFill>
              </a:rPr>
              <a:t>https://github.com/dinesarun/public/tree/master/public-workshops/azconf-mlnet-nov2020</a:t>
            </a:r>
          </a:p>
        </p:txBody>
      </p:sp>
      <p:pic>
        <p:nvPicPr>
          <p:cNvPr id="5" name="Picture 4"/>
          <p:cNvPicPr>
            <a:picLocks noChangeAspect="1"/>
          </p:cNvPicPr>
          <p:nvPr/>
        </p:nvPicPr>
        <p:blipFill>
          <a:blip r:embed="rId2"/>
          <a:stretch>
            <a:fillRect/>
          </a:stretch>
        </p:blipFill>
        <p:spPr>
          <a:xfrm>
            <a:off x="0" y="0"/>
            <a:ext cx="848540" cy="914400"/>
          </a:xfrm>
          <a:prstGeom prst="rect">
            <a:avLst/>
          </a:prstGeom>
        </p:spPr>
      </p:pic>
    </p:spTree>
    <p:extLst>
      <p:ext uri="{BB962C8B-B14F-4D97-AF65-F5344CB8AC3E}">
        <p14:creationId xmlns:p14="http://schemas.microsoft.com/office/powerpoint/2010/main" val="730902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r>
              <a:rPr lang="en-IN" dirty="0" smtClean="0"/>
              <a:t>Machine Learning in layman’s term.</a:t>
            </a:r>
          </a:p>
          <a:p>
            <a:r>
              <a:rPr lang="en-IN" dirty="0" smtClean="0"/>
              <a:t>Evolution of No code/ Low code platforms.</a:t>
            </a:r>
          </a:p>
          <a:p>
            <a:r>
              <a:rPr lang="en-IN" dirty="0" smtClean="0"/>
              <a:t>Workshop with Azure Cognitive Text Analytics, </a:t>
            </a:r>
            <a:r>
              <a:rPr lang="en-IN" dirty="0" err="1" smtClean="0"/>
              <a:t>ML.Net</a:t>
            </a:r>
            <a:r>
              <a:rPr lang="en-IN" dirty="0" smtClean="0"/>
              <a:t> Model Builder.</a:t>
            </a:r>
          </a:p>
          <a:p>
            <a:endParaRPr lang="en-IN" dirty="0"/>
          </a:p>
        </p:txBody>
      </p:sp>
      <p:pic>
        <p:nvPicPr>
          <p:cNvPr id="4" name="Picture 3"/>
          <p:cNvPicPr>
            <a:picLocks noChangeAspect="1"/>
          </p:cNvPicPr>
          <p:nvPr/>
        </p:nvPicPr>
        <p:blipFill>
          <a:blip r:embed="rId2"/>
          <a:stretch>
            <a:fillRect/>
          </a:stretch>
        </p:blipFill>
        <p:spPr>
          <a:xfrm>
            <a:off x="0" y="-55085"/>
            <a:ext cx="848540" cy="914400"/>
          </a:xfrm>
          <a:prstGeom prst="rect">
            <a:avLst/>
          </a:prstGeom>
        </p:spPr>
      </p:pic>
    </p:spTree>
    <p:extLst>
      <p:ext uri="{BB962C8B-B14F-4D97-AF65-F5344CB8AC3E}">
        <p14:creationId xmlns:p14="http://schemas.microsoft.com/office/powerpoint/2010/main" val="3259625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610C32-9C16-4CFF-99E4-B8983364A3D2}"/>
              </a:ext>
            </a:extLst>
          </p:cNvPr>
          <p:cNvSpPr>
            <a:spLocks noGrp="1"/>
          </p:cNvSpPr>
          <p:nvPr>
            <p:ph type="title"/>
          </p:nvPr>
        </p:nvSpPr>
        <p:spPr>
          <a:xfrm>
            <a:off x="2923182" y="670481"/>
            <a:ext cx="8784722" cy="1477808"/>
          </a:xfrm>
        </p:spPr>
        <p:txBody>
          <a:bodyPr>
            <a:normAutofit/>
          </a:bodyPr>
          <a:lstStyle/>
          <a:p>
            <a:r>
              <a:rPr lang="en-IN" dirty="0">
                <a:ea typeface="Quattrocento Sans"/>
                <a:cs typeface="Quattrocento Sans"/>
                <a:sym typeface="Quattrocento Sans"/>
              </a:rPr>
              <a:t>What is Machine Learning ?</a:t>
            </a:r>
            <a:br>
              <a:rPr lang="en-IN" dirty="0">
                <a:ea typeface="Quattrocento Sans"/>
                <a:cs typeface="Quattrocento Sans"/>
                <a:sym typeface="Quattrocento Sans"/>
              </a:rPr>
            </a:br>
            <a:endParaRPr lang="en-IN" dirty="0"/>
          </a:p>
        </p:txBody>
      </p:sp>
      <p:graphicFrame>
        <p:nvGraphicFramePr>
          <p:cNvPr id="5" name="Content Placeholder 2">
            <a:extLst>
              <a:ext uri="{FF2B5EF4-FFF2-40B4-BE49-F238E27FC236}">
                <a16:creationId xmlns:a16="http://schemas.microsoft.com/office/drawing/2014/main" xmlns="" id="{EFA9B664-1E18-4A84-8630-A1CE6AFC6AA2}"/>
              </a:ext>
            </a:extLst>
          </p:cNvPr>
          <p:cNvGraphicFramePr>
            <a:graphicFrameLocks noGrp="1"/>
          </p:cNvGraphicFramePr>
          <p:nvPr>
            <p:ph idx="1"/>
            <p:extLst>
              <p:ext uri="{D42A27DB-BD31-4B8C-83A1-F6EECF244321}">
                <p14:modId xmlns:p14="http://schemas.microsoft.com/office/powerpoint/2010/main" val="3968853622"/>
              </p:ext>
            </p:extLst>
          </p:nvPr>
        </p:nvGraphicFramePr>
        <p:xfrm>
          <a:off x="4279187" y="2478795"/>
          <a:ext cx="7428717" cy="3789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stretch>
            <a:fillRect/>
          </a:stretch>
        </p:blipFill>
        <p:spPr>
          <a:xfrm>
            <a:off x="0" y="-55085"/>
            <a:ext cx="848540" cy="914400"/>
          </a:xfrm>
          <a:prstGeom prst="rect">
            <a:avLst/>
          </a:prstGeom>
        </p:spPr>
      </p:pic>
    </p:spTree>
    <p:extLst>
      <p:ext uri="{BB962C8B-B14F-4D97-AF65-F5344CB8AC3E}">
        <p14:creationId xmlns:p14="http://schemas.microsoft.com/office/powerpoint/2010/main" val="3965277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Machine Learning does?</a:t>
            </a:r>
            <a:endParaRPr lang="en-IN" dirty="0"/>
          </a:p>
        </p:txBody>
      </p:sp>
      <p:sp>
        <p:nvSpPr>
          <p:cNvPr id="3" name="Content Placeholder 2"/>
          <p:cNvSpPr>
            <a:spLocks noGrp="1"/>
          </p:cNvSpPr>
          <p:nvPr>
            <p:ph idx="1"/>
          </p:nvPr>
        </p:nvSpPr>
        <p:spPr/>
        <p:txBody>
          <a:bodyPr>
            <a:normAutofit/>
          </a:bodyPr>
          <a:lstStyle/>
          <a:p>
            <a:r>
              <a:rPr lang="en-IN" sz="3600" dirty="0" smtClean="0"/>
              <a:t>Predict Future.</a:t>
            </a:r>
          </a:p>
          <a:p>
            <a:r>
              <a:rPr lang="en-IN" sz="3600" dirty="0" smtClean="0"/>
              <a:t>Organize.</a:t>
            </a:r>
          </a:p>
          <a:p>
            <a:r>
              <a:rPr lang="en-IN" sz="3600" dirty="0" smtClean="0"/>
              <a:t>Group.</a:t>
            </a:r>
            <a:endParaRPr lang="en-IN" sz="3600" dirty="0"/>
          </a:p>
        </p:txBody>
      </p:sp>
      <p:pic>
        <p:nvPicPr>
          <p:cNvPr id="4" name="Picture 3"/>
          <p:cNvPicPr>
            <a:picLocks noChangeAspect="1"/>
          </p:cNvPicPr>
          <p:nvPr/>
        </p:nvPicPr>
        <p:blipFill>
          <a:blip r:embed="rId3"/>
          <a:stretch>
            <a:fillRect/>
          </a:stretch>
        </p:blipFill>
        <p:spPr>
          <a:xfrm>
            <a:off x="0" y="0"/>
            <a:ext cx="848540" cy="914400"/>
          </a:xfrm>
          <a:prstGeom prst="rect">
            <a:avLst/>
          </a:prstGeom>
        </p:spPr>
      </p:pic>
      <p:sp>
        <p:nvSpPr>
          <p:cNvPr id="5" name="TextBox 4"/>
          <p:cNvSpPr txBox="1"/>
          <p:nvPr/>
        </p:nvSpPr>
        <p:spPr>
          <a:xfrm>
            <a:off x="6980414" y="5022937"/>
            <a:ext cx="4723857" cy="1200329"/>
          </a:xfrm>
          <a:prstGeom prst="rect">
            <a:avLst/>
          </a:prstGeom>
          <a:solidFill>
            <a:schemeClr val="accent3">
              <a:lumMod val="20000"/>
              <a:lumOff val="80000"/>
            </a:schemeClr>
          </a:solidFill>
        </p:spPr>
        <p:txBody>
          <a:bodyPr wrap="none" rtlCol="0">
            <a:spAutoFit/>
          </a:bodyPr>
          <a:lstStyle/>
          <a:p>
            <a:r>
              <a:rPr lang="en-IN" dirty="0"/>
              <a:t>Simple examples like GMAIL is a best example: </a:t>
            </a:r>
          </a:p>
          <a:p>
            <a:r>
              <a:rPr lang="en-IN" dirty="0"/>
              <a:t>-&gt; Spam or not-Spam – Binary Text classification.</a:t>
            </a:r>
          </a:p>
          <a:p>
            <a:r>
              <a:rPr lang="en-IN" dirty="0"/>
              <a:t>-&gt; k-means clustering.</a:t>
            </a:r>
          </a:p>
          <a:p>
            <a:endParaRPr lang="en-IN" dirty="0"/>
          </a:p>
        </p:txBody>
      </p:sp>
    </p:spTree>
    <p:extLst>
      <p:ext uri="{BB962C8B-B14F-4D97-AF65-F5344CB8AC3E}">
        <p14:creationId xmlns:p14="http://schemas.microsoft.com/office/powerpoint/2010/main" val="1381903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vs Labels</a:t>
            </a:r>
            <a:endParaRPr lang="en-IN" dirty="0"/>
          </a:p>
        </p:txBody>
      </p:sp>
      <p:sp>
        <p:nvSpPr>
          <p:cNvPr id="4" name="Shape 147"/>
          <p:cNvSpPr/>
          <p:nvPr/>
        </p:nvSpPr>
        <p:spPr>
          <a:xfrm>
            <a:off x="4068100" y="2602393"/>
            <a:ext cx="2150533" cy="1625600"/>
          </a:xfrm>
          <a:prstGeom prst="ellipse">
            <a:avLst/>
          </a:prstGeom>
          <a:solidFill>
            <a:srgbClr val="00B050"/>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IN" sz="1800">
                <a:solidFill>
                  <a:schemeClr val="lt1"/>
                </a:solidFill>
                <a:latin typeface="Calibri"/>
                <a:ea typeface="Calibri"/>
                <a:cs typeface="Calibri"/>
                <a:sym typeface="Calibri"/>
              </a:rPr>
              <a:t>Features</a:t>
            </a:r>
          </a:p>
          <a:p>
            <a:pPr marL="0" marR="0" lvl="0" indent="0" algn="ctr" rtl="0">
              <a:spcBef>
                <a:spcPts val="0"/>
              </a:spcBef>
              <a:buSzPct val="25000"/>
              <a:buNone/>
            </a:pPr>
            <a:r>
              <a:rPr lang="en-IN" sz="1800">
                <a:solidFill>
                  <a:schemeClr val="lt1"/>
                </a:solidFill>
                <a:latin typeface="Calibri"/>
                <a:ea typeface="Calibri"/>
                <a:cs typeface="Calibri"/>
                <a:sym typeface="Calibri"/>
              </a:rPr>
              <a:t>Input</a:t>
            </a:r>
          </a:p>
        </p:txBody>
      </p:sp>
      <p:sp>
        <p:nvSpPr>
          <p:cNvPr id="5" name="Shape 148"/>
          <p:cNvSpPr/>
          <p:nvPr/>
        </p:nvSpPr>
        <p:spPr>
          <a:xfrm>
            <a:off x="8653116" y="2602393"/>
            <a:ext cx="2150533" cy="1625600"/>
          </a:xfrm>
          <a:prstGeom prst="ellipse">
            <a:avLst/>
          </a:prstGeom>
          <a:solidFill>
            <a:schemeClr val="accent1"/>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IN" sz="1800">
                <a:solidFill>
                  <a:schemeClr val="lt1"/>
                </a:solidFill>
                <a:latin typeface="Calibri"/>
                <a:ea typeface="Calibri"/>
                <a:cs typeface="Calibri"/>
                <a:sym typeface="Calibri"/>
              </a:rPr>
              <a:t>Labels</a:t>
            </a:r>
          </a:p>
          <a:p>
            <a:pPr marL="0" marR="0" lvl="0" indent="0" algn="ctr" rtl="0">
              <a:spcBef>
                <a:spcPts val="0"/>
              </a:spcBef>
              <a:buSzPct val="25000"/>
              <a:buNone/>
            </a:pPr>
            <a:r>
              <a:rPr lang="en-IN" sz="1800">
                <a:solidFill>
                  <a:schemeClr val="lt1"/>
                </a:solidFill>
                <a:latin typeface="Calibri"/>
                <a:ea typeface="Calibri"/>
                <a:cs typeface="Calibri"/>
                <a:sym typeface="Calibri"/>
              </a:rPr>
              <a:t>Output</a:t>
            </a:r>
          </a:p>
        </p:txBody>
      </p:sp>
      <p:sp>
        <p:nvSpPr>
          <p:cNvPr id="6" name="Shape 149"/>
          <p:cNvSpPr/>
          <p:nvPr/>
        </p:nvSpPr>
        <p:spPr>
          <a:xfrm>
            <a:off x="6218633" y="3181108"/>
            <a:ext cx="2434483" cy="468169"/>
          </a:xfrm>
          <a:prstGeom prst="rightArrow">
            <a:avLst>
              <a:gd name="adj1" fmla="val 50000"/>
              <a:gd name="adj2" fmla="val 50000"/>
            </a:avLst>
          </a:prstGeom>
          <a:solidFill>
            <a:srgbClr val="002060"/>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 name="Shape 150"/>
          <p:cNvSpPr txBox="1"/>
          <p:nvPr/>
        </p:nvSpPr>
        <p:spPr>
          <a:xfrm>
            <a:off x="3687098" y="4353560"/>
            <a:ext cx="3293533" cy="646331"/>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IN" sz="1800">
                <a:solidFill>
                  <a:schemeClr val="dk1"/>
                </a:solidFill>
                <a:latin typeface="Calibri"/>
                <a:ea typeface="Calibri"/>
                <a:cs typeface="Calibri"/>
                <a:sym typeface="Calibri"/>
              </a:rPr>
              <a:t>Name, Amount, Where Issued, Age of Cardholder</a:t>
            </a:r>
          </a:p>
        </p:txBody>
      </p:sp>
      <p:sp>
        <p:nvSpPr>
          <p:cNvPr id="8" name="Shape 151"/>
          <p:cNvSpPr txBox="1"/>
          <p:nvPr/>
        </p:nvSpPr>
        <p:spPr>
          <a:xfrm>
            <a:off x="8081615" y="4331993"/>
            <a:ext cx="3293533" cy="369332"/>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IN" sz="1800" dirty="0">
                <a:solidFill>
                  <a:schemeClr val="dk1"/>
                </a:solidFill>
                <a:latin typeface="Calibri"/>
                <a:ea typeface="Calibri"/>
                <a:cs typeface="Calibri"/>
                <a:sym typeface="Calibri"/>
              </a:rPr>
              <a:t>Genuine/Fraud</a:t>
            </a:r>
          </a:p>
        </p:txBody>
      </p:sp>
      <p:pic>
        <p:nvPicPr>
          <p:cNvPr id="9" name="Picture 8"/>
          <p:cNvPicPr>
            <a:picLocks noChangeAspect="1"/>
          </p:cNvPicPr>
          <p:nvPr/>
        </p:nvPicPr>
        <p:blipFill>
          <a:blip r:embed="rId2"/>
          <a:stretch>
            <a:fillRect/>
          </a:stretch>
        </p:blipFill>
        <p:spPr>
          <a:xfrm>
            <a:off x="0" y="0"/>
            <a:ext cx="848540" cy="914400"/>
          </a:xfrm>
          <a:prstGeom prst="rect">
            <a:avLst/>
          </a:prstGeom>
        </p:spPr>
      </p:pic>
    </p:spTree>
    <p:extLst>
      <p:ext uri="{BB962C8B-B14F-4D97-AF65-F5344CB8AC3E}">
        <p14:creationId xmlns:p14="http://schemas.microsoft.com/office/powerpoint/2010/main" val="17210552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 Types</a:t>
            </a:r>
            <a:endParaRPr lang="en-IN" dirty="0"/>
          </a:p>
        </p:txBody>
      </p:sp>
      <p:pic>
        <p:nvPicPr>
          <p:cNvPr id="3" name="Shape 180"/>
          <p:cNvPicPr preferRelativeResize="0"/>
          <p:nvPr/>
        </p:nvPicPr>
        <p:blipFill rotWithShape="1">
          <a:blip r:embed="rId2">
            <a:alphaModFix/>
          </a:blip>
          <a:srcRect/>
          <a:stretch/>
        </p:blipFill>
        <p:spPr>
          <a:xfrm>
            <a:off x="4647334" y="2813295"/>
            <a:ext cx="5343302" cy="3154947"/>
          </a:xfrm>
          <a:prstGeom prst="rect">
            <a:avLst/>
          </a:prstGeom>
          <a:noFill/>
          <a:ln>
            <a:noFill/>
          </a:ln>
        </p:spPr>
      </p:pic>
      <p:pic>
        <p:nvPicPr>
          <p:cNvPr id="4" name="Picture 3"/>
          <p:cNvPicPr>
            <a:picLocks noChangeAspect="1"/>
          </p:cNvPicPr>
          <p:nvPr/>
        </p:nvPicPr>
        <p:blipFill>
          <a:blip r:embed="rId3"/>
          <a:stretch>
            <a:fillRect/>
          </a:stretch>
        </p:blipFill>
        <p:spPr>
          <a:xfrm>
            <a:off x="0" y="0"/>
            <a:ext cx="848540" cy="914400"/>
          </a:xfrm>
          <a:prstGeom prst="rect">
            <a:avLst/>
          </a:prstGeom>
        </p:spPr>
      </p:pic>
    </p:spTree>
    <p:extLst>
      <p:ext uri="{BB962C8B-B14F-4D97-AF65-F5344CB8AC3E}">
        <p14:creationId xmlns:p14="http://schemas.microsoft.com/office/powerpoint/2010/main" val="721799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Five Questions to cover algorithms</a:t>
            </a:r>
            <a:endParaRPr lang="en-IN" dirty="0"/>
          </a:p>
        </p:txBody>
      </p:sp>
      <p:grpSp>
        <p:nvGrpSpPr>
          <p:cNvPr id="3" name="Shape 160"/>
          <p:cNvGrpSpPr/>
          <p:nvPr/>
        </p:nvGrpSpPr>
        <p:grpSpPr>
          <a:xfrm>
            <a:off x="3490482" y="2393636"/>
            <a:ext cx="7657006" cy="3110659"/>
            <a:chOff x="0" y="269018"/>
            <a:chExt cx="7657006" cy="3110659"/>
          </a:xfrm>
          <a:solidFill>
            <a:schemeClr val="accent4">
              <a:lumMod val="75000"/>
            </a:schemeClr>
          </a:solidFill>
        </p:grpSpPr>
        <p:sp>
          <p:nvSpPr>
            <p:cNvPr id="4" name="Shape 161"/>
            <p:cNvSpPr/>
            <p:nvPr/>
          </p:nvSpPr>
          <p:spPr>
            <a:xfrm>
              <a:off x="0" y="269018"/>
              <a:ext cx="2392814" cy="1435688"/>
            </a:xfrm>
            <a:prstGeom prst="rect">
              <a:avLst/>
            </a:prstGeom>
            <a:grpFill/>
            <a:ln w="12700" cap="flat" cmpd="sng">
              <a:solidFill>
                <a:schemeClr val="lt1"/>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sz="1600"/>
            </a:p>
          </p:txBody>
        </p:sp>
        <p:sp>
          <p:nvSpPr>
            <p:cNvPr id="5" name="Shape 162"/>
            <p:cNvSpPr txBox="1"/>
            <p:nvPr/>
          </p:nvSpPr>
          <p:spPr>
            <a:xfrm>
              <a:off x="0" y="269018"/>
              <a:ext cx="2392814" cy="1435688"/>
            </a:xfrm>
            <a:prstGeom prst="rect">
              <a:avLst/>
            </a:prstGeom>
            <a:grpFill/>
            <a:ln>
              <a:noFill/>
            </a:ln>
          </p:spPr>
          <p:txBody>
            <a:bodyPr wrap="square" lIns="121900" tIns="121900" rIns="121900" bIns="121900" anchor="ctr" anchorCtr="0">
              <a:noAutofit/>
            </a:bodyPr>
            <a:lstStyle/>
            <a:p>
              <a:pPr marL="0" marR="0" lvl="0" indent="0" algn="ctr" rtl="0">
                <a:lnSpc>
                  <a:spcPct val="90000"/>
                </a:lnSpc>
                <a:spcBef>
                  <a:spcPts val="0"/>
                </a:spcBef>
                <a:spcAft>
                  <a:spcPts val="0"/>
                </a:spcAft>
                <a:buSzPct val="25000"/>
                <a:buNone/>
              </a:pPr>
              <a:r>
                <a:rPr lang="en-IN" sz="2800" dirty="0">
                  <a:solidFill>
                    <a:schemeClr val="lt1"/>
                  </a:solidFill>
                  <a:latin typeface="Calibri"/>
                  <a:ea typeface="Calibri"/>
                  <a:cs typeface="Calibri"/>
                  <a:sym typeface="Calibri"/>
                </a:rPr>
                <a:t>1. Is this A or B ?</a:t>
              </a:r>
            </a:p>
          </p:txBody>
        </p:sp>
        <p:sp>
          <p:nvSpPr>
            <p:cNvPr id="6" name="Shape 163"/>
            <p:cNvSpPr/>
            <p:nvPr/>
          </p:nvSpPr>
          <p:spPr>
            <a:xfrm>
              <a:off x="2632096" y="269018"/>
              <a:ext cx="2392814" cy="1435688"/>
            </a:xfrm>
            <a:prstGeom prst="rect">
              <a:avLst/>
            </a:prstGeom>
            <a:grpFill/>
            <a:ln w="12700" cap="flat" cmpd="sng">
              <a:solidFill>
                <a:schemeClr val="lt1"/>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sz="1600"/>
            </a:p>
          </p:txBody>
        </p:sp>
        <p:sp>
          <p:nvSpPr>
            <p:cNvPr id="7" name="Shape 164"/>
            <p:cNvSpPr txBox="1"/>
            <p:nvPr/>
          </p:nvSpPr>
          <p:spPr>
            <a:xfrm>
              <a:off x="2632096" y="269018"/>
              <a:ext cx="2392814" cy="1435688"/>
            </a:xfrm>
            <a:prstGeom prst="rect">
              <a:avLst/>
            </a:prstGeom>
            <a:grpFill/>
            <a:ln>
              <a:noFill/>
            </a:ln>
          </p:spPr>
          <p:txBody>
            <a:bodyPr wrap="square" lIns="121900" tIns="121900" rIns="121900" bIns="121900" anchor="ctr" anchorCtr="0">
              <a:noAutofit/>
            </a:bodyPr>
            <a:lstStyle/>
            <a:p>
              <a:pPr marL="0" marR="0" lvl="0" indent="0" algn="ctr" rtl="0">
                <a:lnSpc>
                  <a:spcPct val="90000"/>
                </a:lnSpc>
                <a:spcBef>
                  <a:spcPts val="0"/>
                </a:spcBef>
                <a:spcAft>
                  <a:spcPts val="0"/>
                </a:spcAft>
                <a:buSzPct val="25000"/>
                <a:buNone/>
              </a:pPr>
              <a:r>
                <a:rPr lang="en-IN" sz="2800" dirty="0">
                  <a:solidFill>
                    <a:schemeClr val="lt1"/>
                  </a:solidFill>
                  <a:latin typeface="Calibri"/>
                  <a:ea typeface="Calibri"/>
                  <a:cs typeface="Calibri"/>
                  <a:sym typeface="Calibri"/>
                </a:rPr>
                <a:t>2. Is this Weird ?</a:t>
              </a:r>
            </a:p>
          </p:txBody>
        </p:sp>
        <p:sp>
          <p:nvSpPr>
            <p:cNvPr id="8" name="Shape 165"/>
            <p:cNvSpPr/>
            <p:nvPr/>
          </p:nvSpPr>
          <p:spPr>
            <a:xfrm>
              <a:off x="5264192" y="269018"/>
              <a:ext cx="2392814" cy="1435688"/>
            </a:xfrm>
            <a:prstGeom prst="rect">
              <a:avLst/>
            </a:prstGeom>
            <a:grpFill/>
            <a:ln w="12700" cap="flat" cmpd="sng">
              <a:solidFill>
                <a:schemeClr val="lt1"/>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sz="1600"/>
            </a:p>
          </p:txBody>
        </p:sp>
        <p:sp>
          <p:nvSpPr>
            <p:cNvPr id="9" name="Shape 166"/>
            <p:cNvSpPr txBox="1"/>
            <p:nvPr/>
          </p:nvSpPr>
          <p:spPr>
            <a:xfrm>
              <a:off x="5264192" y="269018"/>
              <a:ext cx="2392814" cy="1435688"/>
            </a:xfrm>
            <a:prstGeom prst="rect">
              <a:avLst/>
            </a:prstGeom>
            <a:grpFill/>
            <a:ln>
              <a:noFill/>
            </a:ln>
          </p:spPr>
          <p:txBody>
            <a:bodyPr wrap="square" lIns="121900" tIns="121900" rIns="121900" bIns="121900" anchor="ctr" anchorCtr="0">
              <a:noAutofit/>
            </a:bodyPr>
            <a:lstStyle/>
            <a:p>
              <a:pPr marL="0" marR="0" lvl="0" indent="0" algn="ctr" rtl="0">
                <a:lnSpc>
                  <a:spcPct val="90000"/>
                </a:lnSpc>
                <a:spcBef>
                  <a:spcPts val="0"/>
                </a:spcBef>
                <a:spcAft>
                  <a:spcPts val="0"/>
                </a:spcAft>
                <a:buSzPct val="25000"/>
                <a:buNone/>
              </a:pPr>
              <a:r>
                <a:rPr lang="en-IN" sz="2800" dirty="0">
                  <a:solidFill>
                    <a:schemeClr val="lt1"/>
                  </a:solidFill>
                  <a:latin typeface="Calibri"/>
                  <a:ea typeface="Calibri"/>
                  <a:cs typeface="Calibri"/>
                  <a:sym typeface="Calibri"/>
                </a:rPr>
                <a:t>3. How much </a:t>
              </a:r>
              <a:r>
                <a:rPr lang="en-IN" sz="2800" dirty="0" smtClean="0">
                  <a:solidFill>
                    <a:schemeClr val="lt1"/>
                  </a:solidFill>
                  <a:latin typeface="Calibri"/>
                  <a:ea typeface="Calibri"/>
                  <a:cs typeface="Calibri"/>
                  <a:sym typeface="Calibri"/>
                </a:rPr>
                <a:t>effective or </a:t>
              </a:r>
              <a:r>
                <a:rPr lang="en-IN" sz="2800" dirty="0">
                  <a:solidFill>
                    <a:schemeClr val="lt1"/>
                  </a:solidFill>
                  <a:latin typeface="Calibri"/>
                  <a:ea typeface="Calibri"/>
                  <a:cs typeface="Calibri"/>
                  <a:sym typeface="Calibri"/>
                </a:rPr>
                <a:t>many ?</a:t>
              </a:r>
            </a:p>
          </p:txBody>
        </p:sp>
        <p:sp>
          <p:nvSpPr>
            <p:cNvPr id="10" name="Shape 167"/>
            <p:cNvSpPr/>
            <p:nvPr/>
          </p:nvSpPr>
          <p:spPr>
            <a:xfrm>
              <a:off x="1316048" y="1943989"/>
              <a:ext cx="2392814" cy="1435688"/>
            </a:xfrm>
            <a:prstGeom prst="rect">
              <a:avLst/>
            </a:prstGeom>
            <a:grpFill/>
            <a:ln w="12700" cap="flat" cmpd="sng">
              <a:solidFill>
                <a:schemeClr val="lt1"/>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sz="1600"/>
            </a:p>
          </p:txBody>
        </p:sp>
        <p:sp>
          <p:nvSpPr>
            <p:cNvPr id="11" name="Shape 168"/>
            <p:cNvSpPr txBox="1"/>
            <p:nvPr/>
          </p:nvSpPr>
          <p:spPr>
            <a:xfrm>
              <a:off x="1316048" y="1943989"/>
              <a:ext cx="2392814" cy="1435688"/>
            </a:xfrm>
            <a:prstGeom prst="rect">
              <a:avLst/>
            </a:prstGeom>
            <a:grpFill/>
            <a:ln>
              <a:noFill/>
            </a:ln>
          </p:spPr>
          <p:txBody>
            <a:bodyPr wrap="square" lIns="121900" tIns="121900" rIns="121900" bIns="121900" anchor="ctr" anchorCtr="0">
              <a:noAutofit/>
            </a:bodyPr>
            <a:lstStyle/>
            <a:p>
              <a:pPr marL="0" marR="0" lvl="0" indent="0" algn="ctr" rtl="0">
                <a:lnSpc>
                  <a:spcPct val="90000"/>
                </a:lnSpc>
                <a:spcBef>
                  <a:spcPts val="0"/>
                </a:spcBef>
                <a:spcAft>
                  <a:spcPts val="0"/>
                </a:spcAft>
                <a:buSzPct val="25000"/>
                <a:buNone/>
              </a:pPr>
              <a:r>
                <a:rPr lang="en-IN" sz="2800" dirty="0">
                  <a:solidFill>
                    <a:schemeClr val="lt1"/>
                  </a:solidFill>
                  <a:latin typeface="Calibri"/>
                  <a:ea typeface="Calibri"/>
                  <a:cs typeface="Calibri"/>
                  <a:sym typeface="Calibri"/>
                </a:rPr>
                <a:t>4. How this </a:t>
              </a:r>
              <a:r>
                <a:rPr lang="en-IN" sz="2800" dirty="0" smtClean="0">
                  <a:solidFill>
                    <a:schemeClr val="lt1"/>
                  </a:solidFill>
                  <a:latin typeface="Calibri"/>
                  <a:ea typeface="Calibri"/>
                  <a:cs typeface="Calibri"/>
                  <a:sym typeface="Calibri"/>
                </a:rPr>
                <a:t>should be </a:t>
              </a:r>
              <a:r>
                <a:rPr lang="en-IN" sz="2800" dirty="0">
                  <a:solidFill>
                    <a:schemeClr val="lt1"/>
                  </a:solidFill>
                  <a:latin typeface="Calibri"/>
                  <a:ea typeface="Calibri"/>
                  <a:cs typeface="Calibri"/>
                  <a:sym typeface="Calibri"/>
                </a:rPr>
                <a:t>organized ?</a:t>
              </a:r>
            </a:p>
          </p:txBody>
        </p:sp>
        <p:sp>
          <p:nvSpPr>
            <p:cNvPr id="12" name="Shape 169"/>
            <p:cNvSpPr/>
            <p:nvPr/>
          </p:nvSpPr>
          <p:spPr>
            <a:xfrm>
              <a:off x="3948144" y="1943989"/>
              <a:ext cx="2392814" cy="1435688"/>
            </a:xfrm>
            <a:prstGeom prst="rect">
              <a:avLst/>
            </a:prstGeom>
            <a:grpFill/>
            <a:ln w="12700" cap="flat" cmpd="sng">
              <a:solidFill>
                <a:schemeClr val="lt1"/>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sz="1600"/>
            </a:p>
          </p:txBody>
        </p:sp>
        <p:sp>
          <p:nvSpPr>
            <p:cNvPr id="13" name="Shape 170"/>
            <p:cNvSpPr txBox="1"/>
            <p:nvPr/>
          </p:nvSpPr>
          <p:spPr>
            <a:xfrm>
              <a:off x="3948144" y="1943989"/>
              <a:ext cx="2392814" cy="1435688"/>
            </a:xfrm>
            <a:prstGeom prst="rect">
              <a:avLst/>
            </a:prstGeom>
            <a:grpFill/>
            <a:ln>
              <a:noFill/>
            </a:ln>
          </p:spPr>
          <p:txBody>
            <a:bodyPr wrap="square" lIns="121900" tIns="121900" rIns="121900" bIns="121900" anchor="ctr" anchorCtr="0">
              <a:noAutofit/>
            </a:bodyPr>
            <a:lstStyle/>
            <a:p>
              <a:pPr marL="0" marR="0" lvl="0" indent="0" algn="ctr" rtl="0">
                <a:lnSpc>
                  <a:spcPct val="90000"/>
                </a:lnSpc>
                <a:spcBef>
                  <a:spcPts val="0"/>
                </a:spcBef>
                <a:spcAft>
                  <a:spcPts val="0"/>
                </a:spcAft>
                <a:buSzPct val="25000"/>
                <a:buNone/>
              </a:pPr>
              <a:r>
                <a:rPr lang="en-IN" sz="2800" dirty="0">
                  <a:solidFill>
                    <a:schemeClr val="lt1"/>
                  </a:solidFill>
                  <a:latin typeface="Calibri"/>
                  <a:ea typeface="Calibri"/>
                  <a:cs typeface="Calibri"/>
                  <a:sym typeface="Calibri"/>
                </a:rPr>
                <a:t>5. What should I do next ?</a:t>
              </a:r>
            </a:p>
          </p:txBody>
        </p:sp>
      </p:grpSp>
      <p:pic>
        <p:nvPicPr>
          <p:cNvPr id="14" name="Picture 13"/>
          <p:cNvPicPr>
            <a:picLocks noChangeAspect="1"/>
          </p:cNvPicPr>
          <p:nvPr/>
        </p:nvPicPr>
        <p:blipFill>
          <a:blip r:embed="rId3"/>
          <a:stretch>
            <a:fillRect/>
          </a:stretch>
        </p:blipFill>
        <p:spPr>
          <a:xfrm>
            <a:off x="0" y="0"/>
            <a:ext cx="848540" cy="914400"/>
          </a:xfrm>
          <a:prstGeom prst="rect">
            <a:avLst/>
          </a:prstGeom>
        </p:spPr>
      </p:pic>
    </p:spTree>
    <p:extLst>
      <p:ext uri="{BB962C8B-B14F-4D97-AF65-F5344CB8AC3E}">
        <p14:creationId xmlns:p14="http://schemas.microsoft.com/office/powerpoint/2010/main" val="2850656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Clear about the requirement</a:t>
            </a:r>
            <a:endParaRPr lang="en-IN" dirty="0"/>
          </a:p>
        </p:txBody>
      </p:sp>
      <p:pic>
        <p:nvPicPr>
          <p:cNvPr id="1026" name="Picture 2" descr="https://docs.microsoft.com/en-us/dotnet/machine-learning/media/regression-example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9093" y="2272280"/>
            <a:ext cx="6019783" cy="4492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266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5571</TotalTime>
  <Words>829</Words>
  <Application>Microsoft Office PowerPoint</Application>
  <PresentationFormat>Widescreen</PresentationFormat>
  <Paragraphs>101</Paragraphs>
  <Slides>23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Century Schoolbook</vt:lpstr>
      <vt:lpstr>Corbel</vt:lpstr>
      <vt:lpstr>Quattrocento Sans</vt:lpstr>
      <vt:lpstr>Feathered</vt:lpstr>
      <vt:lpstr>Become a Data Nerd with low code </vt:lpstr>
      <vt:lpstr>Dinesh Kumar P</vt:lpstr>
      <vt:lpstr>Agenda</vt:lpstr>
      <vt:lpstr>What is Machine Learning ? </vt:lpstr>
      <vt:lpstr>What Machine Learning does?</vt:lpstr>
      <vt:lpstr>Features vs Labels</vt:lpstr>
      <vt:lpstr>Algorithm - Types</vt:lpstr>
      <vt:lpstr>Five Questions to cover algorithms</vt:lpstr>
      <vt:lpstr>Clear about the requirement</vt:lpstr>
      <vt:lpstr>Role of a Data Scientist</vt:lpstr>
      <vt:lpstr>ML.Net</vt:lpstr>
      <vt:lpstr>If you know the problem well, figuring solution is as simple as it is.</vt:lpstr>
      <vt:lpstr>No/Low Code dev platforms</vt:lpstr>
      <vt:lpstr>Why no-code / low-code important for companies now?</vt:lpstr>
      <vt:lpstr>Model Builder  – Who benefits the most</vt:lpstr>
      <vt:lpstr>Why own ML model matters?</vt:lpstr>
      <vt:lpstr>Best practices - Interpreting results</vt:lpstr>
      <vt:lpstr>Choosing ML products provided by Microsoft</vt:lpstr>
      <vt:lpstr>Power BI</vt:lpstr>
      <vt:lpstr>My Use Case for ML.Net Model Builder</vt:lpstr>
      <vt:lpstr>PowerPoint Presentation</vt:lpstr>
      <vt:lpstr>PowerPoint Presentation</vt:lpstr>
      <vt:lpstr>https://github.com/dinesarun/public/tree/master/public-workshops/azconf-mlnet-nov2020</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Become Data Nerd with no code </dc:title>
  <dc:creator>Microsoft account</dc:creator>
  <cp:lastModifiedBy>Microsoft account</cp:lastModifiedBy>
  <cp:revision>33</cp:revision>
  <dcterms:created xsi:type="dcterms:W3CDTF">2020-11-20T23:55:47Z</dcterms:created>
  <dcterms:modified xsi:type="dcterms:W3CDTF">2020-11-28T14:24:46Z</dcterms:modified>
</cp:coreProperties>
</file>