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81" r:id="rId4"/>
    <p:sldId id="260" r:id="rId5"/>
    <p:sldId id="274" r:id="rId6"/>
    <p:sldId id="275" r:id="rId7"/>
    <p:sldId id="276" r:id="rId8"/>
    <p:sldId id="277" r:id="rId9"/>
    <p:sldId id="283" r:id="rId10"/>
    <p:sldId id="273" r:id="rId11"/>
    <p:sldId id="266" r:id="rId12"/>
    <p:sldId id="280" r:id="rId13"/>
    <p:sldId id="279" r:id="rId14"/>
    <p:sldId id="284" r:id="rId15"/>
    <p:sldId id="259" r:id="rId16"/>
    <p:sldId id="282" r:id="rId17"/>
    <p:sldId id="278" r:id="rId18"/>
    <p:sldId id="257" r:id="rId19"/>
    <p:sldId id="269" r:id="rId20"/>
    <p:sldId id="272"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6513" autoAdjust="0"/>
  </p:normalViewPr>
  <p:slideViewPr>
    <p:cSldViewPr snapToGrid="0">
      <p:cViewPr varScale="1">
        <p:scale>
          <a:sx n="66" d="100"/>
          <a:sy n="66" d="100"/>
        </p:scale>
        <p:origin x="5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4.png"/><Relationship Id="rId5" Type="http://schemas.openxmlformats.org/officeDocument/2006/relationships/image" Target="../media/image39.sv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2.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11.png"/><Relationship Id="rId4" Type="http://schemas.openxmlformats.org/officeDocument/2006/relationships/image" Target="../media/image44.svg"/></Relationships>
</file>

<file path=ppt/diagrams/_rels/data3.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14.png"/><Relationship Id="rId6" Type="http://schemas.openxmlformats.org/officeDocument/2006/relationships/image" Target="../media/image54.sv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4.png"/><Relationship Id="rId5" Type="http://schemas.openxmlformats.org/officeDocument/2006/relationships/image" Target="../media/image39.sv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2.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11.png"/><Relationship Id="rId4" Type="http://schemas.openxmlformats.org/officeDocument/2006/relationships/image" Target="../media/image4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14.png"/><Relationship Id="rId6" Type="http://schemas.openxmlformats.org/officeDocument/2006/relationships/image" Target="../media/image54.sv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BEA83-A6D9-4FCB-9C9E-DF0F1E3572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89CD5F-26A2-487C-B470-815DFA51DB21}">
      <dgm:prSet/>
      <dgm:spPr/>
      <dgm:t>
        <a:bodyPr/>
        <a:lstStyle/>
        <a:p>
          <a:r>
            <a:rPr lang="en-US" dirty="0"/>
            <a:t>Looking for patterns </a:t>
          </a:r>
          <a:r>
            <a:rPr lang="en-US" dirty="0" smtClean="0"/>
            <a:t>in prepared data that we have already.</a:t>
          </a:r>
          <a:endParaRPr lang="en-US" dirty="0"/>
        </a:p>
      </dgm:t>
    </dgm:pt>
    <dgm:pt modelId="{2DD65961-4BAE-4485-A188-FA97A3C9072C}" type="parTrans" cxnId="{FDFF26E8-6350-4396-992D-5871FE2EA516}">
      <dgm:prSet/>
      <dgm:spPr/>
      <dgm:t>
        <a:bodyPr/>
        <a:lstStyle/>
        <a:p>
          <a:endParaRPr lang="en-US"/>
        </a:p>
      </dgm:t>
    </dgm:pt>
    <dgm:pt modelId="{8A16D71F-5EAD-462A-87CD-8CD9174E08CB}" type="sibTrans" cxnId="{FDFF26E8-6350-4396-992D-5871FE2EA516}">
      <dgm:prSet/>
      <dgm:spPr/>
      <dgm:t>
        <a:bodyPr/>
        <a:lstStyle/>
        <a:p>
          <a:endParaRPr lang="en-US"/>
        </a:p>
      </dgm:t>
    </dgm:pt>
    <dgm:pt modelId="{624191F5-CE1E-4AFB-82F4-9F96474CCE25}">
      <dgm:prSet/>
      <dgm:spPr/>
      <dgm:t>
        <a:bodyPr/>
        <a:lstStyle/>
        <a:p>
          <a:r>
            <a:rPr lang="en-US" dirty="0"/>
            <a:t>Generate </a:t>
          </a:r>
          <a:r>
            <a:rPr lang="en-US" dirty="0" smtClean="0"/>
            <a:t>Code based on algorithm.</a:t>
          </a:r>
          <a:endParaRPr lang="en-US" dirty="0"/>
        </a:p>
      </dgm:t>
    </dgm:pt>
    <dgm:pt modelId="{357969B8-43CF-446F-86FE-B55652C1CB46}" type="parTrans" cxnId="{57FF6774-968A-45C1-8BA6-E5D40B9399A8}">
      <dgm:prSet/>
      <dgm:spPr/>
      <dgm:t>
        <a:bodyPr/>
        <a:lstStyle/>
        <a:p>
          <a:endParaRPr lang="en-US"/>
        </a:p>
      </dgm:t>
    </dgm:pt>
    <dgm:pt modelId="{8812786E-CC45-42EF-B80F-3FB2AA1BF20D}" type="sibTrans" cxnId="{57FF6774-968A-45C1-8BA6-E5D40B9399A8}">
      <dgm:prSet/>
      <dgm:spPr/>
      <dgm:t>
        <a:bodyPr/>
        <a:lstStyle/>
        <a:p>
          <a:endParaRPr lang="en-US"/>
        </a:p>
      </dgm:t>
    </dgm:pt>
    <dgm:pt modelId="{5545EDFF-1BFC-43EE-A8A6-B5FC89D08C3C}">
      <dgm:prSet/>
      <dgm:spPr/>
      <dgm:t>
        <a:bodyPr/>
        <a:lstStyle/>
        <a:p>
          <a:r>
            <a:rPr lang="en-US" dirty="0"/>
            <a:t>Recognize those </a:t>
          </a:r>
          <a:r>
            <a:rPr lang="en-US" dirty="0" smtClean="0"/>
            <a:t>pattern in new data. (whichever is trained)</a:t>
          </a:r>
          <a:endParaRPr lang="en-US" dirty="0"/>
        </a:p>
      </dgm:t>
    </dgm:pt>
    <dgm:pt modelId="{B39F95F0-586B-4E44-BA5E-882519008B2F}" type="parTrans" cxnId="{19B1353E-57F8-4CC1-99BA-A387891CBB1F}">
      <dgm:prSet/>
      <dgm:spPr/>
      <dgm:t>
        <a:bodyPr/>
        <a:lstStyle/>
        <a:p>
          <a:endParaRPr lang="en-US"/>
        </a:p>
      </dgm:t>
    </dgm:pt>
    <dgm:pt modelId="{8E4D5C17-CCAB-4225-8687-3DA53206DE94}" type="sibTrans" cxnId="{19B1353E-57F8-4CC1-99BA-A387891CBB1F}">
      <dgm:prSet/>
      <dgm:spPr/>
      <dgm:t>
        <a:bodyPr/>
        <a:lstStyle/>
        <a:p>
          <a:endParaRPr lang="en-US"/>
        </a:p>
      </dgm:t>
    </dgm:pt>
    <dgm:pt modelId="{9A5EEDC7-1621-4A04-8549-A2D08D3ED6BD}" type="pres">
      <dgm:prSet presAssocID="{570BEA83-A6D9-4FCB-9C9E-DF0F1E357237}" presName="root" presStyleCnt="0">
        <dgm:presLayoutVars>
          <dgm:dir/>
          <dgm:resizeHandles val="exact"/>
        </dgm:presLayoutVars>
      </dgm:prSet>
      <dgm:spPr/>
      <dgm:t>
        <a:bodyPr/>
        <a:lstStyle/>
        <a:p>
          <a:endParaRPr lang="en-IN"/>
        </a:p>
      </dgm:t>
    </dgm:pt>
    <dgm:pt modelId="{48F7BDB7-1692-476F-B921-AECCE5E85C43}" type="pres">
      <dgm:prSet presAssocID="{8389CD5F-26A2-487C-B470-815DFA51DB21}" presName="compNode" presStyleCnt="0"/>
      <dgm:spPr/>
    </dgm:pt>
    <dgm:pt modelId="{8DD0BB7E-FA17-4876-96BF-9D1FE3AD09DD}" type="pres">
      <dgm:prSet presAssocID="{8389CD5F-26A2-487C-B470-815DFA51DB21}" presName="bgRect" presStyleLbl="bgShp" presStyleIdx="0" presStyleCnt="3"/>
      <dgm:spPr/>
    </dgm:pt>
    <dgm:pt modelId="{9CFDA691-DD0D-4A99-9584-7BA1FD34574E}" type="pres">
      <dgm:prSet presAssocID="{8389CD5F-26A2-487C-B470-815DFA51DB21}"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Research"/>
        </a:ext>
      </dgm:extLst>
    </dgm:pt>
    <dgm:pt modelId="{06F4FFE7-DAEB-4381-8D8A-178E43F723D4}" type="pres">
      <dgm:prSet presAssocID="{8389CD5F-26A2-487C-B470-815DFA51DB21}" presName="spaceRect" presStyleCnt="0"/>
      <dgm:spPr/>
    </dgm:pt>
    <dgm:pt modelId="{4A149CEF-DFBD-47BE-984C-BF0F9B5307E1}" type="pres">
      <dgm:prSet presAssocID="{8389CD5F-26A2-487C-B470-815DFA51DB21}" presName="parTx" presStyleLbl="revTx" presStyleIdx="0" presStyleCnt="3">
        <dgm:presLayoutVars>
          <dgm:chMax val="0"/>
          <dgm:chPref val="0"/>
        </dgm:presLayoutVars>
      </dgm:prSet>
      <dgm:spPr/>
      <dgm:t>
        <a:bodyPr/>
        <a:lstStyle/>
        <a:p>
          <a:endParaRPr lang="en-IN"/>
        </a:p>
      </dgm:t>
    </dgm:pt>
    <dgm:pt modelId="{48893ACA-8051-4E8E-9E13-ABF581B7C372}" type="pres">
      <dgm:prSet presAssocID="{8A16D71F-5EAD-462A-87CD-8CD9174E08CB}" presName="sibTrans" presStyleCnt="0"/>
      <dgm:spPr/>
    </dgm:pt>
    <dgm:pt modelId="{D2D5FD87-2036-470A-A2ED-CC8D7E57F89B}" type="pres">
      <dgm:prSet presAssocID="{624191F5-CE1E-4AFB-82F4-9F96474CCE25}" presName="compNode" presStyleCnt="0"/>
      <dgm:spPr/>
    </dgm:pt>
    <dgm:pt modelId="{13225FF3-DB4D-4603-8C1D-1C50186F2C0D}" type="pres">
      <dgm:prSet presAssocID="{624191F5-CE1E-4AFB-82F4-9F96474CCE25}" presName="bgRect" presStyleLbl="bgShp" presStyleIdx="1" presStyleCnt="3"/>
      <dgm:spPr/>
    </dgm:pt>
    <dgm:pt modelId="{0EB71079-FA5D-4ED7-9799-7494671432C4}" type="pres">
      <dgm:prSet presAssocID="{624191F5-CE1E-4AFB-82F4-9F96474CCE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t>
        <a:bodyPr/>
        <a:lstStyle/>
        <a:p>
          <a:endParaRPr lang="en-IN"/>
        </a:p>
      </dgm:t>
    </dgm:pt>
    <dgm:pt modelId="{F7443ECD-9D8F-44F7-BE71-5F6549779CCC}" type="pres">
      <dgm:prSet presAssocID="{624191F5-CE1E-4AFB-82F4-9F96474CCE25}" presName="spaceRect" presStyleCnt="0"/>
      <dgm:spPr/>
    </dgm:pt>
    <dgm:pt modelId="{CDC92C99-F0C4-4488-8402-AEF3B3BD8A86}" type="pres">
      <dgm:prSet presAssocID="{624191F5-CE1E-4AFB-82F4-9F96474CCE25}" presName="parTx" presStyleLbl="revTx" presStyleIdx="1" presStyleCnt="3">
        <dgm:presLayoutVars>
          <dgm:chMax val="0"/>
          <dgm:chPref val="0"/>
        </dgm:presLayoutVars>
      </dgm:prSet>
      <dgm:spPr/>
      <dgm:t>
        <a:bodyPr/>
        <a:lstStyle/>
        <a:p>
          <a:endParaRPr lang="en-IN"/>
        </a:p>
      </dgm:t>
    </dgm:pt>
    <dgm:pt modelId="{23881CAE-F481-4F2E-B9A1-70CAA4F4EF94}" type="pres">
      <dgm:prSet presAssocID="{8812786E-CC45-42EF-B80F-3FB2AA1BF20D}" presName="sibTrans" presStyleCnt="0"/>
      <dgm:spPr/>
    </dgm:pt>
    <dgm:pt modelId="{6CFBC47C-600F-449D-9C78-27331D0F1DFA}" type="pres">
      <dgm:prSet presAssocID="{5545EDFF-1BFC-43EE-A8A6-B5FC89D08C3C}" presName="compNode" presStyleCnt="0"/>
      <dgm:spPr/>
    </dgm:pt>
    <dgm:pt modelId="{5AEE3D13-3AE2-4518-91CF-86D2EA6C4A63}" type="pres">
      <dgm:prSet presAssocID="{5545EDFF-1BFC-43EE-A8A6-B5FC89D08C3C}" presName="bgRect" presStyleLbl="bgShp" presStyleIdx="2" presStyleCnt="3"/>
      <dgm:spPr/>
    </dgm:pt>
    <dgm:pt modelId="{3C16EE66-9F53-4DAD-A199-A4666D9F2038}" type="pres">
      <dgm:prSet presAssocID="{5545EDFF-1BFC-43EE-A8A6-B5FC89D08C3C}" presName="iconRect" presStyleLbl="node1" presStyleIdx="2" presStyleCnt="3"/>
      <dgm:spPr>
        <a:blipFill>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a:blipFill>
        <a:ln>
          <a:noFill/>
        </a:ln>
      </dgm:spPr>
      <dgm:t>
        <a:bodyPr/>
        <a:lstStyle/>
        <a:p>
          <a:endParaRPr lang="en-IN"/>
        </a:p>
      </dgm:t>
      <dgm:extLst>
        <a:ext uri="{E40237B7-FDA0-4F09-8148-C483321AD2D9}">
          <dgm14:cNvPr xmlns:dgm14="http://schemas.microsoft.com/office/drawing/2010/diagram" id="0" name="" descr="Maze"/>
        </a:ext>
      </dgm:extLst>
    </dgm:pt>
    <dgm:pt modelId="{50F3BE3A-F123-4942-B759-AA875DCA3345}" type="pres">
      <dgm:prSet presAssocID="{5545EDFF-1BFC-43EE-A8A6-B5FC89D08C3C}" presName="spaceRect" presStyleCnt="0"/>
      <dgm:spPr/>
    </dgm:pt>
    <dgm:pt modelId="{EA00798E-1DDE-4B63-8DAD-222B489E02E9}" type="pres">
      <dgm:prSet presAssocID="{5545EDFF-1BFC-43EE-A8A6-B5FC89D08C3C}" presName="parTx" presStyleLbl="revTx" presStyleIdx="2" presStyleCnt="3">
        <dgm:presLayoutVars>
          <dgm:chMax val="0"/>
          <dgm:chPref val="0"/>
        </dgm:presLayoutVars>
      </dgm:prSet>
      <dgm:spPr/>
      <dgm:t>
        <a:bodyPr/>
        <a:lstStyle/>
        <a:p>
          <a:endParaRPr lang="en-IN"/>
        </a:p>
      </dgm:t>
    </dgm:pt>
  </dgm:ptLst>
  <dgm:cxnLst>
    <dgm:cxn modelId="{258A8EFA-9D8A-45A4-8A53-EB4DCD8C4802}" type="presOf" srcId="{8389CD5F-26A2-487C-B470-815DFA51DB21}" destId="{4A149CEF-DFBD-47BE-984C-BF0F9B5307E1}" srcOrd="0" destOrd="0" presId="urn:microsoft.com/office/officeart/2018/2/layout/IconVerticalSolidList"/>
    <dgm:cxn modelId="{CB3378A7-ACC9-495A-A64E-496666A81109}" type="presOf" srcId="{570BEA83-A6D9-4FCB-9C9E-DF0F1E357237}" destId="{9A5EEDC7-1621-4A04-8549-A2D08D3ED6BD}" srcOrd="0" destOrd="0" presId="urn:microsoft.com/office/officeart/2018/2/layout/IconVerticalSolidList"/>
    <dgm:cxn modelId="{FDFF26E8-6350-4396-992D-5871FE2EA516}" srcId="{570BEA83-A6D9-4FCB-9C9E-DF0F1E357237}" destId="{8389CD5F-26A2-487C-B470-815DFA51DB21}" srcOrd="0" destOrd="0" parTransId="{2DD65961-4BAE-4485-A188-FA97A3C9072C}" sibTransId="{8A16D71F-5EAD-462A-87CD-8CD9174E08CB}"/>
    <dgm:cxn modelId="{766438F4-521C-46EE-86C5-B675F2BC5D47}" type="presOf" srcId="{5545EDFF-1BFC-43EE-A8A6-B5FC89D08C3C}" destId="{EA00798E-1DDE-4B63-8DAD-222B489E02E9}" srcOrd="0" destOrd="0" presId="urn:microsoft.com/office/officeart/2018/2/layout/IconVerticalSolidList"/>
    <dgm:cxn modelId="{57FF6774-968A-45C1-8BA6-E5D40B9399A8}" srcId="{570BEA83-A6D9-4FCB-9C9E-DF0F1E357237}" destId="{624191F5-CE1E-4AFB-82F4-9F96474CCE25}" srcOrd="1" destOrd="0" parTransId="{357969B8-43CF-446F-86FE-B55652C1CB46}" sibTransId="{8812786E-CC45-42EF-B80F-3FB2AA1BF20D}"/>
    <dgm:cxn modelId="{C6CA9779-1253-42C1-A229-78C26DDA22D5}" type="presOf" srcId="{624191F5-CE1E-4AFB-82F4-9F96474CCE25}" destId="{CDC92C99-F0C4-4488-8402-AEF3B3BD8A86}" srcOrd="0" destOrd="0" presId="urn:microsoft.com/office/officeart/2018/2/layout/IconVerticalSolidList"/>
    <dgm:cxn modelId="{19B1353E-57F8-4CC1-99BA-A387891CBB1F}" srcId="{570BEA83-A6D9-4FCB-9C9E-DF0F1E357237}" destId="{5545EDFF-1BFC-43EE-A8A6-B5FC89D08C3C}" srcOrd="2" destOrd="0" parTransId="{B39F95F0-586B-4E44-BA5E-882519008B2F}" sibTransId="{8E4D5C17-CCAB-4225-8687-3DA53206DE94}"/>
    <dgm:cxn modelId="{317C5871-3086-446F-91CC-A4D288B9FEEB}" type="presParOf" srcId="{9A5EEDC7-1621-4A04-8549-A2D08D3ED6BD}" destId="{48F7BDB7-1692-476F-B921-AECCE5E85C43}" srcOrd="0" destOrd="0" presId="urn:microsoft.com/office/officeart/2018/2/layout/IconVerticalSolidList"/>
    <dgm:cxn modelId="{03C10B94-D6D3-44B6-B492-F65CA5377DC0}" type="presParOf" srcId="{48F7BDB7-1692-476F-B921-AECCE5E85C43}" destId="{8DD0BB7E-FA17-4876-96BF-9D1FE3AD09DD}" srcOrd="0" destOrd="0" presId="urn:microsoft.com/office/officeart/2018/2/layout/IconVerticalSolidList"/>
    <dgm:cxn modelId="{4ED22AFF-2AC3-49DC-B2F0-3DA6A0EEDE02}" type="presParOf" srcId="{48F7BDB7-1692-476F-B921-AECCE5E85C43}" destId="{9CFDA691-DD0D-4A99-9584-7BA1FD34574E}" srcOrd="1" destOrd="0" presId="urn:microsoft.com/office/officeart/2018/2/layout/IconVerticalSolidList"/>
    <dgm:cxn modelId="{1E55DF0C-EF2A-47F9-9890-E7CB6E7637AC}" type="presParOf" srcId="{48F7BDB7-1692-476F-B921-AECCE5E85C43}" destId="{06F4FFE7-DAEB-4381-8D8A-178E43F723D4}" srcOrd="2" destOrd="0" presId="urn:microsoft.com/office/officeart/2018/2/layout/IconVerticalSolidList"/>
    <dgm:cxn modelId="{A6DD3E65-2101-41FC-B738-E0BBD28E8C6A}" type="presParOf" srcId="{48F7BDB7-1692-476F-B921-AECCE5E85C43}" destId="{4A149CEF-DFBD-47BE-984C-BF0F9B5307E1}" srcOrd="3" destOrd="0" presId="urn:microsoft.com/office/officeart/2018/2/layout/IconVerticalSolidList"/>
    <dgm:cxn modelId="{687B3CE7-8437-4ED2-B0DE-963323F7DA81}" type="presParOf" srcId="{9A5EEDC7-1621-4A04-8549-A2D08D3ED6BD}" destId="{48893ACA-8051-4E8E-9E13-ABF581B7C372}" srcOrd="1" destOrd="0" presId="urn:microsoft.com/office/officeart/2018/2/layout/IconVerticalSolidList"/>
    <dgm:cxn modelId="{DE4427E3-9CF4-4CF2-8492-E5684596B1D6}" type="presParOf" srcId="{9A5EEDC7-1621-4A04-8549-A2D08D3ED6BD}" destId="{D2D5FD87-2036-470A-A2ED-CC8D7E57F89B}" srcOrd="2" destOrd="0" presId="urn:microsoft.com/office/officeart/2018/2/layout/IconVerticalSolidList"/>
    <dgm:cxn modelId="{DF54EBB9-615A-4398-AC7D-08B5923C5AE1}" type="presParOf" srcId="{D2D5FD87-2036-470A-A2ED-CC8D7E57F89B}" destId="{13225FF3-DB4D-4603-8C1D-1C50186F2C0D}" srcOrd="0" destOrd="0" presId="urn:microsoft.com/office/officeart/2018/2/layout/IconVerticalSolidList"/>
    <dgm:cxn modelId="{3EE1B41F-6747-4092-9A78-94848FEE9740}" type="presParOf" srcId="{D2D5FD87-2036-470A-A2ED-CC8D7E57F89B}" destId="{0EB71079-FA5D-4ED7-9799-7494671432C4}" srcOrd="1" destOrd="0" presId="urn:microsoft.com/office/officeart/2018/2/layout/IconVerticalSolidList"/>
    <dgm:cxn modelId="{201701CE-5690-4366-AEDB-BD49A89363CB}" type="presParOf" srcId="{D2D5FD87-2036-470A-A2ED-CC8D7E57F89B}" destId="{F7443ECD-9D8F-44F7-BE71-5F6549779CCC}" srcOrd="2" destOrd="0" presId="urn:microsoft.com/office/officeart/2018/2/layout/IconVerticalSolidList"/>
    <dgm:cxn modelId="{B7C0D762-C386-4BEE-BD52-778F62F0BC0E}" type="presParOf" srcId="{D2D5FD87-2036-470A-A2ED-CC8D7E57F89B}" destId="{CDC92C99-F0C4-4488-8402-AEF3B3BD8A86}" srcOrd="3" destOrd="0" presId="urn:microsoft.com/office/officeart/2018/2/layout/IconVerticalSolidList"/>
    <dgm:cxn modelId="{19E143E9-BFFC-46AB-9F7F-E65C9377B496}" type="presParOf" srcId="{9A5EEDC7-1621-4A04-8549-A2D08D3ED6BD}" destId="{23881CAE-F481-4F2E-B9A1-70CAA4F4EF94}" srcOrd="3" destOrd="0" presId="urn:microsoft.com/office/officeart/2018/2/layout/IconVerticalSolidList"/>
    <dgm:cxn modelId="{20C0A6BC-0DB9-4CE1-811C-3252FE1C75D7}" type="presParOf" srcId="{9A5EEDC7-1621-4A04-8549-A2D08D3ED6BD}" destId="{6CFBC47C-600F-449D-9C78-27331D0F1DFA}" srcOrd="4" destOrd="0" presId="urn:microsoft.com/office/officeart/2018/2/layout/IconVerticalSolidList"/>
    <dgm:cxn modelId="{17B73F41-3D9D-4402-A11F-C7E982A62065}" type="presParOf" srcId="{6CFBC47C-600F-449D-9C78-27331D0F1DFA}" destId="{5AEE3D13-3AE2-4518-91CF-86D2EA6C4A63}" srcOrd="0" destOrd="0" presId="urn:microsoft.com/office/officeart/2018/2/layout/IconVerticalSolidList"/>
    <dgm:cxn modelId="{A6F805F9-B27E-4D33-B6A7-4C96AA666B18}" type="presParOf" srcId="{6CFBC47C-600F-449D-9C78-27331D0F1DFA}" destId="{3C16EE66-9F53-4DAD-A199-A4666D9F2038}" srcOrd="1" destOrd="0" presId="urn:microsoft.com/office/officeart/2018/2/layout/IconVerticalSolidList"/>
    <dgm:cxn modelId="{576CA403-5CC2-48D5-B909-EA0241D69645}" type="presParOf" srcId="{6CFBC47C-600F-449D-9C78-27331D0F1DFA}" destId="{50F3BE3A-F123-4942-B759-AA875DCA3345}" srcOrd="2" destOrd="0" presId="urn:microsoft.com/office/officeart/2018/2/layout/IconVerticalSolidList"/>
    <dgm:cxn modelId="{F4804FFF-1C18-43F7-8E1D-5A88E2A3DDF3}" type="presParOf" srcId="{6CFBC47C-600F-449D-9C78-27331D0F1DFA}" destId="{EA00798E-1DDE-4B63-8DAD-222B489E02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B257C-E0E9-4751-80DF-5ABCF80471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B067D2C-65C2-4501-9F39-3A4AD6068C2E}">
      <dgm:prSet/>
      <dgm:spPr/>
      <dgm:t>
        <a:bodyPr/>
        <a:lstStyle/>
        <a:p>
          <a:r>
            <a:rPr lang="en-IN" dirty="0"/>
            <a:t>Open source cross-platform machine learning framework.</a:t>
          </a:r>
          <a:endParaRPr lang="en-US" dirty="0"/>
        </a:p>
      </dgm:t>
    </dgm:pt>
    <dgm:pt modelId="{B3031494-6FDC-4606-9AD3-9E6261AD115A}" type="parTrans" cxnId="{A5D199E9-C5AB-4811-8DFE-F63881C19BF0}">
      <dgm:prSet/>
      <dgm:spPr/>
      <dgm:t>
        <a:bodyPr/>
        <a:lstStyle/>
        <a:p>
          <a:endParaRPr lang="en-US"/>
        </a:p>
      </dgm:t>
    </dgm:pt>
    <dgm:pt modelId="{C0470125-F2BD-45B1-9937-A96949DE9859}" type="sibTrans" cxnId="{A5D199E9-C5AB-4811-8DFE-F63881C19BF0}">
      <dgm:prSet/>
      <dgm:spPr/>
      <dgm:t>
        <a:bodyPr/>
        <a:lstStyle/>
        <a:p>
          <a:endParaRPr lang="en-US"/>
        </a:p>
      </dgm:t>
    </dgm:pt>
    <dgm:pt modelId="{165298A6-0106-4625-8719-EE04B993D8E6}">
      <dgm:prSet/>
      <dgm:spPr/>
      <dgm:t>
        <a:bodyPr/>
        <a:lstStyle/>
        <a:p>
          <a:r>
            <a:rPr lang="en-IN" dirty="0" smtClean="0"/>
            <a:t>Auto </a:t>
          </a:r>
          <a:r>
            <a:rPr lang="en-IN" dirty="0"/>
            <a:t>ML made </a:t>
          </a:r>
          <a:r>
            <a:rPr lang="en-IN" dirty="0" smtClean="0"/>
            <a:t>easy to play via Model Builder with GUI.</a:t>
          </a:r>
          <a:endParaRPr lang="en-US" dirty="0"/>
        </a:p>
      </dgm:t>
    </dgm:pt>
    <dgm:pt modelId="{0B35409F-E9C5-43FF-9058-ED78314A190C}" type="parTrans" cxnId="{FA3EEF6F-1B90-467B-9FBC-E0A58DBBBA71}">
      <dgm:prSet/>
      <dgm:spPr/>
      <dgm:t>
        <a:bodyPr/>
        <a:lstStyle/>
        <a:p>
          <a:endParaRPr lang="en-US"/>
        </a:p>
      </dgm:t>
    </dgm:pt>
    <dgm:pt modelId="{F4C57E3B-DBD8-450A-8327-D894E1ADA4BF}" type="sibTrans" cxnId="{FA3EEF6F-1B90-467B-9FBC-E0A58DBBBA71}">
      <dgm:prSet/>
      <dgm:spPr/>
      <dgm:t>
        <a:bodyPr/>
        <a:lstStyle/>
        <a:p>
          <a:endParaRPr lang="en-US"/>
        </a:p>
      </dgm:t>
    </dgm:pt>
    <dgm:pt modelId="{0A4B8BAC-2623-40E7-B9BA-111F06728763}">
      <dgm:prSet/>
      <dgm:spPr/>
      <dgm:t>
        <a:bodyPr/>
        <a:lstStyle/>
        <a:p>
          <a:r>
            <a:rPr lang="en-IN" dirty="0"/>
            <a:t>Not required </a:t>
          </a:r>
          <a:r>
            <a:rPr lang="en-IN"/>
            <a:t>much </a:t>
          </a:r>
          <a:r>
            <a:rPr lang="en-IN" smtClean="0"/>
            <a:t>expertise </a:t>
          </a:r>
          <a:r>
            <a:rPr lang="en-IN" dirty="0" smtClean="0"/>
            <a:t>in ML. </a:t>
          </a:r>
          <a:endParaRPr lang="en-US" dirty="0"/>
        </a:p>
      </dgm:t>
    </dgm:pt>
    <dgm:pt modelId="{506FFAC4-FC0D-44B0-84AF-1E6FFBB050CC}" type="parTrans" cxnId="{603ACA0A-ECED-4DB9-8A3F-97440833C902}">
      <dgm:prSet/>
      <dgm:spPr/>
      <dgm:t>
        <a:bodyPr/>
        <a:lstStyle/>
        <a:p>
          <a:endParaRPr lang="en-US"/>
        </a:p>
      </dgm:t>
    </dgm:pt>
    <dgm:pt modelId="{3AE3B4DA-DCB1-403A-8539-46EF4841B9D3}" type="sibTrans" cxnId="{603ACA0A-ECED-4DB9-8A3F-97440833C902}">
      <dgm:prSet/>
      <dgm:spPr/>
      <dgm:t>
        <a:bodyPr/>
        <a:lstStyle/>
        <a:p>
          <a:endParaRPr lang="en-US"/>
        </a:p>
      </dgm:t>
    </dgm:pt>
    <dgm:pt modelId="{D932F7BE-7F7E-49FE-B7C6-548238256974}" type="pres">
      <dgm:prSet presAssocID="{F65B257C-E0E9-4751-80DF-5ABCF80471CF}" presName="root" presStyleCnt="0">
        <dgm:presLayoutVars>
          <dgm:dir/>
          <dgm:resizeHandles val="exact"/>
        </dgm:presLayoutVars>
      </dgm:prSet>
      <dgm:spPr/>
      <dgm:t>
        <a:bodyPr/>
        <a:lstStyle/>
        <a:p>
          <a:endParaRPr lang="en-IN"/>
        </a:p>
      </dgm:t>
    </dgm:pt>
    <dgm:pt modelId="{07371C9C-CA92-4BD2-85C1-E1EEF029A168}" type="pres">
      <dgm:prSet presAssocID="{AB067D2C-65C2-4501-9F39-3A4AD6068C2E}" presName="compNode" presStyleCnt="0"/>
      <dgm:spPr/>
    </dgm:pt>
    <dgm:pt modelId="{F543FDEC-EF75-487C-AC99-D2796C75B87A}" type="pres">
      <dgm:prSet presAssocID="{AB067D2C-65C2-4501-9F39-3A4AD6068C2E}" presName="bgRect" presStyleLbl="bgShp" presStyleIdx="0" presStyleCnt="3"/>
      <dgm:spPr/>
    </dgm:pt>
    <dgm:pt modelId="{E116D251-829D-4CF3-A2CE-DC8E858E3B0F}" type="pres">
      <dgm:prSet presAssocID="{AB067D2C-65C2-4501-9F39-3A4AD6068C2E}"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Monitor"/>
        </a:ext>
      </dgm:extLst>
    </dgm:pt>
    <dgm:pt modelId="{244DDB6A-6628-4025-8C64-E8919AD72EF4}" type="pres">
      <dgm:prSet presAssocID="{AB067D2C-65C2-4501-9F39-3A4AD6068C2E}" presName="spaceRect" presStyleCnt="0"/>
      <dgm:spPr/>
    </dgm:pt>
    <dgm:pt modelId="{E2C914D8-8ACC-42DD-8400-978DB2E58FB7}" type="pres">
      <dgm:prSet presAssocID="{AB067D2C-65C2-4501-9F39-3A4AD6068C2E}" presName="parTx" presStyleLbl="revTx" presStyleIdx="0" presStyleCnt="3">
        <dgm:presLayoutVars>
          <dgm:chMax val="0"/>
          <dgm:chPref val="0"/>
        </dgm:presLayoutVars>
      </dgm:prSet>
      <dgm:spPr/>
      <dgm:t>
        <a:bodyPr/>
        <a:lstStyle/>
        <a:p>
          <a:endParaRPr lang="en-IN"/>
        </a:p>
      </dgm:t>
    </dgm:pt>
    <dgm:pt modelId="{623C37D3-94D8-4B85-904C-9673BAC9A7FD}" type="pres">
      <dgm:prSet presAssocID="{C0470125-F2BD-45B1-9937-A96949DE9859}" presName="sibTrans" presStyleCnt="0"/>
      <dgm:spPr/>
    </dgm:pt>
    <dgm:pt modelId="{DD5A0A79-CF2B-4B61-B9FD-F3B40BCF03C1}" type="pres">
      <dgm:prSet presAssocID="{165298A6-0106-4625-8719-EE04B993D8E6}" presName="compNode" presStyleCnt="0"/>
      <dgm:spPr/>
    </dgm:pt>
    <dgm:pt modelId="{D64B2A56-19DF-4949-A20C-85F406C155F3}" type="pres">
      <dgm:prSet presAssocID="{165298A6-0106-4625-8719-EE04B993D8E6}" presName="bgRect" presStyleLbl="bgShp" presStyleIdx="1" presStyleCnt="3"/>
      <dgm:spPr/>
    </dgm:pt>
    <dgm:pt modelId="{2B440B51-5034-45AC-B01E-ACE8BBFC092E}" type="pres">
      <dgm:prSet presAssocID="{165298A6-0106-4625-8719-EE04B993D8E6}"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Fan"/>
        </a:ext>
      </dgm:extLst>
    </dgm:pt>
    <dgm:pt modelId="{77363414-253F-450D-B053-D1E4968A48FF}" type="pres">
      <dgm:prSet presAssocID="{165298A6-0106-4625-8719-EE04B993D8E6}" presName="spaceRect" presStyleCnt="0"/>
      <dgm:spPr/>
    </dgm:pt>
    <dgm:pt modelId="{78B0182F-4D48-49C8-8820-5206153CF760}" type="pres">
      <dgm:prSet presAssocID="{165298A6-0106-4625-8719-EE04B993D8E6}" presName="parTx" presStyleLbl="revTx" presStyleIdx="1" presStyleCnt="3">
        <dgm:presLayoutVars>
          <dgm:chMax val="0"/>
          <dgm:chPref val="0"/>
        </dgm:presLayoutVars>
      </dgm:prSet>
      <dgm:spPr/>
      <dgm:t>
        <a:bodyPr/>
        <a:lstStyle/>
        <a:p>
          <a:endParaRPr lang="en-IN"/>
        </a:p>
      </dgm:t>
    </dgm:pt>
    <dgm:pt modelId="{97224769-0B1F-440A-A738-994B084C3A40}" type="pres">
      <dgm:prSet presAssocID="{F4C57E3B-DBD8-450A-8327-D894E1ADA4BF}" presName="sibTrans" presStyleCnt="0"/>
      <dgm:spPr/>
    </dgm:pt>
    <dgm:pt modelId="{E69BD0A3-C8E0-47AB-BAF4-3BCAB37C61BA}" type="pres">
      <dgm:prSet presAssocID="{0A4B8BAC-2623-40E7-B9BA-111F06728763}" presName="compNode" presStyleCnt="0"/>
      <dgm:spPr/>
    </dgm:pt>
    <dgm:pt modelId="{E4B9F55E-61A4-4438-82B2-CBC4726F8664}" type="pres">
      <dgm:prSet presAssocID="{0A4B8BAC-2623-40E7-B9BA-111F06728763}" presName="bgRect" presStyleLbl="bgShp" presStyleIdx="2" presStyleCnt="3"/>
      <dgm:spPr/>
    </dgm:pt>
    <dgm:pt modelId="{3D0FC58B-15A4-4F2F-80BC-7B03B2793718}" type="pres">
      <dgm:prSet presAssocID="{0A4B8BAC-2623-40E7-B9BA-111F06728763}"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Handwash"/>
        </a:ext>
      </dgm:extLst>
    </dgm:pt>
    <dgm:pt modelId="{6A94DDFA-F1FF-4239-9E15-597CC155AD71}" type="pres">
      <dgm:prSet presAssocID="{0A4B8BAC-2623-40E7-B9BA-111F06728763}" presName="spaceRect" presStyleCnt="0"/>
      <dgm:spPr/>
    </dgm:pt>
    <dgm:pt modelId="{F87B8491-3AF5-4BC2-90F1-8B945E78F7E1}" type="pres">
      <dgm:prSet presAssocID="{0A4B8BAC-2623-40E7-B9BA-111F06728763}" presName="parTx" presStyleLbl="revTx" presStyleIdx="2" presStyleCnt="3">
        <dgm:presLayoutVars>
          <dgm:chMax val="0"/>
          <dgm:chPref val="0"/>
        </dgm:presLayoutVars>
      </dgm:prSet>
      <dgm:spPr/>
      <dgm:t>
        <a:bodyPr/>
        <a:lstStyle/>
        <a:p>
          <a:endParaRPr lang="en-IN"/>
        </a:p>
      </dgm:t>
    </dgm:pt>
  </dgm:ptLst>
  <dgm:cxnLst>
    <dgm:cxn modelId="{A5D199E9-C5AB-4811-8DFE-F63881C19BF0}" srcId="{F65B257C-E0E9-4751-80DF-5ABCF80471CF}" destId="{AB067D2C-65C2-4501-9F39-3A4AD6068C2E}" srcOrd="0" destOrd="0" parTransId="{B3031494-6FDC-4606-9AD3-9E6261AD115A}" sibTransId="{C0470125-F2BD-45B1-9937-A96949DE9859}"/>
    <dgm:cxn modelId="{C780E683-B42E-4565-97B6-BA95E40FFFBF}" type="presOf" srcId="{F65B257C-E0E9-4751-80DF-5ABCF80471CF}" destId="{D932F7BE-7F7E-49FE-B7C6-548238256974}" srcOrd="0" destOrd="0" presId="urn:microsoft.com/office/officeart/2018/2/layout/IconVerticalSolidList"/>
    <dgm:cxn modelId="{9895B253-2832-4989-ADFE-8AE85B34436D}" type="presOf" srcId="{165298A6-0106-4625-8719-EE04B993D8E6}" destId="{78B0182F-4D48-49C8-8820-5206153CF760}" srcOrd="0" destOrd="0" presId="urn:microsoft.com/office/officeart/2018/2/layout/IconVerticalSolidList"/>
    <dgm:cxn modelId="{AD48748A-54E7-413E-AD75-76BA9E213FD2}" type="presOf" srcId="{0A4B8BAC-2623-40E7-B9BA-111F06728763}" destId="{F87B8491-3AF5-4BC2-90F1-8B945E78F7E1}" srcOrd="0" destOrd="0" presId="urn:microsoft.com/office/officeart/2018/2/layout/IconVerticalSolidList"/>
    <dgm:cxn modelId="{603ACA0A-ECED-4DB9-8A3F-97440833C902}" srcId="{F65B257C-E0E9-4751-80DF-5ABCF80471CF}" destId="{0A4B8BAC-2623-40E7-B9BA-111F06728763}" srcOrd="2" destOrd="0" parTransId="{506FFAC4-FC0D-44B0-84AF-1E6FFBB050CC}" sibTransId="{3AE3B4DA-DCB1-403A-8539-46EF4841B9D3}"/>
    <dgm:cxn modelId="{50F989F1-053C-41C8-8EE5-B139B913737B}" type="presOf" srcId="{AB067D2C-65C2-4501-9F39-3A4AD6068C2E}" destId="{E2C914D8-8ACC-42DD-8400-978DB2E58FB7}" srcOrd="0" destOrd="0" presId="urn:microsoft.com/office/officeart/2018/2/layout/IconVerticalSolidList"/>
    <dgm:cxn modelId="{FA3EEF6F-1B90-467B-9FBC-E0A58DBBBA71}" srcId="{F65B257C-E0E9-4751-80DF-5ABCF80471CF}" destId="{165298A6-0106-4625-8719-EE04B993D8E6}" srcOrd="1" destOrd="0" parTransId="{0B35409F-E9C5-43FF-9058-ED78314A190C}" sibTransId="{F4C57E3B-DBD8-450A-8327-D894E1ADA4BF}"/>
    <dgm:cxn modelId="{9D382C6E-1B64-4146-82AD-3645AAB34100}" type="presParOf" srcId="{D932F7BE-7F7E-49FE-B7C6-548238256974}" destId="{07371C9C-CA92-4BD2-85C1-E1EEF029A168}" srcOrd="0" destOrd="0" presId="urn:microsoft.com/office/officeart/2018/2/layout/IconVerticalSolidList"/>
    <dgm:cxn modelId="{BEFD459E-6206-44A3-BC04-EF94DE92C218}" type="presParOf" srcId="{07371C9C-CA92-4BD2-85C1-E1EEF029A168}" destId="{F543FDEC-EF75-487C-AC99-D2796C75B87A}" srcOrd="0" destOrd="0" presId="urn:microsoft.com/office/officeart/2018/2/layout/IconVerticalSolidList"/>
    <dgm:cxn modelId="{B2B004B4-4889-4EC9-BED8-51EA1F0CA338}" type="presParOf" srcId="{07371C9C-CA92-4BD2-85C1-E1EEF029A168}" destId="{E116D251-829D-4CF3-A2CE-DC8E858E3B0F}" srcOrd="1" destOrd="0" presId="urn:microsoft.com/office/officeart/2018/2/layout/IconVerticalSolidList"/>
    <dgm:cxn modelId="{9376B0B0-494D-46C1-9565-58901E443039}" type="presParOf" srcId="{07371C9C-CA92-4BD2-85C1-E1EEF029A168}" destId="{244DDB6A-6628-4025-8C64-E8919AD72EF4}" srcOrd="2" destOrd="0" presId="urn:microsoft.com/office/officeart/2018/2/layout/IconVerticalSolidList"/>
    <dgm:cxn modelId="{45A8F9BC-FE14-4F23-A4D9-728E8400902F}" type="presParOf" srcId="{07371C9C-CA92-4BD2-85C1-E1EEF029A168}" destId="{E2C914D8-8ACC-42DD-8400-978DB2E58FB7}" srcOrd="3" destOrd="0" presId="urn:microsoft.com/office/officeart/2018/2/layout/IconVerticalSolidList"/>
    <dgm:cxn modelId="{80BDFA4D-BC12-4250-BCE3-9B983C2AB39C}" type="presParOf" srcId="{D932F7BE-7F7E-49FE-B7C6-548238256974}" destId="{623C37D3-94D8-4B85-904C-9673BAC9A7FD}" srcOrd="1" destOrd="0" presId="urn:microsoft.com/office/officeart/2018/2/layout/IconVerticalSolidList"/>
    <dgm:cxn modelId="{9A58CB88-0744-43AE-B48A-A35B4D5A6C02}" type="presParOf" srcId="{D932F7BE-7F7E-49FE-B7C6-548238256974}" destId="{DD5A0A79-CF2B-4B61-B9FD-F3B40BCF03C1}" srcOrd="2" destOrd="0" presId="urn:microsoft.com/office/officeart/2018/2/layout/IconVerticalSolidList"/>
    <dgm:cxn modelId="{5617128D-C158-41B0-AAB0-AB36718C39BE}" type="presParOf" srcId="{DD5A0A79-CF2B-4B61-B9FD-F3B40BCF03C1}" destId="{D64B2A56-19DF-4949-A20C-85F406C155F3}" srcOrd="0" destOrd="0" presId="urn:microsoft.com/office/officeart/2018/2/layout/IconVerticalSolidList"/>
    <dgm:cxn modelId="{D7DBBDE0-45EC-40B8-87F4-A132D8A2674B}" type="presParOf" srcId="{DD5A0A79-CF2B-4B61-B9FD-F3B40BCF03C1}" destId="{2B440B51-5034-45AC-B01E-ACE8BBFC092E}" srcOrd="1" destOrd="0" presId="urn:microsoft.com/office/officeart/2018/2/layout/IconVerticalSolidList"/>
    <dgm:cxn modelId="{31504967-D5E2-46FD-BC61-FEDC8EB86D18}" type="presParOf" srcId="{DD5A0A79-CF2B-4B61-B9FD-F3B40BCF03C1}" destId="{77363414-253F-450D-B053-D1E4968A48FF}" srcOrd="2" destOrd="0" presId="urn:microsoft.com/office/officeart/2018/2/layout/IconVerticalSolidList"/>
    <dgm:cxn modelId="{B2ECBE94-9596-41C7-BC1C-8A23884533DC}" type="presParOf" srcId="{DD5A0A79-CF2B-4B61-B9FD-F3B40BCF03C1}" destId="{78B0182F-4D48-49C8-8820-5206153CF760}" srcOrd="3" destOrd="0" presId="urn:microsoft.com/office/officeart/2018/2/layout/IconVerticalSolidList"/>
    <dgm:cxn modelId="{C3DB5BE6-0803-417C-A351-A0041028D401}" type="presParOf" srcId="{D932F7BE-7F7E-49FE-B7C6-548238256974}" destId="{97224769-0B1F-440A-A738-994B084C3A40}" srcOrd="3" destOrd="0" presId="urn:microsoft.com/office/officeart/2018/2/layout/IconVerticalSolidList"/>
    <dgm:cxn modelId="{4C0DBEE2-3154-4926-A9A5-2FAD0B380991}" type="presParOf" srcId="{D932F7BE-7F7E-49FE-B7C6-548238256974}" destId="{E69BD0A3-C8E0-47AB-BAF4-3BCAB37C61BA}" srcOrd="4" destOrd="0" presId="urn:microsoft.com/office/officeart/2018/2/layout/IconVerticalSolidList"/>
    <dgm:cxn modelId="{AF9A38AB-C705-4BF1-BD1B-DA331D9589C9}" type="presParOf" srcId="{E69BD0A3-C8E0-47AB-BAF4-3BCAB37C61BA}" destId="{E4B9F55E-61A4-4438-82B2-CBC4726F8664}" srcOrd="0" destOrd="0" presId="urn:microsoft.com/office/officeart/2018/2/layout/IconVerticalSolidList"/>
    <dgm:cxn modelId="{25E4AD35-02F6-4588-B1EE-3EB9672DC77F}" type="presParOf" srcId="{E69BD0A3-C8E0-47AB-BAF4-3BCAB37C61BA}" destId="{3D0FC58B-15A4-4F2F-80BC-7B03B2793718}" srcOrd="1" destOrd="0" presId="urn:microsoft.com/office/officeart/2018/2/layout/IconVerticalSolidList"/>
    <dgm:cxn modelId="{378C5CCA-5EB8-496B-A095-FA20C8D0E659}" type="presParOf" srcId="{E69BD0A3-C8E0-47AB-BAF4-3BCAB37C61BA}" destId="{6A94DDFA-F1FF-4239-9E15-597CC155AD71}" srcOrd="2" destOrd="0" presId="urn:microsoft.com/office/officeart/2018/2/layout/IconVerticalSolidList"/>
    <dgm:cxn modelId="{F5B928A9-CF58-4434-AED7-11B316D2CA5B}" type="presParOf" srcId="{E69BD0A3-C8E0-47AB-BAF4-3BCAB37C61BA}" destId="{F87B8491-3AF5-4BC2-90F1-8B945E78F7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AF85BE-6638-40E2-B2D9-27D1F03B1B1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500AF9-800F-4285-AA80-38BB4E5DB667}">
      <dgm:prSet/>
      <dgm:spPr/>
      <dgm:t>
        <a:bodyPr/>
        <a:lstStyle/>
        <a:p>
          <a:pPr>
            <a:lnSpc>
              <a:spcPct val="100000"/>
            </a:lnSpc>
          </a:pPr>
          <a:r>
            <a:rPr lang="en-IN" dirty="0"/>
            <a:t>Business Intelligence tool.</a:t>
          </a:r>
          <a:endParaRPr lang="en-US" dirty="0"/>
        </a:p>
      </dgm:t>
    </dgm:pt>
    <dgm:pt modelId="{D77A8AAA-58C9-4F11-BEFC-6EE8464A6160}" type="parTrans" cxnId="{665ACD3A-0D32-4C32-BB17-29391CCCD754}">
      <dgm:prSet/>
      <dgm:spPr/>
      <dgm:t>
        <a:bodyPr/>
        <a:lstStyle/>
        <a:p>
          <a:endParaRPr lang="en-US"/>
        </a:p>
      </dgm:t>
    </dgm:pt>
    <dgm:pt modelId="{4EB3FDCB-3A5B-4FC0-AFC6-DF92D25AB140}" type="sibTrans" cxnId="{665ACD3A-0D32-4C32-BB17-29391CCCD754}">
      <dgm:prSet/>
      <dgm:spPr/>
      <dgm:t>
        <a:bodyPr/>
        <a:lstStyle/>
        <a:p>
          <a:endParaRPr lang="en-US"/>
        </a:p>
      </dgm:t>
    </dgm:pt>
    <dgm:pt modelId="{644257A8-0AB9-4AB3-AA6F-4A5D6F570BA7}">
      <dgm:prSet/>
      <dgm:spPr/>
      <dgm:t>
        <a:bodyPr/>
        <a:lstStyle/>
        <a:p>
          <a:pPr>
            <a:lnSpc>
              <a:spcPct val="100000"/>
            </a:lnSpc>
          </a:pPr>
          <a:r>
            <a:rPr lang="en-IN" dirty="0" smtClean="0"/>
            <a:t>Connect – Analyse – Visualize – Share</a:t>
          </a:r>
          <a:endParaRPr lang="en-US" dirty="0"/>
        </a:p>
      </dgm:t>
    </dgm:pt>
    <dgm:pt modelId="{6BA574F0-3AF4-442F-A6CC-2FEDD3A32A12}" type="parTrans" cxnId="{9B11DFBB-1154-413F-A969-EA75931AA396}">
      <dgm:prSet/>
      <dgm:spPr/>
      <dgm:t>
        <a:bodyPr/>
        <a:lstStyle/>
        <a:p>
          <a:endParaRPr lang="en-US"/>
        </a:p>
      </dgm:t>
    </dgm:pt>
    <dgm:pt modelId="{DA036CBC-AEA2-43BE-AD5E-2513A37AE0DC}" type="sibTrans" cxnId="{9B11DFBB-1154-413F-A969-EA75931AA396}">
      <dgm:prSet/>
      <dgm:spPr/>
      <dgm:t>
        <a:bodyPr/>
        <a:lstStyle/>
        <a:p>
          <a:endParaRPr lang="en-US"/>
        </a:p>
      </dgm:t>
    </dgm:pt>
    <dgm:pt modelId="{7577E1B0-9470-4D43-8601-D14B07646E4E}">
      <dgm:prSet/>
      <dgm:spPr/>
      <dgm:t>
        <a:bodyPr/>
        <a:lstStyle/>
        <a:p>
          <a:pPr>
            <a:lnSpc>
              <a:spcPct val="100000"/>
            </a:lnSpc>
          </a:pPr>
          <a:r>
            <a:rPr lang="en-IN" dirty="0" smtClean="0"/>
            <a:t>Best in UX – easy to use for a non-tech person as well.</a:t>
          </a:r>
          <a:endParaRPr lang="en-US" dirty="0"/>
        </a:p>
      </dgm:t>
    </dgm:pt>
    <dgm:pt modelId="{B9A8EBD6-E69D-4582-9941-2B24D8FF22F5}" type="parTrans" cxnId="{E93BB303-77F7-4F0A-A8B5-84ADE20DA80C}">
      <dgm:prSet/>
      <dgm:spPr/>
      <dgm:t>
        <a:bodyPr/>
        <a:lstStyle/>
        <a:p>
          <a:endParaRPr lang="en-US"/>
        </a:p>
      </dgm:t>
    </dgm:pt>
    <dgm:pt modelId="{FE595904-EEE9-4DFB-BC4F-FB8F032A3BCA}" type="sibTrans" cxnId="{E93BB303-77F7-4F0A-A8B5-84ADE20DA80C}">
      <dgm:prSet/>
      <dgm:spPr/>
      <dgm:t>
        <a:bodyPr/>
        <a:lstStyle/>
        <a:p>
          <a:endParaRPr lang="en-US"/>
        </a:p>
      </dgm:t>
    </dgm:pt>
    <dgm:pt modelId="{F71CB094-3C11-4622-9BC5-802DA78B95F8}">
      <dgm:prSet/>
      <dgm:spPr/>
      <dgm:t>
        <a:bodyPr/>
        <a:lstStyle/>
        <a:p>
          <a:pPr>
            <a:lnSpc>
              <a:spcPct val="100000"/>
            </a:lnSpc>
          </a:pPr>
          <a:r>
            <a:rPr lang="en-IN"/>
            <a:t>Dashboards renderable in Mobile, TV, Large screen displays.</a:t>
          </a:r>
          <a:endParaRPr lang="en-US"/>
        </a:p>
      </dgm:t>
    </dgm:pt>
    <dgm:pt modelId="{847C4455-6163-4649-9F24-7EE8EBAC06BC}" type="parTrans" cxnId="{605E0E82-B05A-484D-9832-FDA24EA61C1C}">
      <dgm:prSet/>
      <dgm:spPr/>
      <dgm:t>
        <a:bodyPr/>
        <a:lstStyle/>
        <a:p>
          <a:endParaRPr lang="en-US"/>
        </a:p>
      </dgm:t>
    </dgm:pt>
    <dgm:pt modelId="{CF5969D6-CB6F-4A42-AD6E-7A03A8B156C9}" type="sibTrans" cxnId="{605E0E82-B05A-484D-9832-FDA24EA61C1C}">
      <dgm:prSet/>
      <dgm:spPr/>
      <dgm:t>
        <a:bodyPr/>
        <a:lstStyle/>
        <a:p>
          <a:endParaRPr lang="en-US"/>
        </a:p>
      </dgm:t>
    </dgm:pt>
    <dgm:pt modelId="{5976FE0E-1B78-48D8-A670-9CF4BB63DC38}">
      <dgm:prSet/>
      <dgm:spPr/>
      <dgm:t>
        <a:bodyPr/>
        <a:lstStyle/>
        <a:p>
          <a:pPr>
            <a:lnSpc>
              <a:spcPct val="100000"/>
            </a:lnSpc>
          </a:pPr>
          <a:r>
            <a:rPr lang="en-US" dirty="0" smtClean="0"/>
            <a:t>Formulas – reused ones from Excel itself.</a:t>
          </a:r>
          <a:endParaRPr lang="en-US" dirty="0"/>
        </a:p>
      </dgm:t>
    </dgm:pt>
    <dgm:pt modelId="{87AC01EB-8F59-45C5-A9D0-F6D3CD3A031B}" type="parTrans" cxnId="{6519BBCD-FFF4-4E2A-A98D-3A947996E964}">
      <dgm:prSet/>
      <dgm:spPr/>
      <dgm:t>
        <a:bodyPr/>
        <a:lstStyle/>
        <a:p>
          <a:endParaRPr lang="en-US"/>
        </a:p>
      </dgm:t>
    </dgm:pt>
    <dgm:pt modelId="{82D674E6-2070-4A70-8346-B76CA0ECAB6F}" type="sibTrans" cxnId="{6519BBCD-FFF4-4E2A-A98D-3A947996E964}">
      <dgm:prSet/>
      <dgm:spPr/>
      <dgm:t>
        <a:bodyPr/>
        <a:lstStyle/>
        <a:p>
          <a:endParaRPr lang="en-US"/>
        </a:p>
      </dgm:t>
    </dgm:pt>
    <dgm:pt modelId="{EA972161-0EF8-4F12-A22E-CF1412457911}">
      <dgm:prSet/>
      <dgm:spPr/>
      <dgm:t>
        <a:bodyPr/>
        <a:lstStyle/>
        <a:p>
          <a:pPr>
            <a:lnSpc>
              <a:spcPct val="100000"/>
            </a:lnSpc>
          </a:pPr>
          <a:r>
            <a:rPr lang="en-IN" dirty="0" smtClean="0"/>
            <a:t>Free with most featured for single user.</a:t>
          </a:r>
          <a:endParaRPr lang="en-US" dirty="0"/>
        </a:p>
      </dgm:t>
    </dgm:pt>
    <dgm:pt modelId="{88270E5D-B6AC-4457-8F57-E75249F4B39C}" type="parTrans" cxnId="{CC6903D5-3E2B-4873-9AA6-E7F6B30BA7CC}">
      <dgm:prSet/>
      <dgm:spPr/>
      <dgm:t>
        <a:bodyPr/>
        <a:lstStyle/>
        <a:p>
          <a:endParaRPr lang="en-US"/>
        </a:p>
      </dgm:t>
    </dgm:pt>
    <dgm:pt modelId="{D17732D1-E4C5-4271-BEC0-2A61EC87F607}" type="sibTrans" cxnId="{CC6903D5-3E2B-4873-9AA6-E7F6B30BA7CC}">
      <dgm:prSet/>
      <dgm:spPr/>
      <dgm:t>
        <a:bodyPr/>
        <a:lstStyle/>
        <a:p>
          <a:endParaRPr lang="en-US"/>
        </a:p>
      </dgm:t>
    </dgm:pt>
    <dgm:pt modelId="{6BCCAD07-4EC0-494F-8006-3E954B5158F9}" type="pres">
      <dgm:prSet presAssocID="{3DAF85BE-6638-40E2-B2D9-27D1F03B1B17}" presName="root" presStyleCnt="0">
        <dgm:presLayoutVars>
          <dgm:dir/>
          <dgm:resizeHandles val="exact"/>
        </dgm:presLayoutVars>
      </dgm:prSet>
      <dgm:spPr/>
      <dgm:t>
        <a:bodyPr/>
        <a:lstStyle/>
        <a:p>
          <a:endParaRPr lang="en-IN"/>
        </a:p>
      </dgm:t>
    </dgm:pt>
    <dgm:pt modelId="{4C8C3A6A-4F75-4EC2-9BF3-6FF0379C7CBD}" type="pres">
      <dgm:prSet presAssocID="{42500AF9-800F-4285-AA80-38BB4E5DB667}" presName="compNode" presStyleCnt="0"/>
      <dgm:spPr/>
    </dgm:pt>
    <dgm:pt modelId="{802BAB14-9A8B-45A8-A07A-8551DBA6DCE0}" type="pres">
      <dgm:prSet presAssocID="{42500AF9-800F-4285-AA80-38BB4E5DB667}" presName="bgRect" presStyleLbl="bgShp" presStyleIdx="0" presStyleCnt="6"/>
      <dgm:spPr/>
    </dgm:pt>
    <dgm:pt modelId="{D2851C57-7F59-4E40-B89F-7D2952054045}" type="pres">
      <dgm:prSet presAssocID="{42500AF9-800F-4285-AA80-38BB4E5DB667}"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Head with Gears"/>
        </a:ext>
      </dgm:extLst>
    </dgm:pt>
    <dgm:pt modelId="{8E0DBA75-0138-4AD3-961A-A89E6699C383}" type="pres">
      <dgm:prSet presAssocID="{42500AF9-800F-4285-AA80-38BB4E5DB667}" presName="spaceRect" presStyleCnt="0"/>
      <dgm:spPr/>
    </dgm:pt>
    <dgm:pt modelId="{22D007D6-B2CC-4820-95EA-E68F3491C699}" type="pres">
      <dgm:prSet presAssocID="{42500AF9-800F-4285-AA80-38BB4E5DB667}" presName="parTx" presStyleLbl="revTx" presStyleIdx="0" presStyleCnt="6">
        <dgm:presLayoutVars>
          <dgm:chMax val="0"/>
          <dgm:chPref val="0"/>
        </dgm:presLayoutVars>
      </dgm:prSet>
      <dgm:spPr/>
      <dgm:t>
        <a:bodyPr/>
        <a:lstStyle/>
        <a:p>
          <a:endParaRPr lang="en-IN"/>
        </a:p>
      </dgm:t>
    </dgm:pt>
    <dgm:pt modelId="{9BFA7B07-0B6C-4BDB-822D-EBAF5BD5282C}" type="pres">
      <dgm:prSet presAssocID="{4EB3FDCB-3A5B-4FC0-AFC6-DF92D25AB140}" presName="sibTrans" presStyleCnt="0"/>
      <dgm:spPr/>
    </dgm:pt>
    <dgm:pt modelId="{87F0542D-34E1-4075-A4AC-D3E87D0E3896}" type="pres">
      <dgm:prSet presAssocID="{644257A8-0AB9-4AB3-AA6F-4A5D6F570BA7}" presName="compNode" presStyleCnt="0"/>
      <dgm:spPr/>
    </dgm:pt>
    <dgm:pt modelId="{EEA5E132-4982-4955-857A-77FCE2742232}" type="pres">
      <dgm:prSet presAssocID="{644257A8-0AB9-4AB3-AA6F-4A5D6F570BA7}" presName="bgRect" presStyleLbl="bgShp" presStyleIdx="1" presStyleCnt="6"/>
      <dgm:spPr/>
    </dgm:pt>
    <dgm:pt modelId="{F4394AA9-A649-40F8-8E38-8853E5134B42}" type="pres">
      <dgm:prSet presAssocID="{644257A8-0AB9-4AB3-AA6F-4A5D6F570BA7}"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Processor"/>
        </a:ext>
      </dgm:extLst>
    </dgm:pt>
    <dgm:pt modelId="{BA50A02B-151D-4829-AC69-1FEC61E71066}" type="pres">
      <dgm:prSet presAssocID="{644257A8-0AB9-4AB3-AA6F-4A5D6F570BA7}" presName="spaceRect" presStyleCnt="0"/>
      <dgm:spPr/>
    </dgm:pt>
    <dgm:pt modelId="{39C1C164-71EC-4F08-B0D0-A9E0D7721905}" type="pres">
      <dgm:prSet presAssocID="{644257A8-0AB9-4AB3-AA6F-4A5D6F570BA7}" presName="parTx" presStyleLbl="revTx" presStyleIdx="1" presStyleCnt="6">
        <dgm:presLayoutVars>
          <dgm:chMax val="0"/>
          <dgm:chPref val="0"/>
        </dgm:presLayoutVars>
      </dgm:prSet>
      <dgm:spPr/>
      <dgm:t>
        <a:bodyPr/>
        <a:lstStyle/>
        <a:p>
          <a:endParaRPr lang="en-IN"/>
        </a:p>
      </dgm:t>
    </dgm:pt>
    <dgm:pt modelId="{F917B239-98CE-4672-8508-3C04270A4907}" type="pres">
      <dgm:prSet presAssocID="{DA036CBC-AEA2-43BE-AD5E-2513A37AE0DC}" presName="sibTrans" presStyleCnt="0"/>
      <dgm:spPr/>
    </dgm:pt>
    <dgm:pt modelId="{BBADBE23-823B-4948-88CB-5E9EEC164B93}" type="pres">
      <dgm:prSet presAssocID="{7577E1B0-9470-4D43-8601-D14B07646E4E}" presName="compNode" presStyleCnt="0"/>
      <dgm:spPr/>
    </dgm:pt>
    <dgm:pt modelId="{C55C177A-B1C3-49C3-A3E9-3753BD4F9F92}" type="pres">
      <dgm:prSet presAssocID="{7577E1B0-9470-4D43-8601-D14B07646E4E}" presName="bgRect" presStyleLbl="bgShp" presStyleIdx="2" presStyleCnt="6"/>
      <dgm:spPr/>
    </dgm:pt>
    <dgm:pt modelId="{568DCB92-1A63-412B-8560-D0BB6117685C}" type="pres">
      <dgm:prSet presAssocID="{7577E1B0-9470-4D43-8601-D14B07646E4E}"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Palette"/>
        </a:ext>
      </dgm:extLst>
    </dgm:pt>
    <dgm:pt modelId="{3E654FFF-8B14-44B9-9D6B-560EB1199154}" type="pres">
      <dgm:prSet presAssocID="{7577E1B0-9470-4D43-8601-D14B07646E4E}" presName="spaceRect" presStyleCnt="0"/>
      <dgm:spPr/>
    </dgm:pt>
    <dgm:pt modelId="{7AEC73A9-3DA9-4948-82F6-C053DCBF7E2B}" type="pres">
      <dgm:prSet presAssocID="{7577E1B0-9470-4D43-8601-D14B07646E4E}" presName="parTx" presStyleLbl="revTx" presStyleIdx="2" presStyleCnt="6">
        <dgm:presLayoutVars>
          <dgm:chMax val="0"/>
          <dgm:chPref val="0"/>
        </dgm:presLayoutVars>
      </dgm:prSet>
      <dgm:spPr/>
      <dgm:t>
        <a:bodyPr/>
        <a:lstStyle/>
        <a:p>
          <a:endParaRPr lang="en-IN"/>
        </a:p>
      </dgm:t>
    </dgm:pt>
    <dgm:pt modelId="{34BCF9BC-E20B-4200-A129-623D492BBA96}" type="pres">
      <dgm:prSet presAssocID="{FE595904-EEE9-4DFB-BC4F-FB8F032A3BCA}" presName="sibTrans" presStyleCnt="0"/>
      <dgm:spPr/>
    </dgm:pt>
    <dgm:pt modelId="{5FF062B7-D994-4C5D-8325-A6A0121F815C}" type="pres">
      <dgm:prSet presAssocID="{F71CB094-3C11-4622-9BC5-802DA78B95F8}" presName="compNode" presStyleCnt="0"/>
      <dgm:spPr/>
    </dgm:pt>
    <dgm:pt modelId="{9E7B4F1A-4D49-4FEF-BDEA-4685A4BF8DF2}" type="pres">
      <dgm:prSet presAssocID="{F71CB094-3C11-4622-9BC5-802DA78B95F8}" presName="bgRect" presStyleLbl="bgShp" presStyleIdx="3" presStyleCnt="6"/>
      <dgm:spPr/>
    </dgm:pt>
    <dgm:pt modelId="{019C3AEF-0ED6-424E-947D-68F1B6C09FC4}" type="pres">
      <dgm:prSet presAssocID="{F71CB094-3C11-4622-9BC5-802DA78B95F8}"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Tablet"/>
        </a:ext>
      </dgm:extLst>
    </dgm:pt>
    <dgm:pt modelId="{B9E9A46B-4FC7-4D37-BC11-3FEF913E5B98}" type="pres">
      <dgm:prSet presAssocID="{F71CB094-3C11-4622-9BC5-802DA78B95F8}" presName="spaceRect" presStyleCnt="0"/>
      <dgm:spPr/>
    </dgm:pt>
    <dgm:pt modelId="{9BDE79A3-4B6B-4A60-AAFE-5C6882DA8EEF}" type="pres">
      <dgm:prSet presAssocID="{F71CB094-3C11-4622-9BC5-802DA78B95F8}" presName="parTx" presStyleLbl="revTx" presStyleIdx="3" presStyleCnt="6">
        <dgm:presLayoutVars>
          <dgm:chMax val="0"/>
          <dgm:chPref val="0"/>
        </dgm:presLayoutVars>
      </dgm:prSet>
      <dgm:spPr/>
      <dgm:t>
        <a:bodyPr/>
        <a:lstStyle/>
        <a:p>
          <a:endParaRPr lang="en-IN"/>
        </a:p>
      </dgm:t>
    </dgm:pt>
    <dgm:pt modelId="{190EEE17-5262-49D3-B446-172AF50D08AA}" type="pres">
      <dgm:prSet presAssocID="{CF5969D6-CB6F-4A42-AD6E-7A03A8B156C9}" presName="sibTrans" presStyleCnt="0"/>
      <dgm:spPr/>
    </dgm:pt>
    <dgm:pt modelId="{3FE9E207-7BCF-463A-AF8A-F29C1808C843}" type="pres">
      <dgm:prSet presAssocID="{5976FE0E-1B78-48D8-A670-9CF4BB63DC38}" presName="compNode" presStyleCnt="0"/>
      <dgm:spPr/>
    </dgm:pt>
    <dgm:pt modelId="{BE1E1868-CA53-4EE0-AF00-5C2508423955}" type="pres">
      <dgm:prSet presAssocID="{5976FE0E-1B78-48D8-A670-9CF4BB63DC38}" presName="bgRect" presStyleLbl="bgShp" presStyleIdx="4" presStyleCnt="6"/>
      <dgm:spPr/>
    </dgm:pt>
    <dgm:pt modelId="{3EC6BFF6-FC27-494A-A571-1FB08844B69E}" type="pres">
      <dgm:prSet presAssocID="{5976FE0E-1B78-48D8-A670-9CF4BB63DC38}"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IN"/>
        </a:p>
      </dgm:t>
      <dgm:extLst>
        <a:ext uri="{E40237B7-FDA0-4F09-8148-C483321AD2D9}">
          <dgm14:cNvPr xmlns:dgm14="http://schemas.microsoft.com/office/drawing/2010/diagram" id="0" name="" descr="Disconnected"/>
        </a:ext>
      </dgm:extLst>
    </dgm:pt>
    <dgm:pt modelId="{6FDC9F63-7E60-44D1-8CE5-15C31F903F30}" type="pres">
      <dgm:prSet presAssocID="{5976FE0E-1B78-48D8-A670-9CF4BB63DC38}" presName="spaceRect" presStyleCnt="0"/>
      <dgm:spPr/>
    </dgm:pt>
    <dgm:pt modelId="{FD5C6D66-A5AC-4E9D-BA08-5E17B05980BC}" type="pres">
      <dgm:prSet presAssocID="{5976FE0E-1B78-48D8-A670-9CF4BB63DC38}" presName="parTx" presStyleLbl="revTx" presStyleIdx="4" presStyleCnt="6">
        <dgm:presLayoutVars>
          <dgm:chMax val="0"/>
          <dgm:chPref val="0"/>
        </dgm:presLayoutVars>
      </dgm:prSet>
      <dgm:spPr/>
      <dgm:t>
        <a:bodyPr/>
        <a:lstStyle/>
        <a:p>
          <a:endParaRPr lang="en-IN"/>
        </a:p>
      </dgm:t>
    </dgm:pt>
    <dgm:pt modelId="{178F618F-F18D-4297-BBE3-B2ADBA66C249}" type="pres">
      <dgm:prSet presAssocID="{82D674E6-2070-4A70-8346-B76CA0ECAB6F}" presName="sibTrans" presStyleCnt="0"/>
      <dgm:spPr/>
    </dgm:pt>
    <dgm:pt modelId="{E02E43B2-56D5-49F1-9214-FB7EA01CCA0D}" type="pres">
      <dgm:prSet presAssocID="{EA972161-0EF8-4F12-A22E-CF1412457911}" presName="compNode" presStyleCnt="0"/>
      <dgm:spPr/>
    </dgm:pt>
    <dgm:pt modelId="{61D88CD8-EAB7-432C-8AB9-9DBBC3360AA2}" type="pres">
      <dgm:prSet presAssocID="{EA972161-0EF8-4F12-A22E-CF1412457911}" presName="bgRect" presStyleLbl="bgShp" presStyleIdx="5" presStyleCnt="6"/>
      <dgm:spPr/>
    </dgm:pt>
    <dgm:pt modelId="{968CF648-DAC9-4D9F-8112-612BC524A1FE}" type="pres">
      <dgm:prSet presAssocID="{EA972161-0EF8-4F12-A22E-CF1412457911}"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t>
        <a:bodyPr/>
        <a:lstStyle/>
        <a:p>
          <a:endParaRPr lang="en-IN"/>
        </a:p>
      </dgm:t>
      <dgm:extLst>
        <a:ext uri="{E40237B7-FDA0-4F09-8148-C483321AD2D9}">
          <dgm14:cNvPr xmlns:dgm14="http://schemas.microsoft.com/office/drawing/2010/diagram" id="0" name="" descr="Windmill"/>
        </a:ext>
      </dgm:extLst>
    </dgm:pt>
    <dgm:pt modelId="{9FA9245E-2A2D-4E47-9496-B9F8D9E1B2B3}" type="pres">
      <dgm:prSet presAssocID="{EA972161-0EF8-4F12-A22E-CF1412457911}" presName="spaceRect" presStyleCnt="0"/>
      <dgm:spPr/>
    </dgm:pt>
    <dgm:pt modelId="{8DBE9F37-27F8-47C3-9C5A-62CB0E8B0186}" type="pres">
      <dgm:prSet presAssocID="{EA972161-0EF8-4F12-A22E-CF1412457911}" presName="parTx" presStyleLbl="revTx" presStyleIdx="5" presStyleCnt="6">
        <dgm:presLayoutVars>
          <dgm:chMax val="0"/>
          <dgm:chPref val="0"/>
        </dgm:presLayoutVars>
      </dgm:prSet>
      <dgm:spPr/>
      <dgm:t>
        <a:bodyPr/>
        <a:lstStyle/>
        <a:p>
          <a:endParaRPr lang="en-IN"/>
        </a:p>
      </dgm:t>
    </dgm:pt>
  </dgm:ptLst>
  <dgm:cxnLst>
    <dgm:cxn modelId="{6FD9A559-83F2-4E15-AACC-AAD5D6343EE7}" type="presOf" srcId="{644257A8-0AB9-4AB3-AA6F-4A5D6F570BA7}" destId="{39C1C164-71EC-4F08-B0D0-A9E0D7721905}" srcOrd="0" destOrd="0" presId="urn:microsoft.com/office/officeart/2018/2/layout/IconVerticalSolidList"/>
    <dgm:cxn modelId="{9B11DFBB-1154-413F-A969-EA75931AA396}" srcId="{3DAF85BE-6638-40E2-B2D9-27D1F03B1B17}" destId="{644257A8-0AB9-4AB3-AA6F-4A5D6F570BA7}" srcOrd="1" destOrd="0" parTransId="{6BA574F0-3AF4-442F-A6CC-2FEDD3A32A12}" sibTransId="{DA036CBC-AEA2-43BE-AD5E-2513A37AE0DC}"/>
    <dgm:cxn modelId="{665ACD3A-0D32-4C32-BB17-29391CCCD754}" srcId="{3DAF85BE-6638-40E2-B2D9-27D1F03B1B17}" destId="{42500AF9-800F-4285-AA80-38BB4E5DB667}" srcOrd="0" destOrd="0" parTransId="{D77A8AAA-58C9-4F11-BEFC-6EE8464A6160}" sibTransId="{4EB3FDCB-3A5B-4FC0-AFC6-DF92D25AB140}"/>
    <dgm:cxn modelId="{E93BB303-77F7-4F0A-A8B5-84ADE20DA80C}" srcId="{3DAF85BE-6638-40E2-B2D9-27D1F03B1B17}" destId="{7577E1B0-9470-4D43-8601-D14B07646E4E}" srcOrd="2" destOrd="0" parTransId="{B9A8EBD6-E69D-4582-9941-2B24D8FF22F5}" sibTransId="{FE595904-EEE9-4DFB-BC4F-FB8F032A3BCA}"/>
    <dgm:cxn modelId="{F273FD24-D38C-43D9-A5D1-C6DE607DA4CE}" type="presOf" srcId="{7577E1B0-9470-4D43-8601-D14B07646E4E}" destId="{7AEC73A9-3DA9-4948-82F6-C053DCBF7E2B}" srcOrd="0" destOrd="0" presId="urn:microsoft.com/office/officeart/2018/2/layout/IconVerticalSolidList"/>
    <dgm:cxn modelId="{4A39E53A-BA2F-44EC-812B-08CDFDF3611E}" type="presOf" srcId="{3DAF85BE-6638-40E2-B2D9-27D1F03B1B17}" destId="{6BCCAD07-4EC0-494F-8006-3E954B5158F9}" srcOrd="0" destOrd="0" presId="urn:microsoft.com/office/officeart/2018/2/layout/IconVerticalSolidList"/>
    <dgm:cxn modelId="{605E0E82-B05A-484D-9832-FDA24EA61C1C}" srcId="{3DAF85BE-6638-40E2-B2D9-27D1F03B1B17}" destId="{F71CB094-3C11-4622-9BC5-802DA78B95F8}" srcOrd="3" destOrd="0" parTransId="{847C4455-6163-4649-9F24-7EE8EBAC06BC}" sibTransId="{CF5969D6-CB6F-4A42-AD6E-7A03A8B156C9}"/>
    <dgm:cxn modelId="{6519BBCD-FFF4-4E2A-A98D-3A947996E964}" srcId="{3DAF85BE-6638-40E2-B2D9-27D1F03B1B17}" destId="{5976FE0E-1B78-48D8-A670-9CF4BB63DC38}" srcOrd="4" destOrd="0" parTransId="{87AC01EB-8F59-45C5-A9D0-F6D3CD3A031B}" sibTransId="{82D674E6-2070-4A70-8346-B76CA0ECAB6F}"/>
    <dgm:cxn modelId="{EDE15598-BA51-4818-845E-86EEE5AED894}" type="presOf" srcId="{F71CB094-3C11-4622-9BC5-802DA78B95F8}" destId="{9BDE79A3-4B6B-4A60-AAFE-5C6882DA8EEF}" srcOrd="0" destOrd="0" presId="urn:microsoft.com/office/officeart/2018/2/layout/IconVerticalSolidList"/>
    <dgm:cxn modelId="{CC6903D5-3E2B-4873-9AA6-E7F6B30BA7CC}" srcId="{3DAF85BE-6638-40E2-B2D9-27D1F03B1B17}" destId="{EA972161-0EF8-4F12-A22E-CF1412457911}" srcOrd="5" destOrd="0" parTransId="{88270E5D-B6AC-4457-8F57-E75249F4B39C}" sibTransId="{D17732D1-E4C5-4271-BEC0-2A61EC87F607}"/>
    <dgm:cxn modelId="{901B66A8-2711-4E6B-913C-D51D73ACC5FC}" type="presOf" srcId="{EA972161-0EF8-4F12-A22E-CF1412457911}" destId="{8DBE9F37-27F8-47C3-9C5A-62CB0E8B0186}" srcOrd="0" destOrd="0" presId="urn:microsoft.com/office/officeart/2018/2/layout/IconVerticalSolidList"/>
    <dgm:cxn modelId="{D31DBCF8-0896-4083-8E67-592D10148DA1}" type="presOf" srcId="{5976FE0E-1B78-48D8-A670-9CF4BB63DC38}" destId="{FD5C6D66-A5AC-4E9D-BA08-5E17B05980BC}" srcOrd="0" destOrd="0" presId="urn:microsoft.com/office/officeart/2018/2/layout/IconVerticalSolidList"/>
    <dgm:cxn modelId="{7EA0C4B5-BCB6-41F3-8CC6-933F9929A5A3}" type="presOf" srcId="{42500AF9-800F-4285-AA80-38BB4E5DB667}" destId="{22D007D6-B2CC-4820-95EA-E68F3491C699}" srcOrd="0" destOrd="0" presId="urn:microsoft.com/office/officeart/2018/2/layout/IconVerticalSolidList"/>
    <dgm:cxn modelId="{A57A618E-7637-4D1D-8774-2FA2900EE9CA}" type="presParOf" srcId="{6BCCAD07-4EC0-494F-8006-3E954B5158F9}" destId="{4C8C3A6A-4F75-4EC2-9BF3-6FF0379C7CBD}" srcOrd="0" destOrd="0" presId="urn:microsoft.com/office/officeart/2018/2/layout/IconVerticalSolidList"/>
    <dgm:cxn modelId="{CDD6E46E-E6DF-4A47-875F-2315183ADDC7}" type="presParOf" srcId="{4C8C3A6A-4F75-4EC2-9BF3-6FF0379C7CBD}" destId="{802BAB14-9A8B-45A8-A07A-8551DBA6DCE0}" srcOrd="0" destOrd="0" presId="urn:microsoft.com/office/officeart/2018/2/layout/IconVerticalSolidList"/>
    <dgm:cxn modelId="{EE1EC418-02B9-45E2-8D83-393B8DF45CDE}" type="presParOf" srcId="{4C8C3A6A-4F75-4EC2-9BF3-6FF0379C7CBD}" destId="{D2851C57-7F59-4E40-B89F-7D2952054045}" srcOrd="1" destOrd="0" presId="urn:microsoft.com/office/officeart/2018/2/layout/IconVerticalSolidList"/>
    <dgm:cxn modelId="{0969B39A-F6B8-49F7-B2EF-0F29D1FE9BFB}" type="presParOf" srcId="{4C8C3A6A-4F75-4EC2-9BF3-6FF0379C7CBD}" destId="{8E0DBA75-0138-4AD3-961A-A89E6699C383}" srcOrd="2" destOrd="0" presId="urn:microsoft.com/office/officeart/2018/2/layout/IconVerticalSolidList"/>
    <dgm:cxn modelId="{EC3AC7E5-63D0-4FC3-93F5-4E88C2A1D437}" type="presParOf" srcId="{4C8C3A6A-4F75-4EC2-9BF3-6FF0379C7CBD}" destId="{22D007D6-B2CC-4820-95EA-E68F3491C699}" srcOrd="3" destOrd="0" presId="urn:microsoft.com/office/officeart/2018/2/layout/IconVerticalSolidList"/>
    <dgm:cxn modelId="{B73EA635-5795-4F99-9AB2-AE222A0310CD}" type="presParOf" srcId="{6BCCAD07-4EC0-494F-8006-3E954B5158F9}" destId="{9BFA7B07-0B6C-4BDB-822D-EBAF5BD5282C}" srcOrd="1" destOrd="0" presId="urn:microsoft.com/office/officeart/2018/2/layout/IconVerticalSolidList"/>
    <dgm:cxn modelId="{ED628EE3-81D1-451A-8046-3FA62B9DFF26}" type="presParOf" srcId="{6BCCAD07-4EC0-494F-8006-3E954B5158F9}" destId="{87F0542D-34E1-4075-A4AC-D3E87D0E3896}" srcOrd="2" destOrd="0" presId="urn:microsoft.com/office/officeart/2018/2/layout/IconVerticalSolidList"/>
    <dgm:cxn modelId="{65200EC4-FAC2-406E-93B8-281A17079221}" type="presParOf" srcId="{87F0542D-34E1-4075-A4AC-D3E87D0E3896}" destId="{EEA5E132-4982-4955-857A-77FCE2742232}" srcOrd="0" destOrd="0" presId="urn:microsoft.com/office/officeart/2018/2/layout/IconVerticalSolidList"/>
    <dgm:cxn modelId="{753A4965-6A5B-409B-A4B7-598170FA7669}" type="presParOf" srcId="{87F0542D-34E1-4075-A4AC-D3E87D0E3896}" destId="{F4394AA9-A649-40F8-8E38-8853E5134B42}" srcOrd="1" destOrd="0" presId="urn:microsoft.com/office/officeart/2018/2/layout/IconVerticalSolidList"/>
    <dgm:cxn modelId="{6EC600CC-194B-4E95-9D0B-926B4E861756}" type="presParOf" srcId="{87F0542D-34E1-4075-A4AC-D3E87D0E3896}" destId="{BA50A02B-151D-4829-AC69-1FEC61E71066}" srcOrd="2" destOrd="0" presId="urn:microsoft.com/office/officeart/2018/2/layout/IconVerticalSolidList"/>
    <dgm:cxn modelId="{33D64F8E-B551-4158-A297-73D13470AEAB}" type="presParOf" srcId="{87F0542D-34E1-4075-A4AC-D3E87D0E3896}" destId="{39C1C164-71EC-4F08-B0D0-A9E0D7721905}" srcOrd="3" destOrd="0" presId="urn:microsoft.com/office/officeart/2018/2/layout/IconVerticalSolidList"/>
    <dgm:cxn modelId="{CFBC36FB-2420-4223-9074-893DD8517816}" type="presParOf" srcId="{6BCCAD07-4EC0-494F-8006-3E954B5158F9}" destId="{F917B239-98CE-4672-8508-3C04270A4907}" srcOrd="3" destOrd="0" presId="urn:microsoft.com/office/officeart/2018/2/layout/IconVerticalSolidList"/>
    <dgm:cxn modelId="{E38912E2-2600-449E-B820-30B9F31EC771}" type="presParOf" srcId="{6BCCAD07-4EC0-494F-8006-3E954B5158F9}" destId="{BBADBE23-823B-4948-88CB-5E9EEC164B93}" srcOrd="4" destOrd="0" presId="urn:microsoft.com/office/officeart/2018/2/layout/IconVerticalSolidList"/>
    <dgm:cxn modelId="{29F7E22C-B8B7-473A-B404-654463459A65}" type="presParOf" srcId="{BBADBE23-823B-4948-88CB-5E9EEC164B93}" destId="{C55C177A-B1C3-49C3-A3E9-3753BD4F9F92}" srcOrd="0" destOrd="0" presId="urn:microsoft.com/office/officeart/2018/2/layout/IconVerticalSolidList"/>
    <dgm:cxn modelId="{E2FB3B67-AA2F-40B0-BBFD-791CF4AC2503}" type="presParOf" srcId="{BBADBE23-823B-4948-88CB-5E9EEC164B93}" destId="{568DCB92-1A63-412B-8560-D0BB6117685C}" srcOrd="1" destOrd="0" presId="urn:microsoft.com/office/officeart/2018/2/layout/IconVerticalSolidList"/>
    <dgm:cxn modelId="{BB674E7E-D78E-4117-8263-D08B0BF4DE65}" type="presParOf" srcId="{BBADBE23-823B-4948-88CB-5E9EEC164B93}" destId="{3E654FFF-8B14-44B9-9D6B-560EB1199154}" srcOrd="2" destOrd="0" presId="urn:microsoft.com/office/officeart/2018/2/layout/IconVerticalSolidList"/>
    <dgm:cxn modelId="{E7CD3D15-DF92-4082-8D54-319ACDBB86DB}" type="presParOf" srcId="{BBADBE23-823B-4948-88CB-5E9EEC164B93}" destId="{7AEC73A9-3DA9-4948-82F6-C053DCBF7E2B}" srcOrd="3" destOrd="0" presId="urn:microsoft.com/office/officeart/2018/2/layout/IconVerticalSolidList"/>
    <dgm:cxn modelId="{8E39B61E-952A-4210-A7A8-8DA21FD19CAE}" type="presParOf" srcId="{6BCCAD07-4EC0-494F-8006-3E954B5158F9}" destId="{34BCF9BC-E20B-4200-A129-623D492BBA96}" srcOrd="5" destOrd="0" presId="urn:microsoft.com/office/officeart/2018/2/layout/IconVerticalSolidList"/>
    <dgm:cxn modelId="{9A1953B2-CD0A-41E0-8C31-9C75A6B389AE}" type="presParOf" srcId="{6BCCAD07-4EC0-494F-8006-3E954B5158F9}" destId="{5FF062B7-D994-4C5D-8325-A6A0121F815C}" srcOrd="6" destOrd="0" presId="urn:microsoft.com/office/officeart/2018/2/layout/IconVerticalSolidList"/>
    <dgm:cxn modelId="{83275FB1-634E-49DC-854A-AC4189424A19}" type="presParOf" srcId="{5FF062B7-D994-4C5D-8325-A6A0121F815C}" destId="{9E7B4F1A-4D49-4FEF-BDEA-4685A4BF8DF2}" srcOrd="0" destOrd="0" presId="urn:microsoft.com/office/officeart/2018/2/layout/IconVerticalSolidList"/>
    <dgm:cxn modelId="{3D2783F7-A3F6-459A-BD76-BD7445BD0DA6}" type="presParOf" srcId="{5FF062B7-D994-4C5D-8325-A6A0121F815C}" destId="{019C3AEF-0ED6-424E-947D-68F1B6C09FC4}" srcOrd="1" destOrd="0" presId="urn:microsoft.com/office/officeart/2018/2/layout/IconVerticalSolidList"/>
    <dgm:cxn modelId="{8F71CBE9-4138-4A7E-8C10-EC9F2AB126D9}" type="presParOf" srcId="{5FF062B7-D994-4C5D-8325-A6A0121F815C}" destId="{B9E9A46B-4FC7-4D37-BC11-3FEF913E5B98}" srcOrd="2" destOrd="0" presId="urn:microsoft.com/office/officeart/2018/2/layout/IconVerticalSolidList"/>
    <dgm:cxn modelId="{7F82EAE6-E952-483A-A823-CAA6D4175C81}" type="presParOf" srcId="{5FF062B7-D994-4C5D-8325-A6A0121F815C}" destId="{9BDE79A3-4B6B-4A60-AAFE-5C6882DA8EEF}" srcOrd="3" destOrd="0" presId="urn:microsoft.com/office/officeart/2018/2/layout/IconVerticalSolidList"/>
    <dgm:cxn modelId="{C729FF94-5A1F-41DD-BB4B-208810004BF3}" type="presParOf" srcId="{6BCCAD07-4EC0-494F-8006-3E954B5158F9}" destId="{190EEE17-5262-49D3-B446-172AF50D08AA}" srcOrd="7" destOrd="0" presId="urn:microsoft.com/office/officeart/2018/2/layout/IconVerticalSolidList"/>
    <dgm:cxn modelId="{3228091B-0A4C-4F30-A168-A79DB54F41EF}" type="presParOf" srcId="{6BCCAD07-4EC0-494F-8006-3E954B5158F9}" destId="{3FE9E207-7BCF-463A-AF8A-F29C1808C843}" srcOrd="8" destOrd="0" presId="urn:microsoft.com/office/officeart/2018/2/layout/IconVerticalSolidList"/>
    <dgm:cxn modelId="{02AF9843-508A-44A9-9F19-4ED02909A618}" type="presParOf" srcId="{3FE9E207-7BCF-463A-AF8A-F29C1808C843}" destId="{BE1E1868-CA53-4EE0-AF00-5C2508423955}" srcOrd="0" destOrd="0" presId="urn:microsoft.com/office/officeart/2018/2/layout/IconVerticalSolidList"/>
    <dgm:cxn modelId="{86DDFB62-6C56-4CF6-BDD0-AB37A426D2FF}" type="presParOf" srcId="{3FE9E207-7BCF-463A-AF8A-F29C1808C843}" destId="{3EC6BFF6-FC27-494A-A571-1FB08844B69E}" srcOrd="1" destOrd="0" presId="urn:microsoft.com/office/officeart/2018/2/layout/IconVerticalSolidList"/>
    <dgm:cxn modelId="{E1B963FB-8A80-459E-839F-CC44DC5DE0D8}" type="presParOf" srcId="{3FE9E207-7BCF-463A-AF8A-F29C1808C843}" destId="{6FDC9F63-7E60-44D1-8CE5-15C31F903F30}" srcOrd="2" destOrd="0" presId="urn:microsoft.com/office/officeart/2018/2/layout/IconVerticalSolidList"/>
    <dgm:cxn modelId="{99D0EB7E-78D3-47A1-A5B2-01794BA8F2D6}" type="presParOf" srcId="{3FE9E207-7BCF-463A-AF8A-F29C1808C843}" destId="{FD5C6D66-A5AC-4E9D-BA08-5E17B05980BC}" srcOrd="3" destOrd="0" presId="urn:microsoft.com/office/officeart/2018/2/layout/IconVerticalSolidList"/>
    <dgm:cxn modelId="{94A08635-7F6C-4480-B894-C9719020F3CC}" type="presParOf" srcId="{6BCCAD07-4EC0-494F-8006-3E954B5158F9}" destId="{178F618F-F18D-4297-BBE3-B2ADBA66C249}" srcOrd="9" destOrd="0" presId="urn:microsoft.com/office/officeart/2018/2/layout/IconVerticalSolidList"/>
    <dgm:cxn modelId="{910B7EE9-EB00-4CBB-92FD-49AA5315B72E}" type="presParOf" srcId="{6BCCAD07-4EC0-494F-8006-3E954B5158F9}" destId="{E02E43B2-56D5-49F1-9214-FB7EA01CCA0D}" srcOrd="10" destOrd="0" presId="urn:microsoft.com/office/officeart/2018/2/layout/IconVerticalSolidList"/>
    <dgm:cxn modelId="{3459C3E8-5C88-4807-B0EC-AF8F13942B03}" type="presParOf" srcId="{E02E43B2-56D5-49F1-9214-FB7EA01CCA0D}" destId="{61D88CD8-EAB7-432C-8AB9-9DBBC3360AA2}" srcOrd="0" destOrd="0" presId="urn:microsoft.com/office/officeart/2018/2/layout/IconVerticalSolidList"/>
    <dgm:cxn modelId="{CA5F5918-F8BF-4D59-BFF9-3B4D8E125FBF}" type="presParOf" srcId="{E02E43B2-56D5-49F1-9214-FB7EA01CCA0D}" destId="{968CF648-DAC9-4D9F-8112-612BC524A1FE}" srcOrd="1" destOrd="0" presId="urn:microsoft.com/office/officeart/2018/2/layout/IconVerticalSolidList"/>
    <dgm:cxn modelId="{62E6D9F4-4ED9-45D8-94BA-3F06669009C9}" type="presParOf" srcId="{E02E43B2-56D5-49F1-9214-FB7EA01CCA0D}" destId="{9FA9245E-2A2D-4E47-9496-B9F8D9E1B2B3}" srcOrd="2" destOrd="0" presId="urn:microsoft.com/office/officeart/2018/2/layout/IconVerticalSolidList"/>
    <dgm:cxn modelId="{0F7DEB42-DD04-45DA-98AE-A2A1B03568F5}" type="presParOf" srcId="{E02E43B2-56D5-49F1-9214-FB7EA01CCA0D}" destId="{8DBE9F37-27F8-47C3-9C5A-62CB0E8B01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0BB7E-FA17-4876-96BF-9D1FE3AD09DD}">
      <dsp:nvSpPr>
        <dsp:cNvPr id="0" name=""/>
        <dsp:cNvSpPr/>
      </dsp:nvSpPr>
      <dsp:spPr>
        <a:xfrm>
          <a:off x="0" y="462"/>
          <a:ext cx="7428717" cy="1082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DA691-DD0D-4A99-9584-7BA1FD34574E}">
      <dsp:nvSpPr>
        <dsp:cNvPr id="0" name=""/>
        <dsp:cNvSpPr/>
      </dsp:nvSpPr>
      <dsp:spPr>
        <a:xfrm>
          <a:off x="327467" y="244033"/>
          <a:ext cx="595395" cy="59539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149CEF-DFBD-47BE-984C-BF0F9B5307E1}">
      <dsp:nvSpPr>
        <dsp:cNvPr id="0" name=""/>
        <dsp:cNvSpPr/>
      </dsp:nvSpPr>
      <dsp:spPr>
        <a:xfrm>
          <a:off x="1250329" y="462"/>
          <a:ext cx="6178387" cy="108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68" tIns="114568" rIns="114568" bIns="114568" numCol="1" spcCol="1270" anchor="ctr" anchorCtr="0">
          <a:noAutofit/>
        </a:bodyPr>
        <a:lstStyle/>
        <a:p>
          <a:pPr lvl="0" algn="l" defTabSz="1111250">
            <a:lnSpc>
              <a:spcPct val="90000"/>
            </a:lnSpc>
            <a:spcBef>
              <a:spcPct val="0"/>
            </a:spcBef>
            <a:spcAft>
              <a:spcPct val="35000"/>
            </a:spcAft>
          </a:pPr>
          <a:r>
            <a:rPr lang="en-US" sz="2500" kern="1200" dirty="0"/>
            <a:t>Looking for patterns </a:t>
          </a:r>
          <a:r>
            <a:rPr lang="en-US" sz="2500" kern="1200" dirty="0" smtClean="0"/>
            <a:t>in prepared data that we have already.</a:t>
          </a:r>
          <a:endParaRPr lang="en-US" sz="2500" kern="1200" dirty="0"/>
        </a:p>
      </dsp:txBody>
      <dsp:txXfrm>
        <a:off x="1250329" y="462"/>
        <a:ext cx="6178387" cy="1082536"/>
      </dsp:txXfrm>
    </dsp:sp>
    <dsp:sp modelId="{13225FF3-DB4D-4603-8C1D-1C50186F2C0D}">
      <dsp:nvSpPr>
        <dsp:cNvPr id="0" name=""/>
        <dsp:cNvSpPr/>
      </dsp:nvSpPr>
      <dsp:spPr>
        <a:xfrm>
          <a:off x="0" y="1353633"/>
          <a:ext cx="7428717" cy="1082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71079-FA5D-4ED7-9799-7494671432C4}">
      <dsp:nvSpPr>
        <dsp:cNvPr id="0" name=""/>
        <dsp:cNvSpPr/>
      </dsp:nvSpPr>
      <dsp:spPr>
        <a:xfrm>
          <a:off x="327467" y="1597204"/>
          <a:ext cx="595395" cy="59539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C92C99-F0C4-4488-8402-AEF3B3BD8A86}">
      <dsp:nvSpPr>
        <dsp:cNvPr id="0" name=""/>
        <dsp:cNvSpPr/>
      </dsp:nvSpPr>
      <dsp:spPr>
        <a:xfrm>
          <a:off x="1250329" y="1353633"/>
          <a:ext cx="6178387" cy="108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68" tIns="114568" rIns="114568" bIns="114568" numCol="1" spcCol="1270" anchor="ctr" anchorCtr="0">
          <a:noAutofit/>
        </a:bodyPr>
        <a:lstStyle/>
        <a:p>
          <a:pPr lvl="0" algn="l" defTabSz="1111250">
            <a:lnSpc>
              <a:spcPct val="90000"/>
            </a:lnSpc>
            <a:spcBef>
              <a:spcPct val="0"/>
            </a:spcBef>
            <a:spcAft>
              <a:spcPct val="35000"/>
            </a:spcAft>
          </a:pPr>
          <a:r>
            <a:rPr lang="en-US" sz="2500" kern="1200" dirty="0"/>
            <a:t>Generate </a:t>
          </a:r>
          <a:r>
            <a:rPr lang="en-US" sz="2500" kern="1200" dirty="0" smtClean="0"/>
            <a:t>Code based on algorithm.</a:t>
          </a:r>
          <a:endParaRPr lang="en-US" sz="2500" kern="1200" dirty="0"/>
        </a:p>
      </dsp:txBody>
      <dsp:txXfrm>
        <a:off x="1250329" y="1353633"/>
        <a:ext cx="6178387" cy="1082536"/>
      </dsp:txXfrm>
    </dsp:sp>
    <dsp:sp modelId="{5AEE3D13-3AE2-4518-91CF-86D2EA6C4A63}">
      <dsp:nvSpPr>
        <dsp:cNvPr id="0" name=""/>
        <dsp:cNvSpPr/>
      </dsp:nvSpPr>
      <dsp:spPr>
        <a:xfrm>
          <a:off x="0" y="2706804"/>
          <a:ext cx="7428717" cy="1082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6EE66-9F53-4DAD-A199-A4666D9F2038}">
      <dsp:nvSpPr>
        <dsp:cNvPr id="0" name=""/>
        <dsp:cNvSpPr/>
      </dsp:nvSpPr>
      <dsp:spPr>
        <a:xfrm>
          <a:off x="327467" y="2950375"/>
          <a:ext cx="595395" cy="595395"/>
        </a:xfrm>
        <a:prstGeom prst="rect">
          <a:avLst/>
        </a:prstGeom>
        <a:blipFill>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00798E-1DDE-4B63-8DAD-222B489E02E9}">
      <dsp:nvSpPr>
        <dsp:cNvPr id="0" name=""/>
        <dsp:cNvSpPr/>
      </dsp:nvSpPr>
      <dsp:spPr>
        <a:xfrm>
          <a:off x="1250329" y="2706804"/>
          <a:ext cx="6178387" cy="108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68" tIns="114568" rIns="114568" bIns="114568" numCol="1" spcCol="1270" anchor="ctr" anchorCtr="0">
          <a:noAutofit/>
        </a:bodyPr>
        <a:lstStyle/>
        <a:p>
          <a:pPr lvl="0" algn="l" defTabSz="1111250">
            <a:lnSpc>
              <a:spcPct val="90000"/>
            </a:lnSpc>
            <a:spcBef>
              <a:spcPct val="0"/>
            </a:spcBef>
            <a:spcAft>
              <a:spcPct val="35000"/>
            </a:spcAft>
          </a:pPr>
          <a:r>
            <a:rPr lang="en-US" sz="2500" kern="1200" dirty="0"/>
            <a:t>Recognize those </a:t>
          </a:r>
          <a:r>
            <a:rPr lang="en-US" sz="2500" kern="1200" dirty="0" smtClean="0"/>
            <a:t>pattern in new data. (whichever is trained)</a:t>
          </a:r>
          <a:endParaRPr lang="en-US" sz="2500" kern="1200" dirty="0"/>
        </a:p>
      </dsp:txBody>
      <dsp:txXfrm>
        <a:off x="1250329" y="2706804"/>
        <a:ext cx="6178387" cy="1082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3FDEC-EF75-487C-AC99-D2796C75B87A}">
      <dsp:nvSpPr>
        <dsp:cNvPr id="0" name=""/>
        <dsp:cNvSpPr/>
      </dsp:nvSpPr>
      <dsp:spPr>
        <a:xfrm>
          <a:off x="0" y="496"/>
          <a:ext cx="7675731" cy="1161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6D251-829D-4CF3-A2CE-DC8E858E3B0F}">
      <dsp:nvSpPr>
        <dsp:cNvPr id="0" name=""/>
        <dsp:cNvSpPr/>
      </dsp:nvSpPr>
      <dsp:spPr>
        <a:xfrm>
          <a:off x="351232" y="261743"/>
          <a:ext cx="638604" cy="63860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C914D8-8ACC-42DD-8400-978DB2E58FB7}">
      <dsp:nvSpPr>
        <dsp:cNvPr id="0" name=""/>
        <dsp:cNvSpPr/>
      </dsp:nvSpPr>
      <dsp:spPr>
        <a:xfrm>
          <a:off x="1341070" y="496"/>
          <a:ext cx="6334660" cy="116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83" tIns="122883" rIns="122883" bIns="122883" numCol="1" spcCol="1270" anchor="ctr" anchorCtr="0">
          <a:noAutofit/>
        </a:bodyPr>
        <a:lstStyle/>
        <a:p>
          <a:pPr lvl="0" algn="l" defTabSz="1111250">
            <a:lnSpc>
              <a:spcPct val="90000"/>
            </a:lnSpc>
            <a:spcBef>
              <a:spcPct val="0"/>
            </a:spcBef>
            <a:spcAft>
              <a:spcPct val="35000"/>
            </a:spcAft>
          </a:pPr>
          <a:r>
            <a:rPr lang="en-IN" sz="2500" kern="1200" dirty="0"/>
            <a:t>Open source cross-platform machine learning framework.</a:t>
          </a:r>
          <a:endParaRPr lang="en-US" sz="2500" kern="1200" dirty="0"/>
        </a:p>
      </dsp:txBody>
      <dsp:txXfrm>
        <a:off x="1341070" y="496"/>
        <a:ext cx="6334660" cy="1161099"/>
      </dsp:txXfrm>
    </dsp:sp>
    <dsp:sp modelId="{D64B2A56-19DF-4949-A20C-85F406C155F3}">
      <dsp:nvSpPr>
        <dsp:cNvPr id="0" name=""/>
        <dsp:cNvSpPr/>
      </dsp:nvSpPr>
      <dsp:spPr>
        <a:xfrm>
          <a:off x="0" y="1451870"/>
          <a:ext cx="7675731" cy="1161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40B51-5034-45AC-B01E-ACE8BBFC092E}">
      <dsp:nvSpPr>
        <dsp:cNvPr id="0" name=""/>
        <dsp:cNvSpPr/>
      </dsp:nvSpPr>
      <dsp:spPr>
        <a:xfrm>
          <a:off x="351232" y="1713118"/>
          <a:ext cx="638604" cy="63860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B0182F-4D48-49C8-8820-5206153CF760}">
      <dsp:nvSpPr>
        <dsp:cNvPr id="0" name=""/>
        <dsp:cNvSpPr/>
      </dsp:nvSpPr>
      <dsp:spPr>
        <a:xfrm>
          <a:off x="1341070" y="1451870"/>
          <a:ext cx="6334660" cy="116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83" tIns="122883" rIns="122883" bIns="122883" numCol="1" spcCol="1270" anchor="ctr" anchorCtr="0">
          <a:noAutofit/>
        </a:bodyPr>
        <a:lstStyle/>
        <a:p>
          <a:pPr lvl="0" algn="l" defTabSz="1111250">
            <a:lnSpc>
              <a:spcPct val="90000"/>
            </a:lnSpc>
            <a:spcBef>
              <a:spcPct val="0"/>
            </a:spcBef>
            <a:spcAft>
              <a:spcPct val="35000"/>
            </a:spcAft>
          </a:pPr>
          <a:r>
            <a:rPr lang="en-IN" sz="2500" kern="1200" dirty="0" smtClean="0"/>
            <a:t>Auto </a:t>
          </a:r>
          <a:r>
            <a:rPr lang="en-IN" sz="2500" kern="1200" dirty="0"/>
            <a:t>ML made </a:t>
          </a:r>
          <a:r>
            <a:rPr lang="en-IN" sz="2500" kern="1200" dirty="0" smtClean="0"/>
            <a:t>easy to play via Model Builder with GUI.</a:t>
          </a:r>
          <a:endParaRPr lang="en-US" sz="2500" kern="1200" dirty="0"/>
        </a:p>
      </dsp:txBody>
      <dsp:txXfrm>
        <a:off x="1341070" y="1451870"/>
        <a:ext cx="6334660" cy="1161099"/>
      </dsp:txXfrm>
    </dsp:sp>
    <dsp:sp modelId="{E4B9F55E-61A4-4438-82B2-CBC4726F8664}">
      <dsp:nvSpPr>
        <dsp:cNvPr id="0" name=""/>
        <dsp:cNvSpPr/>
      </dsp:nvSpPr>
      <dsp:spPr>
        <a:xfrm>
          <a:off x="0" y="2903245"/>
          <a:ext cx="7675731" cy="1161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FC58B-15A4-4F2F-80BC-7B03B2793718}">
      <dsp:nvSpPr>
        <dsp:cNvPr id="0" name=""/>
        <dsp:cNvSpPr/>
      </dsp:nvSpPr>
      <dsp:spPr>
        <a:xfrm>
          <a:off x="351232" y="3164492"/>
          <a:ext cx="638604" cy="63860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7B8491-3AF5-4BC2-90F1-8B945E78F7E1}">
      <dsp:nvSpPr>
        <dsp:cNvPr id="0" name=""/>
        <dsp:cNvSpPr/>
      </dsp:nvSpPr>
      <dsp:spPr>
        <a:xfrm>
          <a:off x="1341070" y="2903245"/>
          <a:ext cx="6334660" cy="116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83" tIns="122883" rIns="122883" bIns="122883" numCol="1" spcCol="1270" anchor="ctr" anchorCtr="0">
          <a:noAutofit/>
        </a:bodyPr>
        <a:lstStyle/>
        <a:p>
          <a:pPr lvl="0" algn="l" defTabSz="1111250">
            <a:lnSpc>
              <a:spcPct val="90000"/>
            </a:lnSpc>
            <a:spcBef>
              <a:spcPct val="0"/>
            </a:spcBef>
            <a:spcAft>
              <a:spcPct val="35000"/>
            </a:spcAft>
          </a:pPr>
          <a:r>
            <a:rPr lang="en-IN" sz="2500" kern="1200" dirty="0"/>
            <a:t>Not required </a:t>
          </a:r>
          <a:r>
            <a:rPr lang="en-IN" sz="2500" kern="1200"/>
            <a:t>much </a:t>
          </a:r>
          <a:r>
            <a:rPr lang="en-IN" sz="2500" kern="1200" smtClean="0"/>
            <a:t>expertise </a:t>
          </a:r>
          <a:r>
            <a:rPr lang="en-IN" sz="2500" kern="1200" dirty="0" smtClean="0"/>
            <a:t>in ML. </a:t>
          </a:r>
          <a:endParaRPr lang="en-US" sz="2500" kern="1200" dirty="0"/>
        </a:p>
      </dsp:txBody>
      <dsp:txXfrm>
        <a:off x="1341070" y="2903245"/>
        <a:ext cx="6334660" cy="1161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BAB14-9A8B-45A8-A07A-8551DBA6DCE0}">
      <dsp:nvSpPr>
        <dsp:cNvPr id="0" name=""/>
        <dsp:cNvSpPr/>
      </dsp:nvSpPr>
      <dsp:spPr>
        <a:xfrm>
          <a:off x="0" y="1314"/>
          <a:ext cx="7653697" cy="560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51C57-7F59-4E40-B89F-7D2952054045}">
      <dsp:nvSpPr>
        <dsp:cNvPr id="0" name=""/>
        <dsp:cNvSpPr/>
      </dsp:nvSpPr>
      <dsp:spPr>
        <a:xfrm>
          <a:off x="169492" y="127383"/>
          <a:ext cx="308167" cy="30816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D007D6-B2CC-4820-95EA-E68F3491C699}">
      <dsp:nvSpPr>
        <dsp:cNvPr id="0" name=""/>
        <dsp:cNvSpPr/>
      </dsp:nvSpPr>
      <dsp:spPr>
        <a:xfrm>
          <a:off x="647152" y="1314"/>
          <a:ext cx="7006544" cy="56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99" tIns="59299" rIns="59299" bIns="59299" numCol="1" spcCol="1270" anchor="ctr" anchorCtr="0">
          <a:noAutofit/>
        </a:bodyPr>
        <a:lstStyle/>
        <a:p>
          <a:pPr lvl="0" algn="l" defTabSz="844550">
            <a:lnSpc>
              <a:spcPct val="100000"/>
            </a:lnSpc>
            <a:spcBef>
              <a:spcPct val="0"/>
            </a:spcBef>
            <a:spcAft>
              <a:spcPct val="35000"/>
            </a:spcAft>
          </a:pPr>
          <a:r>
            <a:rPr lang="en-IN" sz="1900" kern="1200" dirty="0"/>
            <a:t>Business Intelligence tool.</a:t>
          </a:r>
          <a:endParaRPr lang="en-US" sz="1900" kern="1200" dirty="0"/>
        </a:p>
      </dsp:txBody>
      <dsp:txXfrm>
        <a:off x="647152" y="1314"/>
        <a:ext cx="7006544" cy="560305"/>
      </dsp:txXfrm>
    </dsp:sp>
    <dsp:sp modelId="{EEA5E132-4982-4955-857A-77FCE2742232}">
      <dsp:nvSpPr>
        <dsp:cNvPr id="0" name=""/>
        <dsp:cNvSpPr/>
      </dsp:nvSpPr>
      <dsp:spPr>
        <a:xfrm>
          <a:off x="0" y="701696"/>
          <a:ext cx="7653697" cy="560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94AA9-A649-40F8-8E38-8853E5134B42}">
      <dsp:nvSpPr>
        <dsp:cNvPr id="0" name=""/>
        <dsp:cNvSpPr/>
      </dsp:nvSpPr>
      <dsp:spPr>
        <a:xfrm>
          <a:off x="169492" y="827764"/>
          <a:ext cx="308167" cy="30816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C1C164-71EC-4F08-B0D0-A9E0D7721905}">
      <dsp:nvSpPr>
        <dsp:cNvPr id="0" name=""/>
        <dsp:cNvSpPr/>
      </dsp:nvSpPr>
      <dsp:spPr>
        <a:xfrm>
          <a:off x="647152" y="701696"/>
          <a:ext cx="7006544" cy="56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99" tIns="59299" rIns="59299" bIns="59299" numCol="1" spcCol="1270" anchor="ctr" anchorCtr="0">
          <a:noAutofit/>
        </a:bodyPr>
        <a:lstStyle/>
        <a:p>
          <a:pPr lvl="0" algn="l" defTabSz="844550">
            <a:lnSpc>
              <a:spcPct val="100000"/>
            </a:lnSpc>
            <a:spcBef>
              <a:spcPct val="0"/>
            </a:spcBef>
            <a:spcAft>
              <a:spcPct val="35000"/>
            </a:spcAft>
          </a:pPr>
          <a:r>
            <a:rPr lang="en-IN" sz="1900" kern="1200" dirty="0" smtClean="0"/>
            <a:t>Connect – Analyse – Visualize – Share</a:t>
          </a:r>
          <a:endParaRPr lang="en-US" sz="1900" kern="1200" dirty="0"/>
        </a:p>
      </dsp:txBody>
      <dsp:txXfrm>
        <a:off x="647152" y="701696"/>
        <a:ext cx="7006544" cy="560305"/>
      </dsp:txXfrm>
    </dsp:sp>
    <dsp:sp modelId="{C55C177A-B1C3-49C3-A3E9-3753BD4F9F92}">
      <dsp:nvSpPr>
        <dsp:cNvPr id="0" name=""/>
        <dsp:cNvSpPr/>
      </dsp:nvSpPr>
      <dsp:spPr>
        <a:xfrm>
          <a:off x="0" y="1402077"/>
          <a:ext cx="7653697" cy="560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DCB92-1A63-412B-8560-D0BB6117685C}">
      <dsp:nvSpPr>
        <dsp:cNvPr id="0" name=""/>
        <dsp:cNvSpPr/>
      </dsp:nvSpPr>
      <dsp:spPr>
        <a:xfrm>
          <a:off x="169492" y="1528146"/>
          <a:ext cx="308167" cy="30816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EC73A9-3DA9-4948-82F6-C053DCBF7E2B}">
      <dsp:nvSpPr>
        <dsp:cNvPr id="0" name=""/>
        <dsp:cNvSpPr/>
      </dsp:nvSpPr>
      <dsp:spPr>
        <a:xfrm>
          <a:off x="647152" y="1402077"/>
          <a:ext cx="7006544" cy="56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99" tIns="59299" rIns="59299" bIns="59299" numCol="1" spcCol="1270" anchor="ctr" anchorCtr="0">
          <a:noAutofit/>
        </a:bodyPr>
        <a:lstStyle/>
        <a:p>
          <a:pPr lvl="0" algn="l" defTabSz="844550">
            <a:lnSpc>
              <a:spcPct val="100000"/>
            </a:lnSpc>
            <a:spcBef>
              <a:spcPct val="0"/>
            </a:spcBef>
            <a:spcAft>
              <a:spcPct val="35000"/>
            </a:spcAft>
          </a:pPr>
          <a:r>
            <a:rPr lang="en-IN" sz="1900" kern="1200" dirty="0" smtClean="0"/>
            <a:t>Best in UX – easy to use for a non-tech person as well.</a:t>
          </a:r>
          <a:endParaRPr lang="en-US" sz="1900" kern="1200" dirty="0"/>
        </a:p>
      </dsp:txBody>
      <dsp:txXfrm>
        <a:off x="647152" y="1402077"/>
        <a:ext cx="7006544" cy="560305"/>
      </dsp:txXfrm>
    </dsp:sp>
    <dsp:sp modelId="{9E7B4F1A-4D49-4FEF-BDEA-4685A4BF8DF2}">
      <dsp:nvSpPr>
        <dsp:cNvPr id="0" name=""/>
        <dsp:cNvSpPr/>
      </dsp:nvSpPr>
      <dsp:spPr>
        <a:xfrm>
          <a:off x="0" y="2102459"/>
          <a:ext cx="7653697" cy="560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9C3AEF-0ED6-424E-947D-68F1B6C09FC4}">
      <dsp:nvSpPr>
        <dsp:cNvPr id="0" name=""/>
        <dsp:cNvSpPr/>
      </dsp:nvSpPr>
      <dsp:spPr>
        <a:xfrm>
          <a:off x="169492" y="2228527"/>
          <a:ext cx="308167" cy="30816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DE79A3-4B6B-4A60-AAFE-5C6882DA8EEF}">
      <dsp:nvSpPr>
        <dsp:cNvPr id="0" name=""/>
        <dsp:cNvSpPr/>
      </dsp:nvSpPr>
      <dsp:spPr>
        <a:xfrm>
          <a:off x="647152" y="2102459"/>
          <a:ext cx="7006544" cy="56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99" tIns="59299" rIns="59299" bIns="59299" numCol="1" spcCol="1270" anchor="ctr" anchorCtr="0">
          <a:noAutofit/>
        </a:bodyPr>
        <a:lstStyle/>
        <a:p>
          <a:pPr lvl="0" algn="l" defTabSz="844550">
            <a:lnSpc>
              <a:spcPct val="100000"/>
            </a:lnSpc>
            <a:spcBef>
              <a:spcPct val="0"/>
            </a:spcBef>
            <a:spcAft>
              <a:spcPct val="35000"/>
            </a:spcAft>
          </a:pPr>
          <a:r>
            <a:rPr lang="en-IN" sz="1900" kern="1200"/>
            <a:t>Dashboards renderable in Mobile, TV, Large screen displays.</a:t>
          </a:r>
          <a:endParaRPr lang="en-US" sz="1900" kern="1200"/>
        </a:p>
      </dsp:txBody>
      <dsp:txXfrm>
        <a:off x="647152" y="2102459"/>
        <a:ext cx="7006544" cy="560305"/>
      </dsp:txXfrm>
    </dsp:sp>
    <dsp:sp modelId="{BE1E1868-CA53-4EE0-AF00-5C2508423955}">
      <dsp:nvSpPr>
        <dsp:cNvPr id="0" name=""/>
        <dsp:cNvSpPr/>
      </dsp:nvSpPr>
      <dsp:spPr>
        <a:xfrm>
          <a:off x="0" y="2802840"/>
          <a:ext cx="7653697" cy="560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6BFF6-FC27-494A-A571-1FB08844B69E}">
      <dsp:nvSpPr>
        <dsp:cNvPr id="0" name=""/>
        <dsp:cNvSpPr/>
      </dsp:nvSpPr>
      <dsp:spPr>
        <a:xfrm>
          <a:off x="169492" y="2928909"/>
          <a:ext cx="308167" cy="30816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5C6D66-A5AC-4E9D-BA08-5E17B05980BC}">
      <dsp:nvSpPr>
        <dsp:cNvPr id="0" name=""/>
        <dsp:cNvSpPr/>
      </dsp:nvSpPr>
      <dsp:spPr>
        <a:xfrm>
          <a:off x="647152" y="2802840"/>
          <a:ext cx="7006544" cy="56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99" tIns="59299" rIns="59299" bIns="59299" numCol="1" spcCol="1270" anchor="ctr" anchorCtr="0">
          <a:noAutofit/>
        </a:bodyPr>
        <a:lstStyle/>
        <a:p>
          <a:pPr lvl="0" algn="l" defTabSz="844550">
            <a:lnSpc>
              <a:spcPct val="100000"/>
            </a:lnSpc>
            <a:spcBef>
              <a:spcPct val="0"/>
            </a:spcBef>
            <a:spcAft>
              <a:spcPct val="35000"/>
            </a:spcAft>
          </a:pPr>
          <a:r>
            <a:rPr lang="en-US" sz="1900" kern="1200" dirty="0" smtClean="0"/>
            <a:t>Formulas – reused ones from Excel itself.</a:t>
          </a:r>
          <a:endParaRPr lang="en-US" sz="1900" kern="1200" dirty="0"/>
        </a:p>
      </dsp:txBody>
      <dsp:txXfrm>
        <a:off x="647152" y="2802840"/>
        <a:ext cx="7006544" cy="560305"/>
      </dsp:txXfrm>
    </dsp:sp>
    <dsp:sp modelId="{61D88CD8-EAB7-432C-8AB9-9DBBC3360AA2}">
      <dsp:nvSpPr>
        <dsp:cNvPr id="0" name=""/>
        <dsp:cNvSpPr/>
      </dsp:nvSpPr>
      <dsp:spPr>
        <a:xfrm>
          <a:off x="0" y="3503221"/>
          <a:ext cx="7653697" cy="560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CF648-DAC9-4D9F-8112-612BC524A1FE}">
      <dsp:nvSpPr>
        <dsp:cNvPr id="0" name=""/>
        <dsp:cNvSpPr/>
      </dsp:nvSpPr>
      <dsp:spPr>
        <a:xfrm>
          <a:off x="169492" y="3629290"/>
          <a:ext cx="308167" cy="308167"/>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BE9F37-27F8-47C3-9C5A-62CB0E8B0186}">
      <dsp:nvSpPr>
        <dsp:cNvPr id="0" name=""/>
        <dsp:cNvSpPr/>
      </dsp:nvSpPr>
      <dsp:spPr>
        <a:xfrm>
          <a:off x="647152" y="3503221"/>
          <a:ext cx="7006544" cy="56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99" tIns="59299" rIns="59299" bIns="59299" numCol="1" spcCol="1270" anchor="ctr" anchorCtr="0">
          <a:noAutofit/>
        </a:bodyPr>
        <a:lstStyle/>
        <a:p>
          <a:pPr lvl="0" algn="l" defTabSz="844550">
            <a:lnSpc>
              <a:spcPct val="100000"/>
            </a:lnSpc>
            <a:spcBef>
              <a:spcPct val="0"/>
            </a:spcBef>
            <a:spcAft>
              <a:spcPct val="35000"/>
            </a:spcAft>
          </a:pPr>
          <a:r>
            <a:rPr lang="en-IN" sz="1900" kern="1200" dirty="0" smtClean="0"/>
            <a:t>Free with most featured for single user.</a:t>
          </a:r>
          <a:endParaRPr lang="en-US" sz="1900" kern="1200" dirty="0"/>
        </a:p>
      </dsp:txBody>
      <dsp:txXfrm>
        <a:off x="647152" y="3503221"/>
        <a:ext cx="7006544" cy="5603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6BE41-F52C-4AEB-82BF-6969C57C3A89}" type="datetimeFigureOut">
              <a:rPr lang="en-IN" smtClean="0"/>
              <a:t>26-11-2020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C9A33-77BE-4742-8110-DE610CEEB0A5}" type="slidenum">
              <a:rPr lang="en-IN" smtClean="0"/>
              <a:t>‹#›</a:t>
            </a:fld>
            <a:endParaRPr lang="en-IN"/>
          </a:p>
        </p:txBody>
      </p:sp>
    </p:spTree>
    <p:extLst>
      <p:ext uri="{BB962C8B-B14F-4D97-AF65-F5344CB8AC3E}">
        <p14:creationId xmlns:p14="http://schemas.microsoft.com/office/powerpoint/2010/main" val="375196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5</a:t>
            </a:fld>
            <a:endParaRPr lang="en-IN"/>
          </a:p>
        </p:txBody>
      </p:sp>
    </p:spTree>
    <p:extLst>
      <p:ext uri="{BB962C8B-B14F-4D97-AF65-F5344CB8AC3E}">
        <p14:creationId xmlns:p14="http://schemas.microsoft.com/office/powerpoint/2010/main" val="172883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Classification.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Anomaly Detection.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Regression.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Clustering.</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Reinforcement.</a:t>
            </a:r>
          </a:p>
          <a:p>
            <a:pPr marL="228600" marR="0" lvl="0" indent="-228600" algn="l" rtl="0">
              <a:spcBef>
                <a:spcPts val="0"/>
              </a:spcBef>
              <a:buSzPct val="25000"/>
              <a:buAutoNum type="arabicPeriod"/>
            </a:pPr>
            <a:endParaRPr lang="en-IN" sz="1200" b="0" i="0" u="none" strike="noStrike" cap="none" dirty="0" smtClean="0">
              <a:solidFill>
                <a:schemeClr val="dk1"/>
              </a:solidFill>
              <a:latin typeface="+mn-lt"/>
              <a:ea typeface="Calibri"/>
              <a:cs typeface="Calibri"/>
              <a:sym typeface="Calibri"/>
            </a:endParaRPr>
          </a:p>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8</a:t>
            </a:fld>
            <a:endParaRPr lang="en-IN"/>
          </a:p>
        </p:txBody>
      </p:sp>
    </p:spTree>
    <p:extLst>
      <p:ext uri="{BB962C8B-B14F-4D97-AF65-F5344CB8AC3E}">
        <p14:creationId xmlns:p14="http://schemas.microsoft.com/office/powerpoint/2010/main" val="236583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hope you know tools like </a:t>
            </a:r>
            <a:r>
              <a:rPr lang="en-US" sz="1200" b="0" i="0" kern="1200" dirty="0" err="1" smtClean="0">
                <a:solidFill>
                  <a:schemeClr val="tx1"/>
                </a:solidFill>
                <a:effectLst/>
                <a:latin typeface="+mn-lt"/>
                <a:ea typeface="+mn-ea"/>
                <a:cs typeface="+mn-cs"/>
              </a:rPr>
              <a:t>Canva</a:t>
            </a:r>
            <a:r>
              <a:rPr lang="en-US" sz="1200" b="0" i="0" kern="1200" dirty="0" smtClean="0">
                <a:solidFill>
                  <a:schemeClr val="tx1"/>
                </a:solidFill>
                <a:effectLst/>
                <a:latin typeface="+mn-lt"/>
                <a:ea typeface="+mn-ea"/>
                <a:cs typeface="+mn-cs"/>
              </a:rPr>
              <a:t>. Such Tools are not so famous 10 years back. Late then, if any image editing work is needed, it was Photoshop and someone who learnt it very well is needed. But now, no code tool like </a:t>
            </a:r>
            <a:r>
              <a:rPr lang="en-US" sz="1200" b="0" i="0" kern="1200" dirty="0" err="1" smtClean="0">
                <a:solidFill>
                  <a:schemeClr val="tx1"/>
                </a:solidFill>
                <a:effectLst/>
                <a:latin typeface="+mn-lt"/>
                <a:ea typeface="+mn-ea"/>
                <a:cs typeface="+mn-cs"/>
              </a:rPr>
              <a:t>Canva</a:t>
            </a:r>
            <a:r>
              <a:rPr lang="en-US" sz="1200" b="0" i="0" kern="1200" dirty="0" smtClean="0">
                <a:solidFill>
                  <a:schemeClr val="tx1"/>
                </a:solidFill>
                <a:effectLst/>
                <a:latin typeface="+mn-lt"/>
                <a:ea typeface="+mn-ea"/>
                <a:cs typeface="+mn-cs"/>
              </a:rPr>
              <a:t> has made it possible to create a banner so easily. That's the case of </a:t>
            </a:r>
            <a:r>
              <a:rPr lang="en-US" sz="1200" b="0" i="0" kern="1200" dirty="0" err="1" smtClean="0">
                <a:solidFill>
                  <a:schemeClr val="tx1"/>
                </a:solidFill>
                <a:effectLst/>
                <a:latin typeface="+mn-lt"/>
                <a:ea typeface="+mn-ea"/>
                <a:cs typeface="+mn-cs"/>
              </a:rPr>
              <a:t>ML.Net</a:t>
            </a:r>
            <a:r>
              <a:rPr lang="en-US" sz="1200" b="0" i="0" kern="1200" dirty="0" smtClean="0">
                <a:solidFill>
                  <a:schemeClr val="tx1"/>
                </a:solidFill>
                <a:effectLst/>
                <a:latin typeface="+mn-lt"/>
                <a:ea typeface="+mn-ea"/>
                <a:cs typeface="+mn-cs"/>
              </a:rPr>
              <a:t> model builder as well. Currently the adoption to production environment is mostly on enterprise level. But in a while Machine Learning will become essential for any application.</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13</a:t>
            </a:fld>
            <a:endParaRPr lang="en-IN"/>
          </a:p>
        </p:txBody>
      </p:sp>
    </p:spTree>
    <p:extLst>
      <p:ext uri="{BB962C8B-B14F-4D97-AF65-F5344CB8AC3E}">
        <p14:creationId xmlns:p14="http://schemas.microsoft.com/office/powerpoint/2010/main" val="230724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Problem owners</a:t>
            </a:r>
            <a:r>
              <a:rPr lang="en-IN" baseline="0" dirty="0" smtClean="0"/>
              <a:t> can drive the solution far better</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15</a:t>
            </a:fld>
            <a:endParaRPr lang="en-IN"/>
          </a:p>
        </p:txBody>
      </p:sp>
    </p:spTree>
    <p:extLst>
      <p:ext uri="{BB962C8B-B14F-4D97-AF65-F5344CB8AC3E}">
        <p14:creationId xmlns:p14="http://schemas.microsoft.com/office/powerpoint/2010/main" val="147861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Dataset of 200 items had 180 low-satisfaction items, 10 medium-satisfaction items and 10 high-satisfaction items. A model could just predict low-satisfaction for all items and score 180 / 200 = </a:t>
            </a:r>
            <a:r>
              <a:rPr lang="en-US" sz="1200" b="1" i="0" kern="1200" dirty="0" smtClean="0">
                <a:solidFill>
                  <a:schemeClr val="tx1"/>
                </a:solidFill>
                <a:effectLst/>
                <a:latin typeface="+mn-lt"/>
                <a:ea typeface="+mn-ea"/>
                <a:cs typeface="+mn-cs"/>
              </a:rPr>
              <a:t>0.9000 </a:t>
            </a:r>
            <a:r>
              <a:rPr lang="en-US" sz="1200" b="0" i="0" kern="1200" dirty="0" smtClean="0">
                <a:solidFill>
                  <a:schemeClr val="tx1"/>
                </a:solidFill>
                <a:effectLst/>
                <a:latin typeface="+mn-lt"/>
                <a:ea typeface="+mn-ea"/>
                <a:cs typeface="+mn-cs"/>
              </a:rPr>
              <a:t>accuracy for the </a:t>
            </a:r>
            <a:r>
              <a:rPr lang="en-US" sz="1200" b="1" i="0" kern="1200" dirty="0" err="1" smtClean="0">
                <a:solidFill>
                  <a:schemeClr val="tx1"/>
                </a:solidFill>
                <a:effectLst/>
                <a:latin typeface="+mn-lt"/>
                <a:ea typeface="+mn-ea"/>
                <a:cs typeface="+mn-cs"/>
              </a:rPr>
              <a:t>MicroAccuracy</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metric. But the </a:t>
            </a:r>
            <a:r>
              <a:rPr lang="en-US" sz="1200" b="1" i="0" kern="1200" dirty="0" err="1" smtClean="0">
                <a:solidFill>
                  <a:schemeClr val="tx1"/>
                </a:solidFill>
                <a:effectLst/>
                <a:latin typeface="+mn-lt"/>
                <a:ea typeface="+mn-ea"/>
                <a:cs typeface="+mn-cs"/>
              </a:rPr>
              <a:t>MacroAccurcy</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would be (0.9000 + 0.0500 + 0.0500) / 3 = </a:t>
            </a:r>
            <a:r>
              <a:rPr lang="en-US" sz="1200" b="1" i="0" kern="1200" dirty="0" smtClean="0">
                <a:solidFill>
                  <a:schemeClr val="tx1"/>
                </a:solidFill>
                <a:effectLst/>
                <a:latin typeface="+mn-lt"/>
                <a:ea typeface="+mn-ea"/>
                <a:cs typeface="+mn-cs"/>
              </a:rPr>
              <a:t>0.3333</a:t>
            </a:r>
            <a:r>
              <a:rPr lang="en-US" sz="1200" b="0" i="0" kern="1200" dirty="0" smtClean="0">
                <a:solidFill>
                  <a:schemeClr val="tx1"/>
                </a:solidFill>
                <a:effectLst/>
                <a:latin typeface="+mn-lt"/>
                <a:ea typeface="+mn-ea"/>
                <a:cs typeface="+mn-cs"/>
              </a:rPr>
              <a:t>.</a:t>
            </a:r>
          </a:p>
          <a:p>
            <a:pPr marL="171450" indent="-171450">
              <a:buFontTx/>
              <a:buChar char="-"/>
            </a:pPr>
            <a:endParaRPr lang="en-IN" b="1" dirty="0" smtClean="0"/>
          </a:p>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17</a:t>
            </a:fld>
            <a:endParaRPr lang="en-IN"/>
          </a:p>
        </p:txBody>
      </p:sp>
    </p:spTree>
    <p:extLst>
      <p:ext uri="{BB962C8B-B14F-4D97-AF65-F5344CB8AC3E}">
        <p14:creationId xmlns:p14="http://schemas.microsoft.com/office/powerpoint/2010/main" val="60581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A4753F-1BC7-44B1-AE2C-11D8B03F4906}" type="slidenum">
              <a:rPr lang="en-IN" smtClean="0"/>
              <a:t>21</a:t>
            </a:fld>
            <a:endParaRPr lang="en-IN"/>
          </a:p>
        </p:txBody>
      </p:sp>
    </p:spTree>
    <p:extLst>
      <p:ext uri="{BB962C8B-B14F-4D97-AF65-F5344CB8AC3E}">
        <p14:creationId xmlns:p14="http://schemas.microsoft.com/office/powerpoint/2010/main" val="283717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D0FEE6E8-D2D4-46DE-BF27-AF15CA8D6CDD}" type="datetimeFigureOut">
              <a:rPr lang="en-IN" smtClean="0"/>
              <a:t>26-11-2020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4255692-47A7-415F-BF26-F5276FECF01E}"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378188709"/>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FEE6E8-D2D4-46DE-BF27-AF15CA8D6CDD}"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06735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D0FEE6E8-D2D4-46DE-BF27-AF15CA8D6CDD}" type="datetimeFigureOut">
              <a:rPr lang="en-IN" smtClean="0"/>
              <a:t>26-11-2020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4255692-47A7-415F-BF26-F5276FECF01E}"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10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FEE6E8-D2D4-46DE-BF27-AF15CA8D6CDD}"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97995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D0FEE6E8-D2D4-46DE-BF27-AF15CA8D6CDD}" type="datetimeFigureOut">
              <a:rPr lang="en-IN" smtClean="0"/>
              <a:t>26-11-2020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4255692-47A7-415F-BF26-F5276FECF01E}"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1553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FEE6E8-D2D4-46DE-BF27-AF15CA8D6CDD}"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10774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FEE6E8-D2D4-46DE-BF27-AF15CA8D6CDD}" type="datetimeFigureOut">
              <a:rPr lang="en-IN" smtClean="0"/>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8352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FEE6E8-D2D4-46DE-BF27-AF15CA8D6CDD}" type="datetimeFigureOut">
              <a:rPr lang="en-IN" smtClean="0"/>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12835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D0FEE6E8-D2D4-46DE-BF27-AF15CA8D6CDD}" type="datetimeFigureOut">
              <a:rPr lang="en-IN" smtClean="0"/>
              <a:t>26-11-2020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72638279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0FEE6E8-D2D4-46DE-BF27-AF15CA8D6CDD}" type="datetimeFigureOut">
              <a:rPr lang="en-IN" smtClean="0"/>
              <a:t>26-11-2020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4255692-47A7-415F-BF26-F5276FECF01E}" type="slidenum">
              <a:rPr lang="en-IN" smtClean="0"/>
              <a:t>‹#›</a:t>
            </a:fld>
            <a:endParaRPr lang="en-IN"/>
          </a:p>
        </p:txBody>
      </p:sp>
    </p:spTree>
    <p:extLst>
      <p:ext uri="{BB962C8B-B14F-4D97-AF65-F5344CB8AC3E}">
        <p14:creationId xmlns:p14="http://schemas.microsoft.com/office/powerpoint/2010/main" val="229147474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0FEE6E8-D2D4-46DE-BF27-AF15CA8D6CDD}" type="datetimeFigureOut">
              <a:rPr lang="en-IN" smtClean="0"/>
              <a:t>26-11-2020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4255692-47A7-415F-BF26-F5276FECF01E}" type="slidenum">
              <a:rPr lang="en-IN" smtClean="0"/>
              <a:t>‹#›</a:t>
            </a:fld>
            <a:endParaRPr lang="en-IN"/>
          </a:p>
        </p:txBody>
      </p:sp>
    </p:spTree>
    <p:extLst>
      <p:ext uri="{BB962C8B-B14F-4D97-AF65-F5344CB8AC3E}">
        <p14:creationId xmlns:p14="http://schemas.microsoft.com/office/powerpoint/2010/main" val="188362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D0FEE6E8-D2D4-46DE-BF27-AF15CA8D6CDD}" type="datetimeFigureOut">
              <a:rPr lang="en-IN" smtClean="0"/>
              <a:t>26-11-2020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4255692-47A7-415F-BF26-F5276FECF01E}"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349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artner.com/en/documents/3956079/magic-quadrant-for-enterprise-low-code-application-plat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Become </a:t>
            </a:r>
            <a:r>
              <a:rPr lang="en-US" b="1" dirty="0" smtClean="0"/>
              <a:t>a Data </a:t>
            </a:r>
            <a:r>
              <a:rPr lang="en-US" b="1" dirty="0"/>
              <a:t>Nerd with </a:t>
            </a:r>
            <a:r>
              <a:rPr lang="en-US" b="1" dirty="0" smtClean="0"/>
              <a:t>low code</a:t>
            </a:r>
            <a:r>
              <a:rPr lang="en-US" b="1" dirty="0"/>
              <a:t/>
            </a:r>
            <a:br>
              <a:rPr lang="en-US" b="1" dirty="0"/>
            </a:br>
            <a:endParaRPr lang="en-IN" dirty="0"/>
          </a:p>
        </p:txBody>
      </p:sp>
      <p:sp>
        <p:nvSpPr>
          <p:cNvPr id="3" name="Subtitle 2"/>
          <p:cNvSpPr>
            <a:spLocks noGrp="1"/>
          </p:cNvSpPr>
          <p:nvPr>
            <p:ph type="subTitle" idx="1"/>
          </p:nvPr>
        </p:nvSpPr>
        <p:spPr>
          <a:xfrm>
            <a:off x="7920752" y="4669954"/>
            <a:ext cx="3793678" cy="1202035"/>
          </a:xfrm>
        </p:spPr>
        <p:txBody>
          <a:bodyPr>
            <a:normAutofit fontScale="85000" lnSpcReduction="20000"/>
          </a:bodyPr>
          <a:lstStyle/>
          <a:p>
            <a:r>
              <a:rPr lang="en-US" b="1" dirty="0" err="1" smtClean="0"/>
              <a:t>ML.Net</a:t>
            </a:r>
            <a:r>
              <a:rPr lang="en-US" b="1" dirty="0" smtClean="0"/>
              <a:t> - Model Builder</a:t>
            </a:r>
          </a:p>
          <a:p>
            <a:r>
              <a:rPr lang="en-US" b="1" dirty="0" smtClean="0"/>
              <a:t>Azure Cognitive Services</a:t>
            </a:r>
          </a:p>
          <a:p>
            <a:r>
              <a:rPr lang="en-US" b="1" dirty="0" smtClean="0"/>
              <a:t>Microsoft </a:t>
            </a:r>
            <a:r>
              <a:rPr lang="en-US" b="1" dirty="0"/>
              <a:t>Power BI</a:t>
            </a:r>
            <a:endParaRPr lang="en-IN" dirty="0"/>
          </a:p>
        </p:txBody>
      </p:sp>
      <p:pic>
        <p:nvPicPr>
          <p:cNvPr id="4" name="Picture 3"/>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593652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a Data Scientist</a:t>
            </a:r>
            <a:endParaRPr lang="en-IN" dirty="0"/>
          </a:p>
        </p:txBody>
      </p:sp>
      <p:sp>
        <p:nvSpPr>
          <p:cNvPr id="3" name="Content Placeholder 2"/>
          <p:cNvSpPr>
            <a:spLocks noGrp="1"/>
          </p:cNvSpPr>
          <p:nvPr>
            <p:ph idx="1"/>
          </p:nvPr>
        </p:nvSpPr>
        <p:spPr/>
        <p:txBody>
          <a:bodyPr>
            <a:normAutofit/>
          </a:bodyPr>
          <a:lstStyle/>
          <a:p>
            <a:r>
              <a:rPr lang="en-US" sz="2800" dirty="0"/>
              <a:t>D</a:t>
            </a:r>
            <a:r>
              <a:rPr lang="en-US" sz="2800" dirty="0" smtClean="0"/>
              <a:t>ata </a:t>
            </a:r>
            <a:r>
              <a:rPr lang="en-US" sz="2800" dirty="0"/>
              <a:t>to use</a:t>
            </a:r>
            <a:r>
              <a:rPr lang="en-US" sz="2800" dirty="0" smtClean="0"/>
              <a:t>? Is there trained data already available?</a:t>
            </a:r>
            <a:endParaRPr lang="en-US" sz="2800" dirty="0"/>
          </a:p>
          <a:p>
            <a:r>
              <a:rPr lang="en-US" sz="2800" dirty="0"/>
              <a:t>How should that data be processed to create prepared data?</a:t>
            </a:r>
          </a:p>
          <a:p>
            <a:r>
              <a:rPr lang="en-US" sz="2800" dirty="0"/>
              <a:t>Identify Combinations of prepared data and machine learning algorithms should you use to create the best model?</a:t>
            </a:r>
          </a:p>
          <a:p>
            <a:endParaRPr lang="en-IN" sz="2800" dirty="0"/>
          </a:p>
        </p:txBody>
      </p:sp>
      <p:pic>
        <p:nvPicPr>
          <p:cNvPr id="4" name="Picture 3"/>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3037826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E08F5-C4F8-4FB7-A4B3-8E95D0A31E73}"/>
              </a:ext>
            </a:extLst>
          </p:cNvPr>
          <p:cNvSpPr>
            <a:spLocks noGrp="1"/>
          </p:cNvSpPr>
          <p:nvPr>
            <p:ph type="title"/>
          </p:nvPr>
        </p:nvSpPr>
        <p:spPr>
          <a:xfrm>
            <a:off x="2934200" y="914400"/>
            <a:ext cx="8773704" cy="1377108"/>
          </a:xfrm>
        </p:spPr>
        <p:txBody>
          <a:bodyPr>
            <a:normAutofit/>
          </a:bodyPr>
          <a:lstStyle/>
          <a:p>
            <a:r>
              <a:rPr lang="en-IN" dirty="0" err="1"/>
              <a:t>ML.Net</a:t>
            </a:r>
            <a:endParaRPr lang="en-IN" dirty="0"/>
          </a:p>
        </p:txBody>
      </p:sp>
      <p:graphicFrame>
        <p:nvGraphicFramePr>
          <p:cNvPr id="12" name="Content Placeholder 2">
            <a:extLst>
              <a:ext uri="{FF2B5EF4-FFF2-40B4-BE49-F238E27FC236}">
                <a16:creationId xmlns="" xmlns:a16="http://schemas.microsoft.com/office/drawing/2014/main" id="{ABC988A2-D8EF-4D88-B4DF-3666BDD986D2}"/>
              </a:ext>
            </a:extLst>
          </p:cNvPr>
          <p:cNvGraphicFramePr>
            <a:graphicFrameLocks noGrp="1"/>
          </p:cNvGraphicFramePr>
          <p:nvPr>
            <p:ph idx="1"/>
            <p:extLst>
              <p:ext uri="{D42A27DB-BD31-4B8C-83A1-F6EECF244321}">
                <p14:modId xmlns:p14="http://schemas.microsoft.com/office/powerpoint/2010/main" val="2716860524"/>
              </p:ext>
            </p:extLst>
          </p:nvPr>
        </p:nvGraphicFramePr>
        <p:xfrm>
          <a:off x="4032173" y="2291508"/>
          <a:ext cx="7675731" cy="4064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0" y="0"/>
            <a:ext cx="848540" cy="914400"/>
          </a:xfrm>
          <a:prstGeom prst="rect">
            <a:avLst/>
          </a:prstGeom>
        </p:spPr>
      </p:pic>
    </p:spTree>
    <p:extLst>
      <p:ext uri="{BB962C8B-B14F-4D97-AF65-F5344CB8AC3E}">
        <p14:creationId xmlns:p14="http://schemas.microsoft.com/office/powerpoint/2010/main" val="1332698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If you know the problem well, figuring solution is as simple as it is.</a:t>
            </a:r>
            <a:endParaRPr lang="en-IN" dirty="0"/>
          </a:p>
        </p:txBody>
      </p:sp>
      <p:sp>
        <p:nvSpPr>
          <p:cNvPr id="3" name="Text Placeholder 2"/>
          <p:cNvSpPr>
            <a:spLocks noGrp="1"/>
          </p:cNvSpPr>
          <p:nvPr>
            <p:ph type="body" idx="1"/>
          </p:nvPr>
        </p:nvSpPr>
        <p:spPr/>
        <p:txBody>
          <a:bodyPr/>
          <a:lstStyle/>
          <a:p>
            <a:r>
              <a:rPr lang="en-IN" dirty="0" smtClean="0"/>
              <a:t>Defining problem is 80%</a:t>
            </a:r>
          </a:p>
          <a:p>
            <a:r>
              <a:rPr lang="en-IN" dirty="0" smtClean="0"/>
              <a:t>Solution is just 20%</a:t>
            </a:r>
            <a:endParaRPr lang="en-IN" dirty="0"/>
          </a:p>
        </p:txBody>
      </p:sp>
    </p:spTree>
    <p:extLst>
      <p:ext uri="{BB962C8B-B14F-4D97-AF65-F5344CB8AC3E}">
        <p14:creationId xmlns:p14="http://schemas.microsoft.com/office/powerpoint/2010/main" val="242933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No/Low Code dev platforms</a:t>
            </a:r>
            <a:endParaRPr lang="en-IN" dirty="0"/>
          </a:p>
        </p:txBody>
      </p:sp>
      <p:sp>
        <p:nvSpPr>
          <p:cNvPr id="3" name="Content Placeholder 2"/>
          <p:cNvSpPr>
            <a:spLocks noGrp="1"/>
          </p:cNvSpPr>
          <p:nvPr>
            <p:ph idx="1"/>
          </p:nvPr>
        </p:nvSpPr>
        <p:spPr/>
        <p:txBody>
          <a:bodyPr>
            <a:normAutofit/>
          </a:bodyPr>
          <a:lstStyle/>
          <a:p>
            <a:r>
              <a:rPr lang="en-IN" dirty="0" smtClean="0"/>
              <a:t>Problems better solvable by industry / business people like citizen data scientist.</a:t>
            </a:r>
          </a:p>
          <a:p>
            <a:r>
              <a:rPr lang="en-IN" dirty="0" smtClean="0"/>
              <a:t>DIY – Do It Yourself </a:t>
            </a:r>
            <a:r>
              <a:rPr lang="en-IN" dirty="0" err="1" smtClean="0"/>
              <a:t>mindset</a:t>
            </a:r>
            <a:r>
              <a:rPr lang="en-IN" dirty="0" smtClean="0"/>
              <a:t>.</a:t>
            </a:r>
            <a:endParaRPr lang="en-IN" dirty="0" smtClean="0"/>
          </a:p>
          <a:p>
            <a:r>
              <a:rPr lang="en-IN" dirty="0" smtClean="0"/>
              <a:t>Microsoft </a:t>
            </a:r>
            <a:r>
              <a:rPr lang="en-IN" dirty="0" err="1" smtClean="0"/>
              <a:t>PowerApps</a:t>
            </a:r>
            <a:r>
              <a:rPr lang="en-IN" dirty="0" smtClean="0"/>
              <a:t> - overall combined feature </a:t>
            </a:r>
            <a:r>
              <a:rPr lang="en-IN" dirty="0" smtClean="0"/>
              <a:t>set for analytics end-to-end.</a:t>
            </a:r>
            <a:endParaRPr lang="en-IN" dirty="0" smtClean="0"/>
          </a:p>
          <a:p>
            <a:r>
              <a:rPr lang="en-US" dirty="0" smtClean="0"/>
              <a:t>Adob</a:t>
            </a:r>
            <a:r>
              <a:rPr lang="en-US" dirty="0" smtClean="0"/>
              <a:t>e Photoshop vs </a:t>
            </a:r>
            <a:r>
              <a:rPr lang="en-US" dirty="0" err="1" smtClean="0"/>
              <a:t>Canva</a:t>
            </a:r>
            <a:r>
              <a:rPr lang="en-US" dirty="0" smtClean="0"/>
              <a:t>.</a:t>
            </a:r>
            <a:endParaRPr lang="en-IN" dirty="0"/>
          </a:p>
        </p:txBody>
      </p:sp>
    </p:spTree>
    <p:extLst>
      <p:ext uri="{BB962C8B-B14F-4D97-AF65-F5344CB8AC3E}">
        <p14:creationId xmlns:p14="http://schemas.microsoft.com/office/powerpoint/2010/main" val="4180693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Why no-code / low-code important for companies now</a:t>
            </a:r>
            <a:r>
              <a:rPr lang="en-IN" dirty="0" smtClean="0"/>
              <a:t>?</a:t>
            </a:r>
            <a:endParaRPr lang="en-IN" dirty="0"/>
          </a:p>
        </p:txBody>
      </p:sp>
      <p:sp>
        <p:nvSpPr>
          <p:cNvPr id="3" name="Content Placeholder 2"/>
          <p:cNvSpPr>
            <a:spLocks noGrp="1"/>
          </p:cNvSpPr>
          <p:nvPr>
            <p:ph idx="1"/>
          </p:nvPr>
        </p:nvSpPr>
        <p:spPr/>
        <p:txBody>
          <a:bodyPr/>
          <a:lstStyle/>
          <a:p>
            <a:pPr lvl="1"/>
            <a:r>
              <a:rPr lang="en-IN" dirty="0"/>
              <a:t>Attain growth faster with small, lean &amp; mobile workforce.</a:t>
            </a:r>
          </a:p>
          <a:p>
            <a:pPr lvl="1"/>
            <a:r>
              <a:rPr lang="en-IN" dirty="0"/>
              <a:t>Fail fast</a:t>
            </a:r>
            <a:r>
              <a:rPr lang="en-IN" dirty="0" smtClean="0"/>
              <a:t>.</a:t>
            </a:r>
          </a:p>
          <a:p>
            <a:r>
              <a:rPr lang="en-IN" dirty="0"/>
              <a:t>Gartner </a:t>
            </a:r>
            <a:r>
              <a:rPr lang="en-IN" dirty="0">
                <a:hlinkClick r:id="rId2"/>
              </a:rPr>
              <a:t>predicts</a:t>
            </a:r>
            <a:endParaRPr lang="en-IN" dirty="0"/>
          </a:p>
          <a:p>
            <a:pPr lvl="1"/>
            <a:r>
              <a:rPr lang="en-IN" dirty="0"/>
              <a:t>65% of app development by the year 2024.</a:t>
            </a:r>
          </a:p>
          <a:p>
            <a:pPr lvl="1"/>
            <a:r>
              <a:rPr lang="en-IN" dirty="0"/>
              <a:t>66% of companies would use 4 low-code tools &amp; platforms.</a:t>
            </a:r>
          </a:p>
          <a:p>
            <a:pPr lvl="1"/>
            <a:endParaRPr lang="en-IN" dirty="0"/>
          </a:p>
          <a:p>
            <a:endParaRPr lang="en-IN" b="1" dirty="0"/>
          </a:p>
        </p:txBody>
      </p:sp>
    </p:spTree>
    <p:extLst>
      <p:ext uri="{BB962C8B-B14F-4D97-AF65-F5344CB8AC3E}">
        <p14:creationId xmlns:p14="http://schemas.microsoft.com/office/powerpoint/2010/main" val="1410534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Builder </a:t>
            </a:r>
            <a:br>
              <a:rPr lang="en-IN" dirty="0" smtClean="0"/>
            </a:br>
            <a:r>
              <a:rPr lang="en-IN" sz="3200" dirty="0" smtClean="0"/>
              <a:t>– Who benefits the most</a:t>
            </a:r>
            <a:endParaRPr lang="en-IN" dirty="0"/>
          </a:p>
        </p:txBody>
      </p:sp>
      <p:pic>
        <p:nvPicPr>
          <p:cNvPr id="4" name="Picture 3"/>
          <p:cNvPicPr>
            <a:picLocks noChangeAspect="1"/>
          </p:cNvPicPr>
          <p:nvPr/>
        </p:nvPicPr>
        <p:blipFill>
          <a:blip r:embed="rId3"/>
          <a:stretch>
            <a:fillRect/>
          </a:stretch>
        </p:blipFill>
        <p:spPr>
          <a:xfrm>
            <a:off x="3356004" y="2448723"/>
            <a:ext cx="7925962" cy="3641181"/>
          </a:xfrm>
          <a:prstGeom prst="rect">
            <a:avLst/>
          </a:prstGeom>
        </p:spPr>
      </p:pic>
      <p:pic>
        <p:nvPicPr>
          <p:cNvPr id="5" name="Picture 4"/>
          <p:cNvPicPr>
            <a:picLocks noChangeAspect="1"/>
          </p:cNvPicPr>
          <p:nvPr/>
        </p:nvPicPr>
        <p:blipFill>
          <a:blip r:embed="rId4"/>
          <a:stretch>
            <a:fillRect/>
          </a:stretch>
        </p:blipFill>
        <p:spPr>
          <a:xfrm>
            <a:off x="0" y="0"/>
            <a:ext cx="848540" cy="914400"/>
          </a:xfrm>
          <a:prstGeom prst="rect">
            <a:avLst/>
          </a:prstGeom>
        </p:spPr>
      </p:pic>
    </p:spTree>
    <p:extLst>
      <p:ext uri="{BB962C8B-B14F-4D97-AF65-F5344CB8AC3E}">
        <p14:creationId xmlns:p14="http://schemas.microsoft.com/office/powerpoint/2010/main" val="2564427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own ML model matters?</a:t>
            </a:r>
            <a:endParaRPr lang="en-IN" dirty="0"/>
          </a:p>
        </p:txBody>
      </p:sp>
      <p:sp>
        <p:nvSpPr>
          <p:cNvPr id="3" name="Content Placeholder 2"/>
          <p:cNvSpPr>
            <a:spLocks noGrp="1"/>
          </p:cNvSpPr>
          <p:nvPr>
            <p:ph idx="1"/>
          </p:nvPr>
        </p:nvSpPr>
        <p:spPr/>
        <p:txBody>
          <a:bodyPr/>
          <a:lstStyle/>
          <a:p>
            <a:r>
              <a:rPr lang="en-IN" dirty="0" smtClean="0"/>
              <a:t>Different businesses have different sense of data.</a:t>
            </a:r>
          </a:p>
          <a:p>
            <a:r>
              <a:rPr lang="en-IN" dirty="0" smtClean="0"/>
              <a:t>Specific problems relevant to individual business should be able to solve better by those business users</a:t>
            </a:r>
            <a:r>
              <a:rPr lang="en-IN" dirty="0" smtClean="0"/>
              <a:t>.</a:t>
            </a:r>
          </a:p>
          <a:p>
            <a:r>
              <a:rPr lang="en-IN" dirty="0" smtClean="0"/>
              <a:t>Feedbacks of Movie, E-Commerce retail shopping website, Food ordering app may not be same type to categorize as good / bad.</a:t>
            </a:r>
            <a:endParaRPr lang="en-IN" dirty="0"/>
          </a:p>
        </p:txBody>
      </p:sp>
    </p:spTree>
    <p:extLst>
      <p:ext uri="{BB962C8B-B14F-4D97-AF65-F5344CB8AC3E}">
        <p14:creationId xmlns:p14="http://schemas.microsoft.com/office/powerpoint/2010/main" val="2899555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practices - Interpreting results</a:t>
            </a:r>
          </a:p>
        </p:txBody>
      </p:sp>
      <p:sp>
        <p:nvSpPr>
          <p:cNvPr id="3" name="Content Placeholder 2"/>
          <p:cNvSpPr>
            <a:spLocks noGrp="1"/>
          </p:cNvSpPr>
          <p:nvPr>
            <p:ph idx="1"/>
          </p:nvPr>
        </p:nvSpPr>
        <p:spPr/>
        <p:txBody>
          <a:bodyPr/>
          <a:lstStyle/>
          <a:p>
            <a:endParaRPr lang="en-IN"/>
          </a:p>
        </p:txBody>
      </p:sp>
      <p:pic>
        <p:nvPicPr>
          <p:cNvPr id="4" name="Picture 3" descr="A screenshot of a computer&#10;&#10;Description automatically generated">
            <a:extLst>
              <a:ext uri="{FF2B5EF4-FFF2-40B4-BE49-F238E27FC236}">
                <a16:creationId xmlns="" xmlns:a16="http://schemas.microsoft.com/office/drawing/2014/main" id="{38B93C28-382B-458F-8711-F5DD5EF8F94F}"/>
              </a:ext>
            </a:extLst>
          </p:cNvPr>
          <p:cNvPicPr>
            <a:picLocks noChangeAspect="1"/>
          </p:cNvPicPr>
          <p:nvPr/>
        </p:nvPicPr>
        <p:blipFill>
          <a:blip r:embed="rId3"/>
          <a:stretch>
            <a:fillRect/>
          </a:stretch>
        </p:blipFill>
        <p:spPr>
          <a:xfrm>
            <a:off x="2933700" y="2438400"/>
            <a:ext cx="6988570" cy="3651528"/>
          </a:xfrm>
          <a:prstGeom prst="rect">
            <a:avLst/>
          </a:prstGeom>
        </p:spPr>
      </p:pic>
      <p:pic>
        <p:nvPicPr>
          <p:cNvPr id="5" name="Picture 4"/>
          <p:cNvPicPr>
            <a:picLocks noChangeAspect="1"/>
          </p:cNvPicPr>
          <p:nvPr/>
        </p:nvPicPr>
        <p:blipFill>
          <a:blip r:embed="rId4"/>
          <a:stretch>
            <a:fillRect/>
          </a:stretch>
        </p:blipFill>
        <p:spPr>
          <a:xfrm>
            <a:off x="0" y="0"/>
            <a:ext cx="848540" cy="914400"/>
          </a:xfrm>
          <a:prstGeom prst="rect">
            <a:avLst/>
          </a:prstGeom>
        </p:spPr>
      </p:pic>
    </p:spTree>
    <p:extLst>
      <p:ext uri="{BB962C8B-B14F-4D97-AF65-F5344CB8AC3E}">
        <p14:creationId xmlns:p14="http://schemas.microsoft.com/office/powerpoint/2010/main" val="3866256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ML products provided by Microsoft</a:t>
            </a:r>
            <a:endParaRPr lang="en-IN" dirty="0"/>
          </a:p>
        </p:txBody>
      </p:sp>
      <p:sp>
        <p:nvSpPr>
          <p:cNvPr id="3" name="Text Placeholder 2"/>
          <p:cNvSpPr>
            <a:spLocks noGrp="1"/>
          </p:cNvSpPr>
          <p:nvPr>
            <p:ph type="body" idx="1"/>
          </p:nvPr>
        </p:nvSpPr>
        <p:spPr/>
        <p:txBody>
          <a:bodyPr/>
          <a:lstStyle/>
          <a:p>
            <a:r>
              <a:rPr lang="en-US" dirty="0" err="1" smtClean="0"/>
              <a:t>ML.Net</a:t>
            </a:r>
            <a:endParaRPr lang="en-IN" dirty="0"/>
          </a:p>
        </p:txBody>
      </p:sp>
      <p:sp>
        <p:nvSpPr>
          <p:cNvPr id="4" name="Content Placeholder 3"/>
          <p:cNvSpPr>
            <a:spLocks noGrp="1"/>
          </p:cNvSpPr>
          <p:nvPr>
            <p:ph sz="half" idx="2"/>
          </p:nvPr>
        </p:nvSpPr>
        <p:spPr/>
        <p:txBody>
          <a:bodyPr/>
          <a:lstStyle/>
          <a:p>
            <a:r>
              <a:rPr lang="en-US" dirty="0"/>
              <a:t>If you are building a .NET </a:t>
            </a:r>
            <a:r>
              <a:rPr lang="en-US" dirty="0" smtClean="0"/>
              <a:t>app </a:t>
            </a:r>
            <a:r>
              <a:rPr lang="en-US" dirty="0"/>
              <a:t>and want to integrate ML, use ML.NET. </a:t>
            </a:r>
            <a:endParaRPr lang="en-IN" dirty="0" smtClean="0"/>
          </a:p>
          <a:p>
            <a:r>
              <a:rPr lang="en-US" dirty="0" smtClean="0"/>
              <a:t>You don't pay anything for using ML.NET itself</a:t>
            </a:r>
            <a:r>
              <a:rPr lang="en-US" dirty="0"/>
              <a:t>. </a:t>
            </a:r>
            <a:r>
              <a:rPr lang="en-US" dirty="0" smtClean="0"/>
              <a:t>It is just </a:t>
            </a:r>
            <a:r>
              <a:rPr lang="en-US" dirty="0"/>
              <a:t>a </a:t>
            </a:r>
            <a:r>
              <a:rPr lang="en-US" dirty="0" smtClean="0"/>
              <a:t>toolkit that </a:t>
            </a:r>
            <a:r>
              <a:rPr lang="en-US" dirty="0"/>
              <a:t>you can run anywhere.</a:t>
            </a:r>
            <a:endParaRPr lang="en-IN" dirty="0"/>
          </a:p>
        </p:txBody>
      </p:sp>
      <p:sp>
        <p:nvSpPr>
          <p:cNvPr id="5" name="Text Placeholder 4"/>
          <p:cNvSpPr>
            <a:spLocks noGrp="1"/>
          </p:cNvSpPr>
          <p:nvPr>
            <p:ph type="body" sz="quarter" idx="3"/>
          </p:nvPr>
        </p:nvSpPr>
        <p:spPr/>
        <p:txBody>
          <a:bodyPr/>
          <a:lstStyle/>
          <a:p>
            <a:r>
              <a:rPr lang="en-US" dirty="0" smtClean="0"/>
              <a:t>Azure ML</a:t>
            </a:r>
            <a:endParaRPr lang="en-IN" dirty="0"/>
          </a:p>
        </p:txBody>
      </p:sp>
      <p:sp>
        <p:nvSpPr>
          <p:cNvPr id="6" name="Content Placeholder 5"/>
          <p:cNvSpPr>
            <a:spLocks noGrp="1"/>
          </p:cNvSpPr>
          <p:nvPr>
            <p:ph sz="quarter" idx="4"/>
          </p:nvPr>
        </p:nvSpPr>
        <p:spPr/>
        <p:txBody>
          <a:bodyPr/>
          <a:lstStyle/>
          <a:p>
            <a:r>
              <a:rPr lang="en-US" dirty="0" smtClean="0"/>
              <a:t>If you don't do .NET, use Azure ML.</a:t>
            </a:r>
          </a:p>
          <a:p>
            <a:r>
              <a:rPr lang="en-US" dirty="0" smtClean="0"/>
              <a:t>If you are ready to pay </a:t>
            </a:r>
            <a:r>
              <a:rPr lang="en-US" dirty="0"/>
              <a:t>for the </a:t>
            </a:r>
            <a:r>
              <a:rPr lang="en-US" dirty="0" smtClean="0"/>
              <a:t>cloud compute </a:t>
            </a:r>
            <a:r>
              <a:rPr lang="en-US" dirty="0"/>
              <a:t>power that you "</a:t>
            </a:r>
            <a:r>
              <a:rPr lang="en-US" dirty="0" smtClean="0"/>
              <a:t>burn“, go-ahead using Azure ML.</a:t>
            </a:r>
            <a:endParaRPr lang="en-IN" dirty="0"/>
          </a:p>
        </p:txBody>
      </p:sp>
      <p:pic>
        <p:nvPicPr>
          <p:cNvPr id="7" name="Picture 6"/>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601425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5B40E9-3B21-443D-A174-18A5D9726FC4}"/>
              </a:ext>
            </a:extLst>
          </p:cNvPr>
          <p:cNvSpPr>
            <a:spLocks noGrp="1"/>
          </p:cNvSpPr>
          <p:nvPr>
            <p:ph type="title"/>
          </p:nvPr>
        </p:nvSpPr>
        <p:spPr>
          <a:xfrm>
            <a:off x="2934199" y="517793"/>
            <a:ext cx="8688595" cy="1773715"/>
          </a:xfrm>
        </p:spPr>
        <p:txBody>
          <a:bodyPr>
            <a:normAutofit/>
          </a:bodyPr>
          <a:lstStyle/>
          <a:p>
            <a:r>
              <a:rPr lang="en-IN" dirty="0" smtClean="0"/>
              <a:t>Power </a:t>
            </a:r>
            <a:r>
              <a:rPr lang="en-IN" dirty="0"/>
              <a:t>BI</a:t>
            </a:r>
          </a:p>
        </p:txBody>
      </p:sp>
      <p:graphicFrame>
        <p:nvGraphicFramePr>
          <p:cNvPr id="5" name="Content Placeholder 2">
            <a:extLst>
              <a:ext uri="{FF2B5EF4-FFF2-40B4-BE49-F238E27FC236}">
                <a16:creationId xmlns="" xmlns:a16="http://schemas.microsoft.com/office/drawing/2014/main" id="{4FBC25B2-6771-418F-8033-9EA8B166A569}"/>
              </a:ext>
            </a:extLst>
          </p:cNvPr>
          <p:cNvGraphicFramePr>
            <a:graphicFrameLocks noGrp="1"/>
          </p:cNvGraphicFramePr>
          <p:nvPr>
            <p:ph idx="1"/>
            <p:extLst>
              <p:ext uri="{D42A27DB-BD31-4B8C-83A1-F6EECF244321}">
                <p14:modId xmlns:p14="http://schemas.microsoft.com/office/powerpoint/2010/main" val="119869464"/>
              </p:ext>
            </p:extLst>
          </p:nvPr>
        </p:nvGraphicFramePr>
        <p:xfrm>
          <a:off x="4054206" y="2291508"/>
          <a:ext cx="7653697" cy="406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0" y="0"/>
            <a:ext cx="848540" cy="914400"/>
          </a:xfrm>
          <a:prstGeom prst="rect">
            <a:avLst/>
          </a:prstGeom>
        </p:spPr>
      </p:pic>
    </p:spTree>
    <p:extLst>
      <p:ext uri="{BB962C8B-B14F-4D97-AF65-F5344CB8AC3E}">
        <p14:creationId xmlns:p14="http://schemas.microsoft.com/office/powerpoint/2010/main" val="2931404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Dinesh Kumar P</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3543" b="3543"/>
          <a:stretch>
            <a:fillRect/>
          </a:stretch>
        </p:blipFill>
        <p:spPr/>
      </p:pic>
      <p:sp>
        <p:nvSpPr>
          <p:cNvPr id="4" name="Text Placeholder 3"/>
          <p:cNvSpPr>
            <a:spLocks noGrp="1"/>
          </p:cNvSpPr>
          <p:nvPr>
            <p:ph type="body" sz="half" idx="2"/>
          </p:nvPr>
        </p:nvSpPr>
        <p:spPr/>
        <p:txBody>
          <a:bodyPr>
            <a:normAutofit/>
          </a:bodyPr>
          <a:lstStyle/>
          <a:p>
            <a:r>
              <a:rPr lang="en-IN" sz="1800" dirty="0" smtClean="0"/>
              <a:t>Product Manager,</a:t>
            </a:r>
          </a:p>
          <a:p>
            <a:r>
              <a:rPr lang="en-IN" sz="1800" dirty="0" smtClean="0"/>
              <a:t>Reports &amp; Analytics Squad,</a:t>
            </a:r>
          </a:p>
          <a:p>
            <a:endParaRPr lang="en-IN" sz="1800"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6488" y="4232063"/>
            <a:ext cx="1581912" cy="300458"/>
          </a:xfrm>
          <a:prstGeom prst="rect">
            <a:avLst/>
          </a:prstGeom>
        </p:spPr>
      </p:pic>
      <p:pic>
        <p:nvPicPr>
          <p:cNvPr id="8" name="Picture 7"/>
          <p:cNvPicPr>
            <a:picLocks noChangeAspect="1"/>
          </p:cNvPicPr>
          <p:nvPr/>
        </p:nvPicPr>
        <p:blipFill>
          <a:blip r:embed="rId4"/>
          <a:stretch>
            <a:fillRect/>
          </a:stretch>
        </p:blipFill>
        <p:spPr>
          <a:xfrm>
            <a:off x="1189822" y="1503910"/>
            <a:ext cx="848540" cy="914400"/>
          </a:xfrm>
          <a:prstGeom prst="rect">
            <a:avLst/>
          </a:prstGeom>
        </p:spPr>
      </p:pic>
    </p:spTree>
    <p:extLst>
      <p:ext uri="{BB962C8B-B14F-4D97-AF65-F5344CB8AC3E}">
        <p14:creationId xmlns:p14="http://schemas.microsoft.com/office/powerpoint/2010/main" val="4148752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Use Case for </a:t>
            </a:r>
            <a:r>
              <a:rPr lang="en-IN" dirty="0" err="1" smtClean="0"/>
              <a:t>ML.Net</a:t>
            </a:r>
            <a:r>
              <a:rPr lang="en-IN" dirty="0" smtClean="0"/>
              <a:t> Model Builder</a:t>
            </a:r>
            <a:endParaRPr lang="en-IN" dirty="0"/>
          </a:p>
        </p:txBody>
      </p:sp>
      <p:sp>
        <p:nvSpPr>
          <p:cNvPr id="3" name="Content Placeholder 2"/>
          <p:cNvSpPr>
            <a:spLocks noGrp="1"/>
          </p:cNvSpPr>
          <p:nvPr>
            <p:ph idx="1"/>
          </p:nvPr>
        </p:nvSpPr>
        <p:spPr/>
        <p:txBody>
          <a:bodyPr/>
          <a:lstStyle/>
          <a:p>
            <a:r>
              <a:rPr lang="en-IN" b="1" dirty="0" smtClean="0"/>
              <a:t>Goal:</a:t>
            </a:r>
            <a:r>
              <a:rPr lang="en-IN" dirty="0" smtClean="0"/>
              <a:t> </a:t>
            </a:r>
            <a:r>
              <a:rPr lang="en-IN" dirty="0" smtClean="0"/>
              <a:t>Recognize the sentiment of feedback text with 3 rating. </a:t>
            </a:r>
          </a:p>
          <a:p>
            <a:r>
              <a:rPr lang="en-IN" b="1" dirty="0" smtClean="0"/>
              <a:t>Reason:</a:t>
            </a:r>
            <a:r>
              <a:rPr lang="en-IN" dirty="0" smtClean="0"/>
              <a:t> 1,2 rating mostly will have worst comment. Similarly 4,5 will have good comments. Feedbacks with 3 rating is annoying and yet to predict.</a:t>
            </a:r>
          </a:p>
          <a:p>
            <a:endParaRPr lang="en-IN" dirty="0"/>
          </a:p>
        </p:txBody>
      </p:sp>
      <p:pic>
        <p:nvPicPr>
          <p:cNvPr id="4" name="Picture 3"/>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1376300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A787E0C-825F-4420-B249-CEA0AE20550D}"/>
              </a:ext>
            </a:extLst>
          </p:cNvPr>
          <p:cNvSpPr/>
          <p:nvPr/>
        </p:nvSpPr>
        <p:spPr>
          <a:xfrm>
            <a:off x="1248843" y="893539"/>
            <a:ext cx="2276555" cy="830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 </a:t>
            </a:r>
            <a:r>
              <a:rPr lang="en-IN" dirty="0" smtClean="0"/>
              <a:t>Sentiment of existing feedbacks using </a:t>
            </a:r>
            <a:r>
              <a:rPr lang="en-IN" dirty="0"/>
              <a:t>Azure Cognitive</a:t>
            </a:r>
          </a:p>
        </p:txBody>
      </p:sp>
      <p:sp>
        <p:nvSpPr>
          <p:cNvPr id="3" name="Rectangle 2">
            <a:extLst>
              <a:ext uri="{FF2B5EF4-FFF2-40B4-BE49-F238E27FC236}">
                <a16:creationId xmlns="" xmlns:a16="http://schemas.microsoft.com/office/drawing/2014/main" id="{F8AA9C99-4D4C-44F2-9F88-4B0551833590}"/>
              </a:ext>
            </a:extLst>
          </p:cNvPr>
          <p:cNvSpPr/>
          <p:nvPr/>
        </p:nvSpPr>
        <p:spPr>
          <a:xfrm>
            <a:off x="3986859" y="2016583"/>
            <a:ext cx="2250311" cy="93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 Dashboard </a:t>
            </a:r>
            <a:r>
              <a:rPr lang="en-IN" dirty="0"/>
              <a:t>for insights</a:t>
            </a:r>
          </a:p>
        </p:txBody>
      </p:sp>
      <p:sp>
        <p:nvSpPr>
          <p:cNvPr id="4" name="Rectangle 3">
            <a:extLst>
              <a:ext uri="{FF2B5EF4-FFF2-40B4-BE49-F238E27FC236}">
                <a16:creationId xmlns="" xmlns:a16="http://schemas.microsoft.com/office/drawing/2014/main" id="{3D1B8CFD-E034-4E95-B43E-A3A09C1E4669}"/>
              </a:ext>
            </a:extLst>
          </p:cNvPr>
          <p:cNvSpPr/>
          <p:nvPr/>
        </p:nvSpPr>
        <p:spPr>
          <a:xfrm>
            <a:off x="6938964" y="3182132"/>
            <a:ext cx="2656728" cy="1129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 Create </a:t>
            </a:r>
            <a:r>
              <a:rPr lang="en-IN" dirty="0"/>
              <a:t>own </a:t>
            </a:r>
            <a:r>
              <a:rPr lang="en-IN" dirty="0" smtClean="0"/>
              <a:t>model by training with sentiment detected.</a:t>
            </a:r>
            <a:endParaRPr lang="en-IN" dirty="0"/>
          </a:p>
        </p:txBody>
      </p:sp>
      <p:sp>
        <p:nvSpPr>
          <p:cNvPr id="5" name="Rectangle 4">
            <a:extLst>
              <a:ext uri="{FF2B5EF4-FFF2-40B4-BE49-F238E27FC236}">
                <a16:creationId xmlns="" xmlns:a16="http://schemas.microsoft.com/office/drawing/2014/main" id="{E356EA34-BC64-4EBA-803C-09F5B442A7EB}"/>
              </a:ext>
            </a:extLst>
          </p:cNvPr>
          <p:cNvSpPr/>
          <p:nvPr/>
        </p:nvSpPr>
        <p:spPr>
          <a:xfrm>
            <a:off x="9379694" y="4687729"/>
            <a:ext cx="2353270" cy="110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 </a:t>
            </a:r>
            <a:r>
              <a:rPr lang="en-IN" dirty="0" smtClean="0"/>
              <a:t>Pipeline to retrain th</a:t>
            </a:r>
            <a:r>
              <a:rPr lang="en-IN" dirty="0" smtClean="0"/>
              <a:t>e model</a:t>
            </a:r>
            <a:endParaRPr lang="en-IN" dirty="0"/>
          </a:p>
        </p:txBody>
      </p:sp>
      <p:cxnSp>
        <p:nvCxnSpPr>
          <p:cNvPr id="7" name="Connector: Elbow 6">
            <a:extLst>
              <a:ext uri="{FF2B5EF4-FFF2-40B4-BE49-F238E27FC236}">
                <a16:creationId xmlns="" xmlns:a16="http://schemas.microsoft.com/office/drawing/2014/main" id="{A3C5A281-0FEF-4C7E-9062-8355FF8318B8}"/>
              </a:ext>
            </a:extLst>
          </p:cNvPr>
          <p:cNvCxnSpPr>
            <a:cxnSpLocks/>
            <a:stCxn id="2" idx="2"/>
            <a:endCxn id="3" idx="1"/>
          </p:cNvCxnSpPr>
          <p:nvPr/>
        </p:nvCxnSpPr>
        <p:spPr>
          <a:xfrm rot="16200000" flipH="1">
            <a:off x="2807415" y="1303670"/>
            <a:ext cx="759150" cy="15997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 xmlns:a16="http://schemas.microsoft.com/office/drawing/2014/main" id="{62F635B6-9888-4575-8269-000BCF6E000D}"/>
              </a:ext>
            </a:extLst>
          </p:cNvPr>
          <p:cNvCxnSpPr>
            <a:cxnSpLocks/>
            <a:stCxn id="3" idx="2"/>
            <a:endCxn id="4" idx="1"/>
          </p:cNvCxnSpPr>
          <p:nvPr/>
        </p:nvCxnSpPr>
        <p:spPr>
          <a:xfrm rot="16200000" flipH="1">
            <a:off x="5626994" y="2434664"/>
            <a:ext cx="796990" cy="1826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 xmlns:a16="http://schemas.microsoft.com/office/drawing/2014/main" id="{4A8B5CD6-C822-41C8-9546-CEAC7424F663}"/>
              </a:ext>
            </a:extLst>
          </p:cNvPr>
          <p:cNvCxnSpPr>
            <a:stCxn id="4" idx="2"/>
            <a:endCxn id="5" idx="1"/>
          </p:cNvCxnSpPr>
          <p:nvPr/>
        </p:nvCxnSpPr>
        <p:spPr>
          <a:xfrm rot="16200000" flipH="1">
            <a:off x="8359962" y="4218502"/>
            <a:ext cx="927099" cy="1112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0" y="0"/>
            <a:ext cx="848540" cy="914400"/>
          </a:xfrm>
          <a:prstGeom prst="rect">
            <a:avLst/>
          </a:prstGeom>
        </p:spPr>
      </p:pic>
    </p:spTree>
    <p:extLst>
      <p:ext uri="{BB962C8B-B14F-4D97-AF65-F5344CB8AC3E}">
        <p14:creationId xmlns:p14="http://schemas.microsoft.com/office/powerpoint/2010/main" val="1932503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1D98CAC-3EFF-4342-BD5A-6C0E8CAB4C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838200" y="520700"/>
            <a:ext cx="10515600" cy="3486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C89142A-29B6-44BD-9C55-EF6128220D20}"/>
              </a:ext>
            </a:extLst>
          </p:cNvPr>
          <p:cNvSpPr>
            <a:spLocks noGrp="1"/>
          </p:cNvSpPr>
          <p:nvPr>
            <p:ph type="ctrTitle"/>
          </p:nvPr>
        </p:nvSpPr>
        <p:spPr>
          <a:xfrm>
            <a:off x="1330325" y="958852"/>
            <a:ext cx="9531350" cy="2514597"/>
          </a:xfrm>
        </p:spPr>
        <p:txBody>
          <a:bodyPr anchor="b">
            <a:noAutofit/>
          </a:bodyPr>
          <a:lstStyle/>
          <a:p>
            <a:r>
              <a:rPr lang="en-IN" sz="3200" dirty="0">
                <a:solidFill>
                  <a:srgbClr val="FFFFFF"/>
                </a:solidFill>
              </a:rPr>
              <a:t>https://github.com/dinesarun/public/tree/master/public-workshops/azconf-mlnet-nov2020</a:t>
            </a:r>
            <a:endParaRPr lang="en-IN" sz="3200" dirty="0">
              <a:solidFill>
                <a:srgbClr val="FFFFFF"/>
              </a:solidFill>
            </a:endParaRPr>
          </a:p>
        </p:txBody>
      </p:sp>
      <p:pic>
        <p:nvPicPr>
          <p:cNvPr id="5" name="Picture 4"/>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730902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Machine Learning in layman’s term.</a:t>
            </a:r>
          </a:p>
          <a:p>
            <a:r>
              <a:rPr lang="en-IN" dirty="0" smtClean="0"/>
              <a:t>Evolution of No code/ Low code platforms.</a:t>
            </a:r>
          </a:p>
          <a:p>
            <a:r>
              <a:rPr lang="en-IN" dirty="0" smtClean="0"/>
              <a:t>Workshop with Azure Cognitive Text Analytics, </a:t>
            </a:r>
            <a:r>
              <a:rPr lang="en-IN" dirty="0" err="1" smtClean="0"/>
              <a:t>ML.Net</a:t>
            </a:r>
            <a:r>
              <a:rPr lang="en-IN" dirty="0" smtClean="0"/>
              <a:t> Model Builder.</a:t>
            </a:r>
          </a:p>
          <a:p>
            <a:endParaRPr lang="en-IN" dirty="0"/>
          </a:p>
        </p:txBody>
      </p:sp>
      <p:pic>
        <p:nvPicPr>
          <p:cNvPr id="4" name="Picture 3"/>
          <p:cNvPicPr>
            <a:picLocks noChangeAspect="1"/>
          </p:cNvPicPr>
          <p:nvPr/>
        </p:nvPicPr>
        <p:blipFill>
          <a:blip r:embed="rId2"/>
          <a:stretch>
            <a:fillRect/>
          </a:stretch>
        </p:blipFill>
        <p:spPr>
          <a:xfrm>
            <a:off x="0" y="-55085"/>
            <a:ext cx="848540" cy="914400"/>
          </a:xfrm>
          <a:prstGeom prst="rect">
            <a:avLst/>
          </a:prstGeom>
        </p:spPr>
      </p:pic>
    </p:spTree>
    <p:extLst>
      <p:ext uri="{BB962C8B-B14F-4D97-AF65-F5344CB8AC3E}">
        <p14:creationId xmlns:p14="http://schemas.microsoft.com/office/powerpoint/2010/main" val="3259625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10C32-9C16-4CFF-99E4-B8983364A3D2}"/>
              </a:ext>
            </a:extLst>
          </p:cNvPr>
          <p:cNvSpPr>
            <a:spLocks noGrp="1"/>
          </p:cNvSpPr>
          <p:nvPr>
            <p:ph type="title"/>
          </p:nvPr>
        </p:nvSpPr>
        <p:spPr>
          <a:xfrm>
            <a:off x="2923182" y="670481"/>
            <a:ext cx="8784722" cy="1477808"/>
          </a:xfrm>
        </p:spPr>
        <p:txBody>
          <a:bodyPr>
            <a:normAutofit/>
          </a:bodyPr>
          <a:lstStyle/>
          <a:p>
            <a:r>
              <a:rPr lang="en-IN" dirty="0">
                <a:ea typeface="Quattrocento Sans"/>
                <a:cs typeface="Quattrocento Sans"/>
                <a:sym typeface="Quattrocento Sans"/>
              </a:rPr>
              <a:t>What is Machine Learning ?</a:t>
            </a:r>
            <a:br>
              <a:rPr lang="en-IN" dirty="0">
                <a:ea typeface="Quattrocento Sans"/>
                <a:cs typeface="Quattrocento Sans"/>
                <a:sym typeface="Quattrocento Sans"/>
              </a:rPr>
            </a:br>
            <a:endParaRPr lang="en-IN" dirty="0"/>
          </a:p>
        </p:txBody>
      </p:sp>
      <p:graphicFrame>
        <p:nvGraphicFramePr>
          <p:cNvPr id="5" name="Content Placeholder 2">
            <a:extLst>
              <a:ext uri="{FF2B5EF4-FFF2-40B4-BE49-F238E27FC236}">
                <a16:creationId xmlns="" xmlns:a16="http://schemas.microsoft.com/office/drawing/2014/main" id="{EFA9B664-1E18-4A84-8630-A1CE6AFC6AA2}"/>
              </a:ext>
            </a:extLst>
          </p:cNvPr>
          <p:cNvGraphicFramePr>
            <a:graphicFrameLocks noGrp="1"/>
          </p:cNvGraphicFramePr>
          <p:nvPr>
            <p:ph idx="1"/>
            <p:extLst>
              <p:ext uri="{D42A27DB-BD31-4B8C-83A1-F6EECF244321}">
                <p14:modId xmlns:p14="http://schemas.microsoft.com/office/powerpoint/2010/main" val="3968853622"/>
              </p:ext>
            </p:extLst>
          </p:nvPr>
        </p:nvGraphicFramePr>
        <p:xfrm>
          <a:off x="4279187" y="2478795"/>
          <a:ext cx="7428717" cy="3789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0" y="-55085"/>
            <a:ext cx="848540" cy="914400"/>
          </a:xfrm>
          <a:prstGeom prst="rect">
            <a:avLst/>
          </a:prstGeom>
        </p:spPr>
      </p:pic>
    </p:spTree>
    <p:extLst>
      <p:ext uri="{BB962C8B-B14F-4D97-AF65-F5344CB8AC3E}">
        <p14:creationId xmlns:p14="http://schemas.microsoft.com/office/powerpoint/2010/main" val="396527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Machine Learning does?</a:t>
            </a:r>
            <a:endParaRPr lang="en-IN" dirty="0"/>
          </a:p>
        </p:txBody>
      </p:sp>
      <p:sp>
        <p:nvSpPr>
          <p:cNvPr id="3" name="Content Placeholder 2"/>
          <p:cNvSpPr>
            <a:spLocks noGrp="1"/>
          </p:cNvSpPr>
          <p:nvPr>
            <p:ph idx="1"/>
          </p:nvPr>
        </p:nvSpPr>
        <p:spPr/>
        <p:txBody>
          <a:bodyPr>
            <a:normAutofit/>
          </a:bodyPr>
          <a:lstStyle/>
          <a:p>
            <a:r>
              <a:rPr lang="en-IN" sz="3600" dirty="0" smtClean="0"/>
              <a:t>Predict Future.</a:t>
            </a:r>
          </a:p>
          <a:p>
            <a:r>
              <a:rPr lang="en-IN" sz="3600" dirty="0" smtClean="0"/>
              <a:t>Organize.</a:t>
            </a:r>
          </a:p>
          <a:p>
            <a:r>
              <a:rPr lang="en-IN" sz="3600" dirty="0" smtClean="0"/>
              <a:t>Group.</a:t>
            </a:r>
            <a:endParaRPr lang="en-IN" sz="3600" dirty="0"/>
          </a:p>
        </p:txBody>
      </p:sp>
      <p:pic>
        <p:nvPicPr>
          <p:cNvPr id="4" name="Picture 3"/>
          <p:cNvPicPr>
            <a:picLocks noChangeAspect="1"/>
          </p:cNvPicPr>
          <p:nvPr/>
        </p:nvPicPr>
        <p:blipFill>
          <a:blip r:embed="rId3"/>
          <a:stretch>
            <a:fillRect/>
          </a:stretch>
        </p:blipFill>
        <p:spPr>
          <a:xfrm>
            <a:off x="0" y="0"/>
            <a:ext cx="848540" cy="914400"/>
          </a:xfrm>
          <a:prstGeom prst="rect">
            <a:avLst/>
          </a:prstGeom>
        </p:spPr>
      </p:pic>
      <p:sp>
        <p:nvSpPr>
          <p:cNvPr id="5" name="TextBox 4"/>
          <p:cNvSpPr txBox="1"/>
          <p:nvPr/>
        </p:nvSpPr>
        <p:spPr>
          <a:xfrm>
            <a:off x="6980414" y="5022937"/>
            <a:ext cx="4723857" cy="1200329"/>
          </a:xfrm>
          <a:prstGeom prst="rect">
            <a:avLst/>
          </a:prstGeom>
          <a:solidFill>
            <a:schemeClr val="accent3">
              <a:lumMod val="20000"/>
              <a:lumOff val="80000"/>
            </a:schemeClr>
          </a:solidFill>
        </p:spPr>
        <p:txBody>
          <a:bodyPr wrap="none" rtlCol="0">
            <a:spAutoFit/>
          </a:bodyPr>
          <a:lstStyle/>
          <a:p>
            <a:r>
              <a:rPr lang="en-IN" dirty="0"/>
              <a:t>Simple examples like GMAIL is a best example: </a:t>
            </a:r>
          </a:p>
          <a:p>
            <a:r>
              <a:rPr lang="en-IN" dirty="0"/>
              <a:t>-&gt; Spam or not-Spam – Binary Text classification.</a:t>
            </a:r>
          </a:p>
          <a:p>
            <a:r>
              <a:rPr lang="en-IN" dirty="0"/>
              <a:t>-&gt; k-means clustering.</a:t>
            </a:r>
          </a:p>
          <a:p>
            <a:endParaRPr lang="en-IN" dirty="0"/>
          </a:p>
        </p:txBody>
      </p:sp>
    </p:spTree>
    <p:extLst>
      <p:ext uri="{BB962C8B-B14F-4D97-AF65-F5344CB8AC3E}">
        <p14:creationId xmlns:p14="http://schemas.microsoft.com/office/powerpoint/2010/main" val="1381903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vs Labels</a:t>
            </a:r>
            <a:endParaRPr lang="en-IN" dirty="0"/>
          </a:p>
        </p:txBody>
      </p:sp>
      <p:sp>
        <p:nvSpPr>
          <p:cNvPr id="4" name="Shape 147"/>
          <p:cNvSpPr/>
          <p:nvPr/>
        </p:nvSpPr>
        <p:spPr>
          <a:xfrm>
            <a:off x="4068100" y="2602393"/>
            <a:ext cx="2150533" cy="1625600"/>
          </a:xfrm>
          <a:prstGeom prst="ellipse">
            <a:avLst/>
          </a:prstGeom>
          <a:solidFill>
            <a:srgbClr val="00B050"/>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IN" sz="1800">
                <a:solidFill>
                  <a:schemeClr val="lt1"/>
                </a:solidFill>
                <a:latin typeface="Calibri"/>
                <a:ea typeface="Calibri"/>
                <a:cs typeface="Calibri"/>
                <a:sym typeface="Calibri"/>
              </a:rPr>
              <a:t>Features</a:t>
            </a:r>
          </a:p>
          <a:p>
            <a:pPr marL="0" marR="0" lvl="0" indent="0" algn="ctr" rtl="0">
              <a:spcBef>
                <a:spcPts val="0"/>
              </a:spcBef>
              <a:buSzPct val="25000"/>
              <a:buNone/>
            </a:pPr>
            <a:r>
              <a:rPr lang="en-IN" sz="1800">
                <a:solidFill>
                  <a:schemeClr val="lt1"/>
                </a:solidFill>
                <a:latin typeface="Calibri"/>
                <a:ea typeface="Calibri"/>
                <a:cs typeface="Calibri"/>
                <a:sym typeface="Calibri"/>
              </a:rPr>
              <a:t>Input</a:t>
            </a:r>
          </a:p>
        </p:txBody>
      </p:sp>
      <p:sp>
        <p:nvSpPr>
          <p:cNvPr id="5" name="Shape 148"/>
          <p:cNvSpPr/>
          <p:nvPr/>
        </p:nvSpPr>
        <p:spPr>
          <a:xfrm>
            <a:off x="8653116" y="2602393"/>
            <a:ext cx="2150533" cy="1625600"/>
          </a:xfrm>
          <a:prstGeom prst="ellipse">
            <a:avLst/>
          </a:prstGeom>
          <a:solidFill>
            <a:schemeClr val="accen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IN" sz="1800">
                <a:solidFill>
                  <a:schemeClr val="lt1"/>
                </a:solidFill>
                <a:latin typeface="Calibri"/>
                <a:ea typeface="Calibri"/>
                <a:cs typeface="Calibri"/>
                <a:sym typeface="Calibri"/>
              </a:rPr>
              <a:t>Labels</a:t>
            </a:r>
          </a:p>
          <a:p>
            <a:pPr marL="0" marR="0" lvl="0" indent="0" algn="ctr" rtl="0">
              <a:spcBef>
                <a:spcPts val="0"/>
              </a:spcBef>
              <a:buSzPct val="25000"/>
              <a:buNone/>
            </a:pPr>
            <a:r>
              <a:rPr lang="en-IN" sz="1800">
                <a:solidFill>
                  <a:schemeClr val="lt1"/>
                </a:solidFill>
                <a:latin typeface="Calibri"/>
                <a:ea typeface="Calibri"/>
                <a:cs typeface="Calibri"/>
                <a:sym typeface="Calibri"/>
              </a:rPr>
              <a:t>Output</a:t>
            </a:r>
          </a:p>
        </p:txBody>
      </p:sp>
      <p:sp>
        <p:nvSpPr>
          <p:cNvPr id="6" name="Shape 149"/>
          <p:cNvSpPr/>
          <p:nvPr/>
        </p:nvSpPr>
        <p:spPr>
          <a:xfrm>
            <a:off x="6218633" y="3181108"/>
            <a:ext cx="2434483" cy="468169"/>
          </a:xfrm>
          <a:prstGeom prst="rightArrow">
            <a:avLst>
              <a:gd name="adj1" fmla="val 50000"/>
              <a:gd name="adj2" fmla="val 50000"/>
            </a:avLst>
          </a:prstGeom>
          <a:solidFill>
            <a:srgbClr val="002060"/>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150"/>
          <p:cNvSpPr txBox="1"/>
          <p:nvPr/>
        </p:nvSpPr>
        <p:spPr>
          <a:xfrm>
            <a:off x="3687098" y="4353560"/>
            <a:ext cx="3293533" cy="646331"/>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1800">
                <a:solidFill>
                  <a:schemeClr val="dk1"/>
                </a:solidFill>
                <a:latin typeface="Calibri"/>
                <a:ea typeface="Calibri"/>
                <a:cs typeface="Calibri"/>
                <a:sym typeface="Calibri"/>
              </a:rPr>
              <a:t>Name, Amount, Where Issued, Age of Cardholder</a:t>
            </a:r>
          </a:p>
        </p:txBody>
      </p:sp>
      <p:sp>
        <p:nvSpPr>
          <p:cNvPr id="8" name="Shape 151"/>
          <p:cNvSpPr txBox="1"/>
          <p:nvPr/>
        </p:nvSpPr>
        <p:spPr>
          <a:xfrm>
            <a:off x="8081615" y="4331993"/>
            <a:ext cx="3293533" cy="369332"/>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1800" dirty="0">
                <a:solidFill>
                  <a:schemeClr val="dk1"/>
                </a:solidFill>
                <a:latin typeface="Calibri"/>
                <a:ea typeface="Calibri"/>
                <a:cs typeface="Calibri"/>
                <a:sym typeface="Calibri"/>
              </a:rPr>
              <a:t>Genuine/Fraud</a:t>
            </a:r>
          </a:p>
        </p:txBody>
      </p:sp>
      <p:pic>
        <p:nvPicPr>
          <p:cNvPr id="9" name="Picture 8"/>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1721055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Types</a:t>
            </a:r>
            <a:endParaRPr lang="en-IN" dirty="0"/>
          </a:p>
        </p:txBody>
      </p:sp>
      <p:pic>
        <p:nvPicPr>
          <p:cNvPr id="3" name="Shape 180"/>
          <p:cNvPicPr preferRelativeResize="0"/>
          <p:nvPr/>
        </p:nvPicPr>
        <p:blipFill rotWithShape="1">
          <a:blip r:embed="rId2">
            <a:alphaModFix/>
          </a:blip>
          <a:srcRect/>
          <a:stretch/>
        </p:blipFill>
        <p:spPr>
          <a:xfrm>
            <a:off x="4647334" y="2813295"/>
            <a:ext cx="5343302" cy="3154947"/>
          </a:xfrm>
          <a:prstGeom prst="rect">
            <a:avLst/>
          </a:prstGeom>
          <a:noFill/>
          <a:ln>
            <a:noFill/>
          </a:ln>
        </p:spPr>
      </p:pic>
      <p:pic>
        <p:nvPicPr>
          <p:cNvPr id="4" name="Picture 3"/>
          <p:cNvPicPr>
            <a:picLocks noChangeAspect="1"/>
          </p:cNvPicPr>
          <p:nvPr/>
        </p:nvPicPr>
        <p:blipFill>
          <a:blip r:embed="rId3"/>
          <a:stretch>
            <a:fillRect/>
          </a:stretch>
        </p:blipFill>
        <p:spPr>
          <a:xfrm>
            <a:off x="0" y="0"/>
            <a:ext cx="848540" cy="914400"/>
          </a:xfrm>
          <a:prstGeom prst="rect">
            <a:avLst/>
          </a:prstGeom>
        </p:spPr>
      </p:pic>
    </p:spTree>
    <p:extLst>
      <p:ext uri="{BB962C8B-B14F-4D97-AF65-F5344CB8AC3E}">
        <p14:creationId xmlns:p14="http://schemas.microsoft.com/office/powerpoint/2010/main" val="721799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Five </a:t>
            </a:r>
            <a:r>
              <a:rPr lang="en-IN" dirty="0" smtClean="0"/>
              <a:t>Questions to cover algorithms</a:t>
            </a:r>
            <a:endParaRPr lang="en-IN" dirty="0"/>
          </a:p>
        </p:txBody>
      </p:sp>
      <p:grpSp>
        <p:nvGrpSpPr>
          <p:cNvPr id="3" name="Shape 160"/>
          <p:cNvGrpSpPr/>
          <p:nvPr/>
        </p:nvGrpSpPr>
        <p:grpSpPr>
          <a:xfrm>
            <a:off x="3490482" y="2393636"/>
            <a:ext cx="7657006" cy="3110659"/>
            <a:chOff x="0" y="269018"/>
            <a:chExt cx="7657006" cy="3110659"/>
          </a:xfrm>
          <a:solidFill>
            <a:schemeClr val="accent4">
              <a:lumMod val="75000"/>
            </a:schemeClr>
          </a:solidFill>
        </p:grpSpPr>
        <p:sp>
          <p:nvSpPr>
            <p:cNvPr id="4" name="Shape 161"/>
            <p:cNvSpPr/>
            <p:nvPr/>
          </p:nvSpPr>
          <p:spPr>
            <a:xfrm>
              <a:off x="0"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5" name="Shape 162"/>
            <p:cNvSpPr txBox="1"/>
            <p:nvPr/>
          </p:nvSpPr>
          <p:spPr>
            <a:xfrm>
              <a:off x="0"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1. Is this A or B ?</a:t>
              </a:r>
            </a:p>
          </p:txBody>
        </p:sp>
        <p:sp>
          <p:nvSpPr>
            <p:cNvPr id="6" name="Shape 163"/>
            <p:cNvSpPr/>
            <p:nvPr/>
          </p:nvSpPr>
          <p:spPr>
            <a:xfrm>
              <a:off x="2632096"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7" name="Shape 164"/>
            <p:cNvSpPr txBox="1"/>
            <p:nvPr/>
          </p:nvSpPr>
          <p:spPr>
            <a:xfrm>
              <a:off x="2632096"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2. Is this Weird ?</a:t>
              </a:r>
            </a:p>
          </p:txBody>
        </p:sp>
        <p:sp>
          <p:nvSpPr>
            <p:cNvPr id="8" name="Shape 165"/>
            <p:cNvSpPr/>
            <p:nvPr/>
          </p:nvSpPr>
          <p:spPr>
            <a:xfrm>
              <a:off x="5264192"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9" name="Shape 166"/>
            <p:cNvSpPr txBox="1"/>
            <p:nvPr/>
          </p:nvSpPr>
          <p:spPr>
            <a:xfrm>
              <a:off x="5264192"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3. How much </a:t>
              </a:r>
              <a:r>
                <a:rPr lang="en-IN" sz="2800" dirty="0" smtClean="0">
                  <a:solidFill>
                    <a:schemeClr val="lt1"/>
                  </a:solidFill>
                  <a:latin typeface="Calibri"/>
                  <a:ea typeface="Calibri"/>
                  <a:cs typeface="Calibri"/>
                  <a:sym typeface="Calibri"/>
                </a:rPr>
                <a:t>effective or </a:t>
              </a:r>
              <a:r>
                <a:rPr lang="en-IN" sz="2800" dirty="0">
                  <a:solidFill>
                    <a:schemeClr val="lt1"/>
                  </a:solidFill>
                  <a:latin typeface="Calibri"/>
                  <a:ea typeface="Calibri"/>
                  <a:cs typeface="Calibri"/>
                  <a:sym typeface="Calibri"/>
                </a:rPr>
                <a:t>many ?</a:t>
              </a:r>
            </a:p>
          </p:txBody>
        </p:sp>
        <p:sp>
          <p:nvSpPr>
            <p:cNvPr id="10" name="Shape 167"/>
            <p:cNvSpPr/>
            <p:nvPr/>
          </p:nvSpPr>
          <p:spPr>
            <a:xfrm>
              <a:off x="1316048" y="1943989"/>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11" name="Shape 168"/>
            <p:cNvSpPr txBox="1"/>
            <p:nvPr/>
          </p:nvSpPr>
          <p:spPr>
            <a:xfrm>
              <a:off x="1316048" y="1943989"/>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4. How this </a:t>
              </a:r>
              <a:r>
                <a:rPr lang="en-IN" sz="2800" dirty="0" smtClean="0">
                  <a:solidFill>
                    <a:schemeClr val="lt1"/>
                  </a:solidFill>
                  <a:latin typeface="Calibri"/>
                  <a:ea typeface="Calibri"/>
                  <a:cs typeface="Calibri"/>
                  <a:sym typeface="Calibri"/>
                </a:rPr>
                <a:t>should be </a:t>
              </a:r>
              <a:r>
                <a:rPr lang="en-IN" sz="2800" dirty="0">
                  <a:solidFill>
                    <a:schemeClr val="lt1"/>
                  </a:solidFill>
                  <a:latin typeface="Calibri"/>
                  <a:ea typeface="Calibri"/>
                  <a:cs typeface="Calibri"/>
                  <a:sym typeface="Calibri"/>
                </a:rPr>
                <a:t>organized ?</a:t>
              </a:r>
            </a:p>
          </p:txBody>
        </p:sp>
        <p:sp>
          <p:nvSpPr>
            <p:cNvPr id="12" name="Shape 169"/>
            <p:cNvSpPr/>
            <p:nvPr/>
          </p:nvSpPr>
          <p:spPr>
            <a:xfrm>
              <a:off x="3948144" y="1943989"/>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13" name="Shape 170"/>
            <p:cNvSpPr txBox="1"/>
            <p:nvPr/>
          </p:nvSpPr>
          <p:spPr>
            <a:xfrm>
              <a:off x="3948144" y="1943989"/>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5. What should I do next ?</a:t>
              </a:r>
            </a:p>
          </p:txBody>
        </p:sp>
      </p:grpSp>
      <p:pic>
        <p:nvPicPr>
          <p:cNvPr id="14" name="Picture 13"/>
          <p:cNvPicPr>
            <a:picLocks noChangeAspect="1"/>
          </p:cNvPicPr>
          <p:nvPr/>
        </p:nvPicPr>
        <p:blipFill>
          <a:blip r:embed="rId3"/>
          <a:stretch>
            <a:fillRect/>
          </a:stretch>
        </p:blipFill>
        <p:spPr>
          <a:xfrm>
            <a:off x="0" y="0"/>
            <a:ext cx="848540" cy="914400"/>
          </a:xfrm>
          <a:prstGeom prst="rect">
            <a:avLst/>
          </a:prstGeom>
        </p:spPr>
      </p:pic>
    </p:spTree>
    <p:extLst>
      <p:ext uri="{BB962C8B-B14F-4D97-AF65-F5344CB8AC3E}">
        <p14:creationId xmlns:p14="http://schemas.microsoft.com/office/powerpoint/2010/main" val="2850656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Clear about the requirement</a:t>
            </a:r>
            <a:endParaRPr lang="en-IN" dirty="0"/>
          </a:p>
        </p:txBody>
      </p:sp>
      <p:pic>
        <p:nvPicPr>
          <p:cNvPr id="1026" name="Picture 2" descr="https://docs.microsoft.com/en-us/dotnet/machine-learning/media/regression-exampl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9093" y="2272280"/>
            <a:ext cx="6019783" cy="449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26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5571</TotalTime>
  <Words>829</Words>
  <Application>Microsoft Office PowerPoint</Application>
  <PresentationFormat>Widescreen</PresentationFormat>
  <Paragraphs>101</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Schoolbook</vt:lpstr>
      <vt:lpstr>Corbel</vt:lpstr>
      <vt:lpstr>Quattrocento Sans</vt:lpstr>
      <vt:lpstr>Feathered</vt:lpstr>
      <vt:lpstr>Become a Data Nerd with low code </vt:lpstr>
      <vt:lpstr>Dinesh Kumar P</vt:lpstr>
      <vt:lpstr>Agenda</vt:lpstr>
      <vt:lpstr>What is Machine Learning ? </vt:lpstr>
      <vt:lpstr>What Machine Learning does?</vt:lpstr>
      <vt:lpstr>Features vs Labels</vt:lpstr>
      <vt:lpstr>Algorithm - Types</vt:lpstr>
      <vt:lpstr>Five Questions to cover algorithms</vt:lpstr>
      <vt:lpstr>Clear about the requirement</vt:lpstr>
      <vt:lpstr>Role of a Data Scientist</vt:lpstr>
      <vt:lpstr>ML.Net</vt:lpstr>
      <vt:lpstr>If you know the problem well, figuring solution is as simple as it is.</vt:lpstr>
      <vt:lpstr>No/Low Code dev platforms</vt:lpstr>
      <vt:lpstr>Why no-code / low-code important for companies now?</vt:lpstr>
      <vt:lpstr>Model Builder  – Who benefits the most</vt:lpstr>
      <vt:lpstr>Why own ML model matters?</vt:lpstr>
      <vt:lpstr>Best practices - Interpreting results</vt:lpstr>
      <vt:lpstr>Choosing ML products provided by Microsoft</vt:lpstr>
      <vt:lpstr>Power BI</vt:lpstr>
      <vt:lpstr>My Use Case for ML.Net Model Builder</vt:lpstr>
      <vt:lpstr>PowerPoint Presentation</vt:lpstr>
      <vt:lpstr>https://github.com/dinesarun/public/tree/master/public-workshops/azconf-mlnet-nov2020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Become Data Nerd with no code </dc:title>
  <dc:creator>Microsoft account</dc:creator>
  <cp:lastModifiedBy>Microsoft account</cp:lastModifiedBy>
  <cp:revision>32</cp:revision>
  <dcterms:created xsi:type="dcterms:W3CDTF">2020-11-20T23:55:47Z</dcterms:created>
  <dcterms:modified xsi:type="dcterms:W3CDTF">2020-11-26T07:29:06Z</dcterms:modified>
</cp:coreProperties>
</file>