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DINESH S</a:t>
            </a:r>
          </a:p>
          <a:p>
            <a:r>
              <a:rPr lang="en-US" sz="2400" dirty="0"/>
              <a:t>REGISTER NO      : 22BOMG10/D1A2A89CC2DC2D49D814493EB322010B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ashwinisekar05@gmail.com</cp:lastModifiedBy>
  <cp:revision>16</cp:revision>
  <dcterms:created xsi:type="dcterms:W3CDTF">2024-03-29T15:07:00Z</dcterms:created>
  <dcterms:modified xsi:type="dcterms:W3CDTF">2024-09-10T04:57:16Z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