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0" r:id="rId8"/>
    <p:sldId id="261" r:id="rId9"/>
    <p:sldId id="269" r:id="rId10"/>
    <p:sldId id="265" r:id="rId11"/>
    <p:sldId id="270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06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nesh-2k3/APSSDC-KEY-LOGGER-FINAL-PROJECT.gi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095472" y="2786058"/>
            <a:ext cx="9044094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Student</a:t>
            </a:r>
            <a:r>
              <a:rPr spc="-220" dirty="0"/>
              <a:t> </a:t>
            </a:r>
            <a:r>
              <a:rPr spc="15" dirty="0"/>
              <a:t>Name</a:t>
            </a:r>
            <a:r>
              <a:rPr lang="en-GB" spc="15" dirty="0"/>
              <a:t>:</a:t>
            </a:r>
            <a:br>
              <a:rPr lang="en-GB" spc="15" dirty="0"/>
            </a:br>
            <a:r>
              <a:rPr lang="en-GB" spc="15" dirty="0"/>
              <a:t>KARRI DINESH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4583832" y="4000504"/>
            <a:ext cx="4896544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r>
              <a:rPr lang="en-GB"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KEY LOGGER AND SECURITY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96132" y="128586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3432" y="125651"/>
            <a:ext cx="806489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RESULTS AND USER IMPACT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957" y="1609710"/>
            <a:ext cx="6429420" cy="35086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dirty="0"/>
              <a:t>Result</a:t>
            </a:r>
            <a:r>
              <a:rPr lang="en-US" dirty="0"/>
              <a:t>: The keylogger captures and logs keystrokes in both text and JSON formats.</a:t>
            </a:r>
          </a:p>
          <a:p>
            <a:endParaRPr lang="en-US" dirty="0"/>
          </a:p>
          <a:p>
            <a:r>
              <a:rPr lang="en-US" b="1" dirty="0"/>
              <a:t>User Impact</a:t>
            </a:r>
            <a:r>
              <a:rPr lang="en-US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Educational</a:t>
            </a:r>
            <a:r>
              <a:rPr lang="en-US" dirty="0"/>
              <a:t>: Users can learn about keylogging and Python programming.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Personal Use</a:t>
            </a:r>
            <a:r>
              <a:rPr lang="en-US" dirty="0"/>
              <a:t>: Helps users track their computer usage for productivity purposes.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Ethical Considerations</a:t>
            </a:r>
            <a:r>
              <a:rPr lang="en-US" dirty="0"/>
              <a:t>: Ensure legal and ethical use, respecting privacy and transparency.</a:t>
            </a:r>
          </a:p>
          <a:p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link:</a:t>
            </a:r>
          </a:p>
        </p:txBody>
      </p:sp>
      <p:sp>
        <p:nvSpPr>
          <p:cNvPr id="3" name="Rectangle 2"/>
          <p:cNvSpPr/>
          <p:nvPr/>
        </p:nvSpPr>
        <p:spPr>
          <a:xfrm>
            <a:off x="952464" y="1785926"/>
            <a:ext cx="8286808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Link:</a:t>
            </a:r>
          </a:p>
          <a:p>
            <a:pPr algn="ctr"/>
            <a:r>
              <a:rPr lang="en-US" sz="16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2"/>
              </a:rPr>
              <a:t>https://github.com/dinesh-2k3/APSSDC-KEY-LOGGER-FINAL-PROJECT.git</a:t>
            </a:r>
            <a:endParaRPr lang="en-US" sz="1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1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Rectangle 22"/>
          <p:cNvSpPr/>
          <p:nvPr/>
        </p:nvSpPr>
        <p:spPr>
          <a:xfrm>
            <a:off x="1166778" y="2857496"/>
            <a:ext cx="8153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KEY LOGGER AND SECURITY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449896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25" dirty="0"/>
              <a:t>KEY LOGGER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Rectangle 22"/>
          <p:cNvSpPr/>
          <p:nvPr/>
        </p:nvSpPr>
        <p:spPr>
          <a:xfrm>
            <a:off x="1452530" y="1428736"/>
            <a:ext cx="821537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Definition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Keyloggers are software or hardware devices that record keystrokes typed on a keyboard.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endParaRPr lang="en-GB" sz="10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It can capture sensitive information such as usernames, passwords, credit card numbers, and more.</a:t>
            </a:r>
            <a:endParaRPr lang="en-GB" sz="2400" dirty="0"/>
          </a:p>
          <a:p>
            <a:r>
              <a:rPr lang="en-US" sz="1000" dirty="0"/>
              <a:t> </a:t>
            </a:r>
            <a:endParaRPr lang="en-GB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 err="1"/>
              <a:t>Keyloggers</a:t>
            </a:r>
            <a:r>
              <a:rPr lang="en-US" sz="2400" dirty="0"/>
              <a:t> can be used for both legitimate purposes, such as monitoring children's online activity, and malicious purposes, such as stealing personal information.</a:t>
            </a:r>
            <a:endParaRPr lang="en-GB" sz="2400" dirty="0"/>
          </a:p>
          <a:p>
            <a:pPr algn="ctr">
              <a:buFont typeface="Arial" pitchFamily="34" charset="0"/>
              <a:buChar char="•"/>
            </a:pPr>
            <a:endParaRPr lang="en-US" sz="1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18"/>
          <p:cNvGrpSpPr/>
          <p:nvPr/>
        </p:nvGrpSpPr>
        <p:grpSpPr>
          <a:xfrm>
            <a:off x="1" y="4500570"/>
            <a:ext cx="3095604" cy="2357430"/>
            <a:chOff x="47625" y="3819523"/>
            <a:chExt cx="4124325" cy="3009900"/>
          </a:xfrm>
        </p:grpSpPr>
        <p:pic>
          <p:nvPicPr>
            <p:cNvPr id="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32656"/>
            <a:ext cx="10681335" cy="738664"/>
          </a:xfrm>
        </p:spPr>
        <p:txBody>
          <a:bodyPr/>
          <a:lstStyle/>
          <a:p>
            <a:r>
              <a:rPr lang="en-GB" dirty="0"/>
              <a:t>TYPES OF KEYLOGGER</a:t>
            </a:r>
          </a:p>
        </p:txBody>
      </p:sp>
      <p:sp>
        <p:nvSpPr>
          <p:cNvPr id="3" name="Rectangle 2"/>
          <p:cNvSpPr/>
          <p:nvPr/>
        </p:nvSpPr>
        <p:spPr>
          <a:xfrm>
            <a:off x="839417" y="764705"/>
            <a:ext cx="9145016" cy="63709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/>
              <a:t> </a:t>
            </a:r>
            <a:endParaRPr lang="en-GB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Hardware Keyloggers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Physical devices plugged between a keyboard and computer to intercept and log keystrokes, often used in forensic investigations.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Wireless Keyloggers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 Capture keystrokes transmitted over wireless connections (Bluetooth, Wi-Fi) to monitor computer activity remotely.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Software Keyloggers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Installed as software on a computer to record keystrokes, used for monitoring and security purposes.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Kernel Keyloggers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 Operate at the kernel level of an operating      system, making them harder to detect, typically used in sophisticated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ctr"/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GB" dirty="0"/>
              <a:t>HOW KEYLOGGER WORKS</a:t>
            </a:r>
          </a:p>
        </p:txBody>
      </p:sp>
      <p:sp>
        <p:nvSpPr>
          <p:cNvPr id="3" name="Rectangle 2"/>
          <p:cNvSpPr/>
          <p:nvPr/>
        </p:nvSpPr>
        <p:spPr>
          <a:xfrm>
            <a:off x="881026" y="1500174"/>
            <a:ext cx="8643998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/>
              <a:t>Keyloggers</a:t>
            </a:r>
            <a:r>
              <a:rPr lang="en-US" sz="2400" dirty="0"/>
              <a:t> capture keystrokes by recording the</a:t>
            </a:r>
            <a:endParaRPr lang="en-GB" sz="2400" dirty="0"/>
          </a:p>
          <a:p>
            <a:r>
              <a:rPr lang="en-US" sz="2400" dirty="0" err="1"/>
              <a:t>keycodes</a:t>
            </a:r>
            <a:r>
              <a:rPr lang="en-US" sz="2400" dirty="0"/>
              <a:t> generated by each key press.</a:t>
            </a:r>
            <a:endParaRPr lang="en-GB" sz="2400" dirty="0"/>
          </a:p>
          <a:p>
            <a:r>
              <a:rPr lang="en-US" sz="2400" dirty="0"/>
              <a:t> </a:t>
            </a:r>
            <a:endParaRPr lang="en-GB" sz="2400" dirty="0"/>
          </a:p>
          <a:p>
            <a:r>
              <a:rPr lang="en-US" sz="2400" dirty="0"/>
              <a:t>They can also capture screenshots, log websites visited, and track applications used.</a:t>
            </a:r>
            <a:endParaRPr lang="en-GB" sz="2400" dirty="0"/>
          </a:p>
          <a:p>
            <a:r>
              <a:rPr lang="en-US" sz="2400" dirty="0"/>
              <a:t> </a:t>
            </a:r>
            <a:endParaRPr lang="en-GB" sz="2400" dirty="0"/>
          </a:p>
          <a:p>
            <a:r>
              <a:rPr lang="en-US" sz="2400" dirty="0"/>
              <a:t>The captured data is then stored locally or sent to a remote server for later retrieval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4" name="object 18"/>
          <p:cNvGrpSpPr/>
          <p:nvPr/>
        </p:nvGrpSpPr>
        <p:grpSpPr>
          <a:xfrm>
            <a:off x="47625" y="4500570"/>
            <a:ext cx="3476607" cy="2328852"/>
            <a:chOff x="47625" y="3819523"/>
            <a:chExt cx="4124325" cy="3009900"/>
          </a:xfrm>
        </p:grpSpPr>
        <p:pic>
          <p:nvPicPr>
            <p:cNvPr id="5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6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GB" dirty="0"/>
              <a:t>USES OF KEY LOGGER</a:t>
            </a:r>
          </a:p>
        </p:txBody>
      </p:sp>
      <p:sp>
        <p:nvSpPr>
          <p:cNvPr id="3" name="Rectangle 2"/>
          <p:cNvSpPr/>
          <p:nvPr/>
        </p:nvSpPr>
        <p:spPr>
          <a:xfrm>
            <a:off x="738150" y="1428736"/>
            <a:ext cx="8858312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/>
              <a:t> </a:t>
            </a: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US" sz="2400" dirty="0" err="1"/>
              <a:t>Keyloggers</a:t>
            </a:r>
            <a:r>
              <a:rPr lang="en-US" sz="2400" dirty="0"/>
              <a:t> can be used by employers to</a:t>
            </a:r>
            <a:endParaRPr lang="en-GB" sz="2400" dirty="0"/>
          </a:p>
          <a:p>
            <a:r>
              <a:rPr lang="en-US" sz="2400" dirty="0"/>
              <a:t>monitor employee activity and productivity.</a:t>
            </a:r>
            <a:endParaRPr lang="en-GB" sz="2400" dirty="0"/>
          </a:p>
          <a:p>
            <a:r>
              <a:rPr lang="en-US" sz="2400" dirty="0"/>
              <a:t> </a:t>
            </a: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Parents can use </a:t>
            </a:r>
            <a:r>
              <a:rPr lang="en-US" sz="2400" dirty="0" err="1"/>
              <a:t>keyloggers</a:t>
            </a:r>
            <a:r>
              <a:rPr lang="en-US" sz="2400" dirty="0"/>
              <a:t> to monitor their children's online interactions and prevent </a:t>
            </a:r>
            <a:r>
              <a:rPr lang="en-US" sz="2400" dirty="0" err="1"/>
              <a:t>cyberbullying</a:t>
            </a:r>
            <a:r>
              <a:rPr lang="en-US" sz="2400" dirty="0"/>
              <a:t>.</a:t>
            </a:r>
            <a:endParaRPr lang="en-GB" sz="2400" dirty="0"/>
          </a:p>
          <a:p>
            <a:r>
              <a:rPr lang="en-US" sz="2400" dirty="0"/>
              <a:t> </a:t>
            </a: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However, </a:t>
            </a:r>
            <a:r>
              <a:rPr lang="en-US" sz="2400" dirty="0" err="1"/>
              <a:t>keyloggers</a:t>
            </a:r>
            <a:r>
              <a:rPr lang="en-US" sz="2400" dirty="0"/>
              <a:t> are also commonly used by cybercriminals to steal sensitive information.</a:t>
            </a:r>
            <a:endParaRPr lang="en-GB" sz="2400" dirty="0"/>
          </a:p>
          <a:p>
            <a:pPr algn="ctr"/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309522" y="2071678"/>
            <a:ext cx="678661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KEY LOGGORS ARE USED TO GAIN THE VICTIM KEYSTROKES INFORMATION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551384" y="1695450"/>
            <a:ext cx="9577064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Primary End User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person who runs the keylogger on their own computer to monitor their own activities or for educational purposes.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Primary End User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person who runs the keylogger on their own computer to monitor their own activities or for educational purposes.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ctr"/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DETECTION AND PREVENTION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738150" y="1785926"/>
            <a:ext cx="802956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Regularly update your operating system and</a:t>
            </a:r>
            <a:endParaRPr lang="en-GB" sz="2400" dirty="0"/>
          </a:p>
          <a:p>
            <a:r>
              <a:rPr lang="en-US" sz="2400" dirty="0"/>
              <a:t>security software to protect against </a:t>
            </a:r>
            <a:r>
              <a:rPr lang="en-US" sz="2400" dirty="0" err="1"/>
              <a:t>keyloggers</a:t>
            </a:r>
            <a:r>
              <a:rPr lang="en-US" sz="2400" dirty="0"/>
              <a:t>.</a:t>
            </a:r>
            <a:endParaRPr lang="en-GB" sz="2400" dirty="0"/>
          </a:p>
          <a:p>
            <a:r>
              <a:rPr lang="en-US" sz="2400" dirty="0"/>
              <a:t> </a:t>
            </a: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Be cautious of downloading software from unknown sources and avoid clicking on suspicious links.</a:t>
            </a:r>
            <a:endParaRPr lang="en-GB" sz="2400" dirty="0"/>
          </a:p>
          <a:p>
            <a:r>
              <a:rPr lang="en-US" sz="2400" dirty="0"/>
              <a:t> </a:t>
            </a: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Use anti-</a:t>
            </a:r>
            <a:r>
              <a:rPr lang="en-US" sz="2400" dirty="0" err="1"/>
              <a:t>keylogging</a:t>
            </a:r>
            <a:r>
              <a:rPr lang="en-US" sz="2400" dirty="0"/>
              <a:t> software and tools to detect and remove </a:t>
            </a:r>
            <a:r>
              <a:rPr lang="en-US" sz="2400" dirty="0" err="1"/>
              <a:t>keyloggers</a:t>
            </a:r>
            <a:r>
              <a:rPr lang="en-US" sz="2400" dirty="0"/>
              <a:t> from your system.</a:t>
            </a:r>
            <a:endParaRPr lang="en-GB" sz="2400" dirty="0"/>
          </a:p>
          <a:p>
            <a:pPr algn="ctr"/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490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Office Theme</vt:lpstr>
      <vt:lpstr>Student Name: KARRI DINESH</vt:lpstr>
      <vt:lpstr>PROJECT TITLE</vt:lpstr>
      <vt:lpstr>KEY LOGGER</vt:lpstr>
      <vt:lpstr>TYPES OF KEYLOGGER</vt:lpstr>
      <vt:lpstr>HOW KEYLOGGER WORKS</vt:lpstr>
      <vt:lpstr>USES OF KEY LOGGER</vt:lpstr>
      <vt:lpstr>PROJECT OVERVIEW</vt:lpstr>
      <vt:lpstr>WHO ARE THE END USERS?</vt:lpstr>
      <vt:lpstr>DETECTION AND PREVENTION </vt:lpstr>
      <vt:lpstr>RESULTS AND USER IMPACT</vt:lpstr>
      <vt:lpstr>Github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 MEKAPOTHULA VENU</dc:title>
  <dc:creator>dinesh karri</dc:creator>
  <cp:lastModifiedBy>dinesh karri</cp:lastModifiedBy>
  <cp:revision>11</cp:revision>
  <dcterms:created xsi:type="dcterms:W3CDTF">2024-06-03T05:48:59Z</dcterms:created>
  <dcterms:modified xsi:type="dcterms:W3CDTF">2024-06-14T12:54:44Z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