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 /><Relationship Id="rId26" Type="http://schemas.openxmlformats.org/officeDocument/2006/relationships/tableStyles" Target="tableStyles.xml" /><Relationship Id="rId2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3766196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36805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225459829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2013220088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504584605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9693603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810773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1142641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3023695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02474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005031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430068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E68A04A-1296-7E4D-9032-66048A4CFD46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753348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7174361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635020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E72FD9-0917-2753-4F87-2A2A8856AE5F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87797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502640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7751791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779485-EB62-8F9A-B2D5-C94EBF42613F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379436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917667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624001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2FFFE1F-E216-B15A-BDCB-00653A149A16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15825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65004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212471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10B089-0844-1EAC-CF1A-7D383624B585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894251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62362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5293000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5F23BA1-D40B-44A3-D34D-229DC76DC654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996051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10689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1882598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9F73859-CD8C-23F0-9B06-762F510E8B3C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760088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341940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1270072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A0D89D-20CB-B1BC-79E8-9704235C1C23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469470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6477774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7457729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DDF72A5-7B0C-4338-E707-C25C1AA31F81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984583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478856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9035346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77DE07-A6EC-54B7-993D-D8CA7817CCAE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613515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931639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1303037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765B5A5-AA94-B2D3-2514-CE998C57FDA2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81631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243271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677036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20DEA74-67FA-6698-4D70-4EEE2A61AFF2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22C66C-FED7-BE74-2707-C598F44CE9F0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72516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259204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847235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1E4A1C-674A-96CF-A498-CB14FF7FDD23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899254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651026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52641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1E2B8A-8290-02BA-7B6D-7A13BA106EEA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EF11977-9DCA-F14F-7249-395B2FCDC879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004442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393828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3585937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9518941-34F8-0129-4924-3B3197D82446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960866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5763440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8943354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CD8D221-38F1-5D6A-0891-A9DDF109D29F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691163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72526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7718964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F78EF94-F171-9E01-4648-A2BADDB5B6CB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8572323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547429018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63143952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324E0FE-128A-0C3F-4C8D-B7FC0E2B76F2}" type="datetime1">
              <a:rPr lang="en-US"/>
              <a:t>5/13/2025</a:t>
            </a:fld>
            <a:endParaRPr/>
          </a:p>
        </p:txBody>
      </p:sp>
      <p:sp>
        <p:nvSpPr>
          <p:cNvPr id="65572953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87705127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392326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1863680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2351356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F40188D-87FA-F161-FC42-6EF3F41B9356}" type="datetime1">
              <a:rPr lang="en-US"/>
              <a:t>5/13/2025</a:t>
            </a:fld>
            <a:endParaRPr/>
          </a:p>
        </p:txBody>
      </p:sp>
      <p:sp>
        <p:nvSpPr>
          <p:cNvPr id="90408566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153672941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330100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37913314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39244375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B544E11-4DA8-ABF4-3590-4A341D324A6E}" type="datetime1">
              <a:rPr lang="en-US"/>
              <a:t>5/13/2025</a:t>
            </a:fld>
            <a:endParaRPr/>
          </a:p>
        </p:txBody>
      </p:sp>
      <p:sp>
        <p:nvSpPr>
          <p:cNvPr id="118952716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167842982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777756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2499777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2604499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5C2376C-8F38-1E44-83AA-74188D2CBF14}" type="datetime1">
              <a:rPr lang="en-US"/>
              <a:t>5/13/2025</a:t>
            </a:fld>
            <a:endParaRPr/>
          </a:p>
        </p:txBody>
      </p:sp>
      <p:sp>
        <p:nvSpPr>
          <p:cNvPr id="19741834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95263005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7025289" name="Titl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734334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78558239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401ECAF-4088-6F10-8059-0804F8C1C41F}" type="datetime1">
              <a:rPr lang="en-US"/>
              <a:t>5/13/2025</a:t>
            </a:fld>
            <a:endParaRPr/>
          </a:p>
        </p:txBody>
      </p:sp>
      <p:sp>
        <p:nvSpPr>
          <p:cNvPr id="19087984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212804559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308816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5863419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94749583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424988708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509132-5F4C-B883-616D-52AFE2CBF1BF}" type="datetime1">
              <a:rPr lang="en-US"/>
              <a:t>5/13/2025</a:t>
            </a:fld>
            <a:endParaRPr/>
          </a:p>
        </p:txBody>
      </p:sp>
      <p:sp>
        <p:nvSpPr>
          <p:cNvPr id="2063110024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203263282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5657330" name="Title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5138148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3855649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21109198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00235911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063691264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E292AAA-914B-341B-FF1C-B850613C21DE}" type="datetime1">
              <a:rPr lang="en-US"/>
              <a:t>5/13/2025</a:t>
            </a:fld>
            <a:endParaRPr/>
          </a:p>
        </p:txBody>
      </p:sp>
      <p:sp>
        <p:nvSpPr>
          <p:cNvPr id="1297176302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1742539527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342345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84495018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B5B7F3C-1616-8FB6-C1E3-B8A2AD9044F3}" type="datetime1">
              <a:rPr lang="en-US"/>
              <a:t>5/13/2025</a:t>
            </a:fld>
            <a:endParaRPr/>
          </a:p>
        </p:txBody>
      </p:sp>
      <p:sp>
        <p:nvSpPr>
          <p:cNvPr id="978429835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1933238374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2021517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8AF552A-7608-E0CD-E949-AC6FE3E592D1}" type="datetime1">
              <a:rPr lang="en-US"/>
              <a:t>5/13/2025</a:t>
            </a:fld>
            <a:endParaRPr/>
          </a:p>
        </p:txBody>
      </p:sp>
      <p:sp>
        <p:nvSpPr>
          <p:cNvPr id="865179677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1651892166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0017010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759620266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22297312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75424352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43CADCB-4796-FEC5-2B31-B2C09B93DE83}" type="datetime1">
              <a:rPr lang="en-US"/>
              <a:t>5/13/2025</a:t>
            </a:fld>
            <a:endParaRPr/>
          </a:p>
        </p:txBody>
      </p:sp>
      <p:sp>
        <p:nvSpPr>
          <p:cNvPr id="109076243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83536986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3785555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141760527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1998737317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93521031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33086F0-FB96-0082-E7FA-5526D983920C}" type="datetime1">
              <a:rPr lang="en-US"/>
              <a:t>5/13/2025</a:t>
            </a:fld>
            <a:endParaRPr/>
          </a:p>
        </p:txBody>
      </p:sp>
      <p:sp>
        <p:nvSpPr>
          <p:cNvPr id="171587600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1227534541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3655551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7554388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973500291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CB7849-C040-50EE-D507-33F00D8C60DE}" type="datetime1">
              <a:rPr lang="en-US"/>
              <a:t>5/13/2025</a:t>
            </a:fld>
            <a:endParaRPr/>
          </a:p>
        </p:txBody>
      </p:sp>
      <p:sp>
        <p:nvSpPr>
          <p:cNvPr id="1437503346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167081714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2180088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/>
              <a:t>Experience as a Web Developer Intern at </a:t>
            </a:r>
            <a:br>
              <a:rPr lang="en-US"/>
            </a:br>
            <a:r>
              <a:rPr lang="en-US"/>
              <a:t>Digital Dai</a:t>
            </a:r>
            <a:endParaRPr lang="en-US"/>
          </a:p>
        </p:txBody>
      </p:sp>
      <p:sp>
        <p:nvSpPr>
          <p:cNvPr id="30821131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4338060"/>
            <a:ext cx="9144000" cy="1655761"/>
          </a:xfrm>
        </p:spPr>
        <p:txBody>
          <a:bodyPr/>
          <a:lstStyle/>
          <a:p>
            <a:pPr>
              <a:defRPr/>
            </a:pPr>
            <a:r>
              <a:rPr lang="en-US"/>
              <a:t>By: Sujal Gurung</a:t>
            </a:r>
            <a:endParaRPr lang="en-US"/>
          </a:p>
          <a:p>
            <a:pPr>
              <a:defRPr/>
            </a:pPr>
            <a:r>
              <a:rPr lang="en-US"/>
              <a:t>Himalaya College of Engineering,</a:t>
            </a:r>
            <a:endParaRPr lang="en-US"/>
          </a:p>
          <a:p>
            <a:pPr>
              <a:defRPr/>
            </a:pPr>
            <a:r>
              <a:rPr lang="en-US"/>
              <a:t>TU Registration Number: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6-2-378-82-202</a:t>
            </a:r>
            <a:r>
              <a:rPr lang="en-US"/>
              <a:t>0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88546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Sasto Nordic</a:t>
            </a:r>
            <a:endParaRPr/>
          </a:p>
        </p:txBody>
      </p:sp>
      <p:sp>
        <p:nvSpPr>
          <p:cNvPr id="528854080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Startup that sold Nepali products in Nordic countries</a:t>
            </a:r>
            <a:b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(Denmark, Norway, Sweden)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Project: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E-commerce site &amp; Branding materials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Assisted with data entry, testing edge cases, and editing templates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To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familiarize myself with WordPress, Elementor, WooCommerce,</a:t>
            </a:r>
            <a:b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&amp; the company's WordPress workflow</a:t>
            </a:r>
            <a:endParaRPr/>
          </a:p>
        </p:txBody>
      </p:sp>
      <p:sp>
        <p:nvSpPr>
          <p:cNvPr id="167693525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5/12/20255/13/2025</a:t>
            </a:r>
            <a:br>
              <a:rPr lang="en-US"/>
            </a:br>
            <a:fld id="{6BF9D34E-8DCC-BA02-E73E-FA55540AD03E}" type="datetime1">
              <a:rPr lang="en-US"/>
              <a:t/>
            </a:fld>
            <a:endParaRPr/>
          </a:p>
        </p:txBody>
      </p:sp>
      <p:sp>
        <p:nvSpPr>
          <p:cNvPr id="160155154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108585654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8C593D-D5B0-9761-DF69-785A93012809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45926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Sasto Nordic</a:t>
            </a:r>
            <a:endParaRPr sz="4400"/>
          </a:p>
        </p:txBody>
      </p:sp>
      <p:sp>
        <p:nvSpPr>
          <p:cNvPr id="163408799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5/12/20255/13/2025</a:t>
            </a:r>
            <a:br>
              <a:rPr lang="en-US"/>
            </a:br>
            <a:fld id="{558490FC-DC27-550E-D16E-A6BA0A459244}" type="datetime1">
              <a:rPr lang="en-US"/>
              <a:t/>
            </a:fld>
            <a:endParaRPr/>
          </a:p>
        </p:txBody>
      </p:sp>
      <p:sp>
        <p:nvSpPr>
          <p:cNvPr id="86291770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151646575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D95713-A622-CBDC-6AD9-37F38D2B79D7}" type="slidenum">
              <a:rPr lang="en-US"/>
              <a:t/>
            </a:fld>
            <a:endParaRPr lang="en-US"/>
          </a:p>
        </p:txBody>
      </p:sp>
      <p:pic>
        <p:nvPicPr>
          <p:cNvPr id="95115152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8198" y="2132383"/>
            <a:ext cx="4858356" cy="2562609"/>
          </a:xfrm>
          <a:prstGeom prst="rect">
            <a:avLst/>
          </a:prstGeom>
        </p:spPr>
      </p:pic>
      <p:pic>
        <p:nvPicPr>
          <p:cNvPr id="203127512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536099" y="2132383"/>
            <a:ext cx="4916413" cy="2593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382423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Tarkeshwar Dental</a:t>
            </a:r>
            <a:endParaRPr sz="4400"/>
          </a:p>
        </p:txBody>
      </p:sp>
      <p:sp>
        <p:nvSpPr>
          <p:cNvPr id="196240477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US" sz="25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Project: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Informational website for a dental clinic &amp; their services</a:t>
            </a:r>
            <a:endParaRPr lang="en-US" sz="25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25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Joined client meetings to understand project goals</a:t>
            </a:r>
            <a:endParaRPr lang="en-US" sz="25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25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Built majority of site, learning advanced WordPress features</a:t>
            </a:r>
            <a:endParaRPr lang="en-US" sz="25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5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Learned local development setup, deployment and team workflows</a:t>
            </a:r>
            <a:endParaRPr/>
          </a:p>
        </p:txBody>
      </p:sp>
      <p:sp>
        <p:nvSpPr>
          <p:cNvPr id="14344241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5/12/20255/13/2025</a:t>
            </a:r>
            <a:br>
              <a:rPr lang="en-US"/>
            </a:br>
            <a:fld id="{5DE8D6B7-7CEB-A7FC-E734-433E7058DBD3}" type="datetime1">
              <a:rPr lang="en-US"/>
              <a:t/>
            </a:fld>
            <a:endParaRPr/>
          </a:p>
        </p:txBody>
      </p:sp>
      <p:sp>
        <p:nvSpPr>
          <p:cNvPr id="90486956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208295071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8686DCE-2E9E-8F2F-D3B3-B5F7A56E6C3A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304196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Tarkeshwar Dental</a:t>
            </a:r>
            <a:endParaRPr sz="4400"/>
          </a:p>
        </p:txBody>
      </p:sp>
      <p:sp>
        <p:nvSpPr>
          <p:cNvPr id="77388436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5/12/20255/13/2025</a:t>
            </a:r>
            <a:br>
              <a:rPr lang="en-US"/>
            </a:br>
            <a:fld id="{3B5A5035-E84D-FAEB-2962-8A38E59981FB}" type="datetime1">
              <a:rPr lang="en-US"/>
              <a:t/>
            </a:fld>
            <a:endParaRPr/>
          </a:p>
        </p:txBody>
      </p:sp>
      <p:sp>
        <p:nvSpPr>
          <p:cNvPr id="185457279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52579192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37B02B-AA62-5945-7EBF-BA84F3E04421}" type="slidenum">
              <a:rPr lang="en-US"/>
              <a:t/>
            </a:fld>
            <a:endParaRPr lang="en-US"/>
          </a:p>
        </p:txBody>
      </p:sp>
      <p:pic>
        <p:nvPicPr>
          <p:cNvPr id="172131505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8198" y="2132383"/>
            <a:ext cx="4858356" cy="2562609"/>
          </a:xfrm>
          <a:prstGeom prst="rect">
            <a:avLst/>
          </a:prstGeom>
        </p:spPr>
      </p:pic>
      <p:pic>
        <p:nvPicPr>
          <p:cNvPr id="54841528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536099" y="2132383"/>
            <a:ext cx="4916413" cy="2593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239799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GLOHMED</a:t>
            </a:r>
            <a:endParaRPr sz="4400"/>
          </a:p>
        </p:txBody>
      </p:sp>
      <p:sp>
        <p:nvSpPr>
          <p:cNvPr id="1280811514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Medical research organization in Nepal &amp; long-term client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Handled website redesign, update requests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Optimized site by replacing heavy 3rd-party plugins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Perform maintenance, backups, verifying update safety 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Designed easy-to-edit HTML email newsletter templates</a:t>
            </a:r>
            <a:endParaRPr/>
          </a:p>
        </p:txBody>
      </p:sp>
      <p:sp>
        <p:nvSpPr>
          <p:cNvPr id="110641952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5/12/20255/13/2025</a:t>
            </a:r>
            <a:br>
              <a:rPr lang="en-US"/>
            </a:br>
            <a:fld id="{D0A74F02-8D6A-3D16-D149-7DB91A88655A}" type="datetime1">
              <a:rPr lang="en-US"/>
              <a:t/>
            </a:fld>
            <a:endParaRPr/>
          </a:p>
        </p:txBody>
      </p:sp>
      <p:sp>
        <p:nvSpPr>
          <p:cNvPr id="193359664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84812343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F8749E-8396-AA3A-C2B5-F95575F166A8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90571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GLOHMED</a:t>
            </a:r>
            <a:endParaRPr sz="4400"/>
          </a:p>
        </p:txBody>
      </p:sp>
      <p:sp>
        <p:nvSpPr>
          <p:cNvPr id="159712648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5/12/20255/13/2025</a:t>
            </a:r>
            <a:br>
              <a:rPr lang="en-US"/>
            </a:br>
            <a:fld id="{A20AE114-4533-50A7-4A2F-B114F8165538}" type="datetime1">
              <a:rPr lang="en-US"/>
              <a:t/>
            </a:fld>
            <a:endParaRPr/>
          </a:p>
        </p:txBody>
      </p:sp>
      <p:sp>
        <p:nvSpPr>
          <p:cNvPr id="66353906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172620541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E29CF69-1512-2556-F10D-2F0DCF98440A}" type="slidenum">
              <a:rPr lang="en-US"/>
              <a:t/>
            </a:fld>
            <a:endParaRPr lang="en-US"/>
          </a:p>
        </p:txBody>
      </p:sp>
      <p:pic>
        <p:nvPicPr>
          <p:cNvPr id="122583960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8198" y="2132383"/>
            <a:ext cx="4858356" cy="2562609"/>
          </a:xfrm>
          <a:prstGeom prst="rect">
            <a:avLst/>
          </a:prstGeom>
        </p:spPr>
      </p:pic>
      <p:pic>
        <p:nvPicPr>
          <p:cNvPr id="151114051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536099" y="2132383"/>
            <a:ext cx="4916413" cy="2593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487102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Foreign language test web-app</a:t>
            </a:r>
            <a:endParaRPr sz="4400"/>
          </a:p>
        </p:txBody>
      </p:sp>
      <p:sp>
        <p:nvSpPr>
          <p:cNvPr id="1130993038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Was taught to make MVPs quickly with NextJS, SQLite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Tasked to work on a unique project idea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Built foreign language exam web app prototype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Aimed at non-technical examiners for easy test editing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Created demo with Korean EPS test questions</a:t>
            </a:r>
            <a:endParaRPr/>
          </a:p>
        </p:txBody>
      </p:sp>
      <p:sp>
        <p:nvSpPr>
          <p:cNvPr id="105707083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5/12/20255/13/2025</a:t>
            </a:r>
            <a:br>
              <a:rPr lang="en-US"/>
            </a:br>
            <a:fld id="{110101E9-6499-FFD1-AA2B-910734233E63}" type="datetime1">
              <a:rPr lang="en-US"/>
              <a:t/>
            </a:fld>
            <a:endParaRPr/>
          </a:p>
        </p:txBody>
      </p:sp>
      <p:sp>
        <p:nvSpPr>
          <p:cNvPr id="123897975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212530334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84A4F69-A641-A104-9CD5-3AE7F7CBF276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301098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Foreign language test web-app</a:t>
            </a:r>
            <a:endParaRPr sz="4400"/>
          </a:p>
        </p:txBody>
      </p:sp>
      <p:sp>
        <p:nvSpPr>
          <p:cNvPr id="44619379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5/12/20255/13/2025</a:t>
            </a:r>
            <a:br>
              <a:rPr lang="en-US"/>
            </a:br>
            <a:fld id="{EB748DB7-3CAE-49B4-C2F5-49207575BC90}" type="datetime1">
              <a:rPr lang="en-US"/>
              <a:t/>
            </a:fld>
            <a:endParaRPr/>
          </a:p>
        </p:txBody>
      </p:sp>
      <p:sp>
        <p:nvSpPr>
          <p:cNvPr id="80296746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38691373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07966F5-4D26-9D46-F957-85C17AF643D9}" type="slidenum">
              <a:rPr lang="en-US"/>
              <a:t/>
            </a:fld>
            <a:endParaRPr lang="en-US"/>
          </a:p>
        </p:txBody>
      </p:sp>
      <p:pic>
        <p:nvPicPr>
          <p:cNvPr id="179575622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8198" y="2132382"/>
            <a:ext cx="4858355" cy="2562608"/>
          </a:xfrm>
          <a:prstGeom prst="rect">
            <a:avLst/>
          </a:prstGeom>
        </p:spPr>
      </p:pic>
      <p:pic>
        <p:nvPicPr>
          <p:cNvPr id="41234989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536098" y="2132382"/>
            <a:ext cx="4916412" cy="2593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122439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Lessons Learned</a:t>
            </a:r>
            <a:endParaRPr/>
          </a:p>
        </p:txBody>
      </p:sp>
      <p:sp>
        <p:nvSpPr>
          <p:cNvPr id="43142436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Trained in basics of professional tools (Figma, WordPress, git)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Advanced concepts in CSS, JavaScript, WordPress, web best practices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Explored Astro and Next.js for custom, complex apps</a:t>
            </a:r>
            <a:endParaRPr/>
          </a:p>
        </p:txBody>
      </p:sp>
      <p:sp>
        <p:nvSpPr>
          <p:cNvPr id="196191320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5/12/20255/13/2025</a:t>
            </a:r>
            <a:br>
              <a:rPr lang="en-US"/>
            </a:br>
            <a:fld id="{9791ACAD-3A21-E83B-ECCE-CA31D5F56EA4}" type="datetime1">
              <a:rPr lang="en-US"/>
              <a:t/>
            </a:fld>
            <a:endParaRPr/>
          </a:p>
        </p:txBody>
      </p:sp>
      <p:sp>
        <p:nvSpPr>
          <p:cNvPr id="188036769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34817276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22D273E-1997-96D3-E053-60592DA9FF2D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482745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Conclusion</a:t>
            </a:r>
            <a:endParaRPr/>
          </a:p>
        </p:txBody>
      </p:sp>
      <p:sp>
        <p:nvSpPr>
          <p:cNvPr id="1562994038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228600" marR="0" indent="-228600" algn="l">
              <a:lnSpc>
                <a:spcPct val="87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Involved in full lifecycle of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real-world 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projects, </a:t>
            </a:r>
            <a:br>
              <a:rPr lang="en-US" sz="2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2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primarily using WordPress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&amp; low-code tools</a:t>
            </a:r>
            <a:endParaRPr lang="en-US" sz="25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28600" marR="0" indent="-228600" algn="l">
              <a:lnSpc>
                <a:spcPct val="89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7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Stren</a:t>
            </a:r>
            <a:r>
              <a:rPr lang="en-US" sz="27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gthened </a:t>
            </a:r>
            <a:r>
              <a:rPr lang="en-US" sz="27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core web development concepts</a:t>
            </a:r>
            <a:br>
              <a:rPr lang="en-US" sz="27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en-US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Limitation: </a:t>
            </a:r>
            <a:endParaRPr lang="en-US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Focused mainly on front-end and low-code tools</a:t>
            </a:r>
            <a:b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Lack of technically complex projects</a:t>
            </a:r>
            <a:endParaRPr lang="en-US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Overall beneficial experience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6287220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5/12/20255/13/2025</a:t>
            </a:r>
            <a:br>
              <a:rPr lang="en-US"/>
            </a:br>
            <a:fld id="{1353C7D6-E067-9483-A462-824C9E37FFB8}" type="datetime1">
              <a:rPr lang="en-US"/>
              <a:t/>
            </a:fld>
            <a:endParaRPr/>
          </a:p>
        </p:txBody>
      </p:sp>
      <p:sp>
        <p:nvSpPr>
          <p:cNvPr id="91187767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106261326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B375ED-4DB2-C00C-F28C-D5EA04A4E19A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682364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Introduction</a:t>
            </a:r>
            <a:endParaRPr/>
          </a:p>
        </p:txBody>
      </p:sp>
      <p:sp>
        <p:nvSpPr>
          <p:cNvPr id="44885494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Web Developer Intern for 3 months (Dec 2024 – Mar 2025)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Worked on multiple website projects, </a:t>
            </a:r>
            <a:br>
              <a:rPr/>
            </a:br>
            <a:r>
              <a:rPr/>
              <a:t>mainly using WordPress &amp; Elementor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Got hands-on experience working in a team, </a:t>
            </a:r>
            <a:br>
              <a:rPr/>
            </a:br>
            <a:r>
              <a:rPr/>
              <a:t>deploying real projects</a:t>
            </a:r>
            <a:endParaRPr/>
          </a:p>
        </p:txBody>
      </p:sp>
      <p:sp>
        <p:nvSpPr>
          <p:cNvPr id="48474771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5/12/20255/13/2025</a:t>
            </a:r>
            <a:br>
              <a:rPr lang="en-US"/>
            </a:br>
            <a:fld id="{D525A641-6D78-036F-43A0-8861611D8C54}" type="datetime1">
              <a:rPr lang="en-US"/>
              <a:t/>
            </a:fld>
            <a:endParaRPr/>
          </a:p>
        </p:txBody>
      </p:sp>
      <p:sp>
        <p:nvSpPr>
          <p:cNvPr id="164863809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44776338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EB4E754-99EC-0015-5D43-A4B8EC5EE345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837561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5/12/20255/13/2025</a:t>
            </a:r>
            <a:br>
              <a:rPr lang="en-US"/>
            </a:br>
            <a:fld id="{85FE00E2-744D-D31E-BB63-380EB43C792F}" type="datetime1">
              <a:rPr lang="en-US"/>
              <a:t/>
            </a:fld>
            <a:endParaRPr/>
          </a:p>
        </p:txBody>
      </p:sp>
      <p:sp>
        <p:nvSpPr>
          <p:cNvPr id="166662284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177976186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82F6042-12FF-3998-82C5-BF2C58A33CE8}" type="slidenum">
              <a:rPr lang="en-US"/>
              <a:t/>
            </a:fld>
            <a:endParaRPr lang="en-US"/>
          </a:p>
        </p:txBody>
      </p:sp>
      <p:sp>
        <p:nvSpPr>
          <p:cNvPr id="108450979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2612158"/>
            <a:ext cx="10515600" cy="1228867"/>
          </a:xfrm>
        </p:spPr>
        <p:txBody>
          <a:bodyPr/>
          <a:lstStyle/>
          <a:p>
            <a:pPr algn="ctr">
              <a:defRPr/>
            </a:pPr>
            <a:r>
              <a:rPr/>
              <a:t>The End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677619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Objectives</a:t>
            </a:r>
            <a:endParaRPr/>
          </a:p>
        </p:txBody>
      </p:sp>
      <p:sp>
        <p:nvSpPr>
          <p:cNvPr id="114676545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Gain practical experience in building, managing websites using WordPress at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professional level</a:t>
            </a:r>
            <a:br>
              <a:rPr/>
            </a:b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Develop skills in modern web development with frameworks like Astro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and Next.js</a:t>
            </a:r>
            <a:b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Improve understanding of web performance, scalability, &amp; </a:t>
            </a:r>
            <a:b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best practices 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709294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C5261E4-7212-EA3C-0D1C-F220A93DE122}" type="datetime1">
              <a:rPr lang="en-US"/>
              <a:t/>
            </a:fld>
            <a:endParaRPr/>
          </a:p>
        </p:txBody>
      </p:sp>
      <p:sp>
        <p:nvSpPr>
          <p:cNvPr id="15926981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106495142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BF145D-BC4F-6479-7D32-0E088AD64929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70126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About the Company</a:t>
            </a:r>
            <a:endParaRPr/>
          </a:p>
        </p:txBody>
      </p:sp>
      <p:sp>
        <p:nvSpPr>
          <p:cNvPr id="49243604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Digital Dai is a digital agency established in 2024,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Providing services for: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UI / UX Design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Graphic Design, 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Web Development &amp; Maintenance,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Digital Marketing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Focused on Nepali businesses lacking dedicated digital teams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708553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5E0DFFB-068C-B22D-D3B6-CEACA8CE6585}" type="slidenum">
              <a:rPr lang="en-US"/>
              <a:t/>
            </a:fld>
            <a:endParaRPr/>
          </a:p>
        </p:txBody>
      </p:sp>
      <p:sp>
        <p:nvSpPr>
          <p:cNvPr id="184779936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77953434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5/12/20255/13/2025</a:t>
            </a:r>
            <a:br>
              <a:rPr lang="en-US"/>
            </a:br>
            <a:fld id="{508A734B-773F-30CF-62C9-DCDE5BB5D001}" type="datetime1">
              <a:rPr lang="en-US"/>
              <a:t/>
            </a:fld>
            <a:endParaRPr/>
          </a:p>
        </p:txBody>
      </p:sp>
      <p:pic>
        <p:nvPicPr>
          <p:cNvPr id="1613403456" name=""/>
          <p:cNvPicPr>
            <a:picLocks noChangeAspect="1"/>
          </p:cNvPicPr>
          <p:nvPr/>
        </p:nvPicPr>
        <p:blipFill>
          <a:blip r:embed="rId3"/>
          <a:srcRect l="34567" t="26204" r="34709" b="45180"/>
          <a:stretch/>
        </p:blipFill>
        <p:spPr bwMode="auto">
          <a:xfrm flipH="0" flipV="0">
            <a:off x="10617777" y="685150"/>
            <a:ext cx="736022" cy="685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94096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Company Structure</a:t>
            </a:r>
            <a:endParaRPr/>
          </a:p>
        </p:txBody>
      </p:sp>
      <p:sp>
        <p:nvSpPr>
          <p:cNvPr id="89482695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Mostly a small, lean team of skilled workers &amp; few managers</a:t>
            </a:r>
            <a:endParaRPr/>
          </a:p>
        </p:txBody>
      </p:sp>
      <p:sp>
        <p:nvSpPr>
          <p:cNvPr id="153950568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5/12/20255/13/2025</a:t>
            </a:r>
            <a:br>
              <a:rPr lang="en-US"/>
            </a:br>
            <a:fld id="{CCB984C0-DCA1-0756-432B-425976E2E1D4}" type="datetime1">
              <a:rPr lang="en-US"/>
              <a:t/>
            </a:fld>
            <a:endParaRPr/>
          </a:p>
        </p:txBody>
      </p:sp>
      <p:sp>
        <p:nvSpPr>
          <p:cNvPr id="55375090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78478009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3CB70DC-1D1D-2522-5302-B15BF4E8FAD2}" type="slidenum">
              <a:rPr lang="en-US"/>
              <a:t/>
            </a:fld>
            <a:endParaRPr lang="en-US"/>
          </a:p>
        </p:txBody>
      </p:sp>
      <p:pic>
        <p:nvPicPr>
          <p:cNvPr id="135421150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391109" y="2788227"/>
            <a:ext cx="7409781" cy="30422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258671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Background Study</a:t>
            </a:r>
            <a:endParaRPr/>
          </a:p>
        </p:txBody>
      </p:sp>
      <p:sp>
        <p:nvSpPr>
          <p:cNvPr id="1441011546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Low-Code Development Tool</a:t>
            </a:r>
            <a:r>
              <a:rPr/>
              <a:t>s: </a:t>
            </a:r>
            <a:br>
              <a:rPr/>
            </a:br>
            <a:endParaRPr/>
          </a:p>
          <a:p>
            <a:pPr lvl="1">
              <a:defRPr/>
            </a:pPr>
            <a:r>
              <a:rPr/>
              <a:t>Allow building software primarily using GUI</a:t>
            </a:r>
            <a:br>
              <a:rPr/>
            </a:br>
            <a:r>
              <a:rPr/>
              <a:t>instead of traditional coding</a:t>
            </a:r>
            <a:br>
              <a:rPr/>
            </a:br>
            <a:endParaRPr/>
          </a:p>
          <a:p>
            <a:pPr lvl="1">
              <a:defRPr/>
            </a:pPr>
            <a:r>
              <a:rPr/>
              <a:t>Examples: WebFlow, Shopify, Wix</a:t>
            </a:r>
            <a:endParaRPr/>
          </a:p>
          <a:p>
            <a:pPr lvl="1">
              <a:defRPr/>
            </a:pPr>
            <a:endParaRPr/>
          </a:p>
          <a:p>
            <a:pPr>
              <a:defRPr/>
            </a:pPr>
            <a:r>
              <a:rPr/>
              <a:t>WordPress: </a:t>
            </a:r>
            <a:endParaRPr/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Versatile Content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Management System (CMS) 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85800" marR="0" lvl="1" indent="-228600" algn="l">
              <a:lnSpc>
                <a:spcPct val="88000"/>
              </a:lnSpc>
              <a:spcBef>
                <a:spcPts val="4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Can be used for a variety of web applications:</a:t>
            </a:r>
            <a:b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blogs, business websites, e-commerce platforms</a:t>
            </a:r>
            <a:endParaRPr lang="en-US" sz="2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7869920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9BF64EA-6B22-FD53-9114-4C9B28544DFE}" type="datetime1">
              <a:rPr lang="en-US"/>
              <a:t/>
            </a:fld>
            <a:endParaRPr/>
          </a:p>
        </p:txBody>
      </p:sp>
      <p:sp>
        <p:nvSpPr>
          <p:cNvPr id="155698262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25145115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5C8E243-EE19-E97E-8E5C-89A89C8C13E9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199628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Background Study</a:t>
            </a:r>
            <a:endParaRPr/>
          </a:p>
        </p:txBody>
      </p:sp>
      <p:sp>
        <p:nvSpPr>
          <p:cNvPr id="1056126825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Elementor: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Low-code page builder plugin for WordPress</a:t>
            </a:r>
            <a:endParaRPr/>
          </a:p>
        </p:txBody>
      </p:sp>
      <p:sp>
        <p:nvSpPr>
          <p:cNvPr id="40470753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0D637A3-02B3-AB0E-662F-3FD55D072F02}" type="datetime1">
              <a:rPr lang="en-US"/>
              <a:t/>
            </a:fld>
            <a:endParaRPr/>
          </a:p>
        </p:txBody>
      </p:sp>
      <p:sp>
        <p:nvSpPr>
          <p:cNvPr id="35083509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84227420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DAC3CF-9FBE-04AC-F6FB-12FB2E5664CB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792433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Responsibilities</a:t>
            </a:r>
            <a:endParaRPr/>
          </a:p>
        </p:txBody>
      </p:sp>
      <p:sp>
        <p:nvSpPr>
          <p:cNvPr id="78127212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Developing responsive websites using WordPress, Elementor</a:t>
            </a:r>
            <a:endParaRPr/>
          </a:p>
          <a:p>
            <a:pPr>
              <a:defRPr/>
            </a:pPr>
            <a:endParaRPr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Collaborate with designers, developers</a:t>
            </a:r>
            <a:endParaRPr/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Configure WordPress settings, plugins to meet requirements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Perform website maintenance tasks, debug issues, and optimize website</a:t>
            </a:r>
            <a:endParaRPr/>
          </a:p>
        </p:txBody>
      </p:sp>
      <p:sp>
        <p:nvSpPr>
          <p:cNvPr id="46028526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5/12/20255/13/2025</a:t>
            </a:r>
            <a:br>
              <a:rPr lang="en-US"/>
            </a:br>
            <a:fld id="{58A39CFC-48FB-D977-5DCA-7F5CF965C246}" type="datetime1">
              <a:rPr lang="en-US"/>
              <a:t/>
            </a:fld>
            <a:endParaRPr/>
          </a:p>
        </p:txBody>
      </p:sp>
      <p:sp>
        <p:nvSpPr>
          <p:cNvPr id="86473783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162458745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83E2CC-D5D7-F39C-ECF6-BBFD759DA4EB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3414203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Projects Involved</a:t>
            </a:r>
            <a:endParaRPr/>
          </a:p>
        </p:txBody>
      </p:sp>
      <p:sp>
        <p:nvSpPr>
          <p:cNvPr id="159466300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Worked on multiple website, web-app projects, </a:t>
            </a:r>
            <a:br>
              <a:rPr/>
            </a:br>
            <a:r>
              <a:rPr/>
              <a:t>including: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r>
              <a:rPr/>
              <a:t>Sasto Nordic’s e-commerce store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r>
              <a:rPr/>
              <a:t>Tarkeshwar Dental’s website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r>
              <a:rPr/>
              <a:t>GLOHMED website maintenance &amp; newsletter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r>
              <a:rPr/>
              <a:t>Foreign language exam app</a:t>
            </a:r>
            <a:endParaRPr/>
          </a:p>
          <a:p>
            <a:pPr lvl="1">
              <a:defRPr/>
            </a:pPr>
            <a:endParaRPr/>
          </a:p>
        </p:txBody>
      </p:sp>
      <p:sp>
        <p:nvSpPr>
          <p:cNvPr id="187672544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5/12/20255/13/2025</a:t>
            </a:r>
            <a:br>
              <a:rPr lang="en-US"/>
            </a:br>
            <a:fld id="{29ABA624-A3F7-E419-B739-4279B0096549}" type="datetime1">
              <a:rPr lang="en-US"/>
              <a:t/>
            </a:fld>
            <a:endParaRPr/>
          </a:p>
        </p:txBody>
      </p:sp>
      <p:sp>
        <p:nvSpPr>
          <p:cNvPr id="105106388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147079494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773488-56F3-3571-B8BC-2A0DAC828560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ONLYOFFICE/8.3.3.21</Application>
  <PresentationFormat>On-screen Show (4:3)</PresentationFormat>
  <Paragraphs>0</Paragraphs>
  <Slides>20</Slides>
  <Notes>20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</cp:revision>
  <dcterms:modified xsi:type="dcterms:W3CDTF">2025-05-13T02:22:37Z</dcterms:modified>
</cp:coreProperties>
</file>