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3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15.xml" ContentType="application/vnd.openxmlformats-officedocument.presentationml.slide+xml"/>
  <Override PartName="/ppt/slides/slide1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ppt/presProps.xml" ContentType="application/vnd.openxmlformats-officedocument.presentationml.presProps+xml"/>
  <Override PartName="/ppt/notesSlides/notesSlide12.xml" ContentType="application/vnd.openxmlformats-officedocument.presentationml.notesSlide+xml"/>
  <Override PartName="/ppt/slideLayouts/slideLayout5.xml" ContentType="application/vnd.openxmlformats-officedocument.presentationml.slideLayout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 showSpecialPlsOnTitleSld="0">
  <p:sldMasterIdLst>
    <p:sldMasterId id="2147483648" r:id="rId1"/>
  </p:sldMasterIdLst>
  <p:notesMasterIdLst>
    <p:notesMasterId r:id="rId2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</p:sldIdLst>
  <p:sldSz cx="12192000" cy="6858000"/>
  <p:notesSz cx="6858000" cy="9144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 /><Relationship Id="rId23" Type="http://schemas.openxmlformats.org/officeDocument/2006/relationships/tableStyles" Target="tableStyles.xml" /><Relationship Id="rId2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32743678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20336264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410911933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17633453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68629979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498121936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dt="0" ftr="0" hdr="0" sldNum="1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4379820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20213468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0922327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3705240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6218452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875784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2FFFE1F-E216-B15A-BDCB-00653A149A16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907368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889931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9254162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10B089-0844-1EAC-CF1A-7D383624B585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9191836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0897719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72552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5F23BA1-D40B-44A3-D34D-229DC76DC654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703004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9863103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51979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9F73859-CD8C-23F0-9B06-762F510E8B3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2785096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371602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4824633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AA0D89D-20CB-B1BC-79E8-9704235C1C23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7775309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20510256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595320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DDF72A5-7B0C-4338-E707-C25C1AA31F81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477DE07-A6EC-54B7-993D-D8CA7817CCAE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20DEA74-67FA-6698-4D70-4EEE2A61AFF2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9896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4554148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6725336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765B5A5-AA94-B2D3-2514-CE998C57FDA2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032195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184585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4686737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41E4A1C-674A-96CF-A498-CB14FF7FDD23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9023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395131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3847594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21E2B8A-8290-02BA-7B6D-7A13BA106EEA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894790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54463007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2905483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CD8D221-38F1-5D6A-0891-A9DDF109D29F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351914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055839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893131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F78EF94-F171-9E01-4648-A2BADDB5B6CB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6399298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989351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823100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E68A04A-1296-7E4D-9032-66048A4CFD4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44805939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0338519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8265436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E72FD9-0917-2753-4F87-2A2A8856AE5F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4576451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7063290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245905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E779485-EB62-8F9A-B2D5-C94EBF42613F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22114025" name="Title 1"/>
          <p:cNvSpPr>
            <a:spLocks noGrp="1"/>
          </p:cNvSpPr>
          <p:nvPr>
            <p:ph type="ctrTitle"/>
          </p:nvPr>
        </p:nvSpPr>
        <p:spPr bwMode="auto">
          <a:xfrm>
            <a:off x="1523999" y="1122363"/>
            <a:ext cx="9144000" cy="2387599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724606680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3602037"/>
            <a:ext cx="9144000" cy="165576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28709863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A67A7CE-7105-C15A-1A61-D7823EC46262}" type="datetime1">
              <a:rPr lang="en-US"/>
              <a:t>5/13/2025</a:t>
            </a:fld>
            <a:endParaRPr/>
          </a:p>
        </p:txBody>
      </p:sp>
      <p:sp>
        <p:nvSpPr>
          <p:cNvPr id="86624174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74486801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3533658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51601738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4527244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60B7033-2D1C-4362-00B1-BFD90CD4EB2A}" type="datetime1">
              <a:rPr lang="en-US"/>
              <a:t>5/13/2025</a:t>
            </a:fld>
            <a:endParaRPr/>
          </a:p>
        </p:txBody>
      </p:sp>
      <p:sp>
        <p:nvSpPr>
          <p:cNvPr id="105831858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8402470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13703448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899" y="365124"/>
            <a:ext cx="2628900" cy="5811837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31220267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198" y="365124"/>
            <a:ext cx="7734299" cy="5811837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411154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E18513D3-7A01-FA36-2118-FF7006AFEA34}" type="datetime1">
              <a:rPr lang="en-US"/>
              <a:t>5/13/2025</a:t>
            </a:fld>
            <a:endParaRPr/>
          </a:p>
        </p:txBody>
      </p:sp>
      <p:sp>
        <p:nvSpPr>
          <p:cNvPr id="2079266523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73837408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1507445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6250833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209485062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D4F0087-0F5A-9B76-91A9-DAB1028B4C6B}" type="datetime1">
              <a:rPr lang="en-US"/>
              <a:t>5/13/2025</a:t>
            </a:fld>
            <a:endParaRPr/>
          </a:p>
        </p:txBody>
      </p:sp>
      <p:sp>
        <p:nvSpPr>
          <p:cNvPr id="66112219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0869749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02499118" name="Title 1"/>
          <p:cNvSpPr>
            <a:spLocks noGrp="1"/>
          </p:cNvSpPr>
          <p:nvPr>
            <p:ph type="title"/>
          </p:nvPr>
        </p:nvSpPr>
        <p:spPr bwMode="auto">
          <a:xfrm>
            <a:off x="831849" y="1709737"/>
            <a:ext cx="10515600" cy="2852736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09864905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49" y="4589462"/>
            <a:ext cx="10515600" cy="1500186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90647145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1AEF433-251E-4763-3BB2-9C4913A4D518}" type="datetime1">
              <a:rPr lang="en-US"/>
              <a:t>5/13/2025</a:t>
            </a:fld>
            <a:endParaRPr/>
          </a:p>
        </p:txBody>
      </p:sp>
      <p:sp>
        <p:nvSpPr>
          <p:cNvPr id="183663731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98356088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603912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581149031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8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4133786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7524049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4FBD0EFC-57B8-6FC2-05AF-C406C6D642A5}" type="datetime1">
              <a:rPr lang="en-US"/>
              <a:t>5/13/2025</a:t>
            </a:fld>
            <a:endParaRPr/>
          </a:p>
        </p:txBody>
      </p:sp>
      <p:sp>
        <p:nvSpPr>
          <p:cNvPr id="2025323382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42009592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79661452" name="Title 1"/>
          <p:cNvSpPr>
            <a:spLocks noGrp="1"/>
          </p:cNvSpPr>
          <p:nvPr>
            <p:ph type="title"/>
          </p:nvPr>
        </p:nvSpPr>
        <p:spPr bwMode="auto">
          <a:xfrm>
            <a:off x="839787" y="365124"/>
            <a:ext cx="10515600" cy="1325562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2048177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7" y="1681162"/>
            <a:ext cx="5157785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38389576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7" y="2505074"/>
            <a:ext cx="5157785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76176114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2"/>
            <a:ext cx="5183187" cy="823911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375998729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7" cy="3684587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95137510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FBC5C08D-CF70-796C-1E86-35A871CCC6DA}" type="datetime1">
              <a:rPr lang="en-US"/>
              <a:t>5/13/2025</a:t>
            </a:fld>
            <a:endParaRPr/>
          </a:p>
        </p:txBody>
      </p:sp>
      <p:sp>
        <p:nvSpPr>
          <p:cNvPr id="190794114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526175887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9618528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4292866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20C3734-ECE8-B9C3-61A3-3577CF65E8D6}" type="datetime1">
              <a:rPr lang="en-US"/>
              <a:t>5/13/2025</a:t>
            </a:fld>
            <a:endParaRPr/>
          </a:p>
        </p:txBody>
      </p:sp>
      <p:sp>
        <p:nvSpPr>
          <p:cNvPr id="1405329351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843665440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07821199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75522617-5C24-E9CD-1069-3E511DE8ECF6}" type="datetime1">
              <a:rPr lang="en-US"/>
              <a:t>5/13/2025</a:t>
            </a:fld>
            <a:endParaRPr/>
          </a:p>
        </p:txBody>
      </p:sp>
      <p:sp>
        <p:nvSpPr>
          <p:cNvPr id="1106771358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86040681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20071487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85511742" name="Content Placeholder 2"/>
          <p:cNvSpPr>
            <a:spLocks noGrp="1"/>
          </p:cNvSpPr>
          <p:nvPr>
            <p:ph idx="1"/>
          </p:nvPr>
        </p:nvSpPr>
        <p:spPr bwMode="auto">
          <a:xfrm>
            <a:off x="5183187" y="987424"/>
            <a:ext cx="6172200" cy="48736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352344167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13957097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83F50457-65EB-CAAB-CE9A-019CEA7BC0A3}" type="datetime1">
              <a:rPr lang="en-US"/>
              <a:t>5/13/2025</a:t>
            </a:fld>
            <a:endParaRPr/>
          </a:p>
        </p:txBody>
      </p:sp>
      <p:sp>
        <p:nvSpPr>
          <p:cNvPr id="61230491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06537935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66188059" name="Title 1"/>
          <p:cNvSpPr>
            <a:spLocks noGrp="1"/>
          </p:cNvSpPr>
          <p:nvPr>
            <p:ph type="title"/>
          </p:nvPr>
        </p:nvSpPr>
        <p:spPr bwMode="auto">
          <a:xfrm>
            <a:off x="839787" y="457200"/>
            <a:ext cx="3932236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40769572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7" y="987424"/>
            <a:ext cx="6172200" cy="487362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51555633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7" y="2057400"/>
            <a:ext cx="3932236" cy="38115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22150016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6C16D173-8457-E1B7-D6D4-F46F12FA3A2A}" type="datetime1">
              <a:rPr lang="en-US"/>
              <a:t>5/13/2025</a:t>
            </a:fld>
            <a:endParaRPr/>
          </a:p>
        </p:txBody>
      </p:sp>
      <p:sp>
        <p:nvSpPr>
          <p:cNvPr id="1319249439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69672386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6415458" name="Title Placeholder 1"/>
          <p:cNvSpPr>
            <a:spLocks noGrp="1"/>
          </p:cNvSpPr>
          <p:nvPr>
            <p:ph type="title"/>
          </p:nvPr>
        </p:nvSpPr>
        <p:spPr bwMode="auto">
          <a:xfrm>
            <a:off x="838198" y="365124"/>
            <a:ext cx="10515600" cy="13255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62526479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198" y="1825624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63770166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198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38922831-ABC1-6B6C-EA30-A013869BA2DE}" type="datetime1">
              <a:rPr lang="en-US"/>
              <a:t>5/13/2025</a:t>
            </a:fld>
            <a:endParaRPr/>
          </a:p>
        </p:txBody>
      </p:sp>
      <p:sp>
        <p:nvSpPr>
          <p:cNvPr id="2014542074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598" y="6356349"/>
            <a:ext cx="41148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57019770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599" y="6356349"/>
            <a:ext cx="2743200" cy="36512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1" ftr="1" hdr="0" sldNum="1"/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4959263" name="Title 1"/>
          <p:cNvSpPr>
            <a:spLocks noGrp="1"/>
          </p:cNvSpPr>
          <p:nvPr>
            <p:ph type="ctr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b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 lang="en-US"/>
              <a:t>Experience as a Web Developer Intern at </a:t>
            </a:r>
            <a:br>
              <a:rPr lang="en-US"/>
            </a:br>
            <a:r>
              <a:rPr lang="en-US"/>
              <a:t>Digital Dai</a:t>
            </a:r>
            <a:endParaRPr lang="en-US"/>
          </a:p>
        </p:txBody>
      </p:sp>
      <p:sp>
        <p:nvSpPr>
          <p:cNvPr id="1324933799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3999" y="4338060"/>
            <a:ext cx="9144000" cy="1655761"/>
          </a:xfrm>
        </p:spPr>
        <p:txBody>
          <a:bodyPr/>
          <a:lstStyle/>
          <a:p>
            <a:pPr>
              <a:defRPr/>
            </a:pPr>
            <a:r>
              <a:rPr lang="en-US"/>
              <a:t>By: Sujal Gurung</a:t>
            </a:r>
            <a:endParaRPr lang="en-US"/>
          </a:p>
          <a:p>
            <a:pPr>
              <a:defRPr/>
            </a:pPr>
            <a:r>
              <a:rPr lang="en-US"/>
              <a:t>Himalaya College of Engineering,</a:t>
            </a:r>
            <a:endParaRPr lang="en-US"/>
          </a:p>
          <a:p>
            <a:pPr>
              <a:defRPr/>
            </a:pPr>
            <a:r>
              <a:rPr lang="en-US"/>
              <a:t>TU Registration Number: </a:t>
            </a: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6-2-378-82-202</a:t>
            </a:r>
            <a:r>
              <a:rPr lang="en-US"/>
              <a:t>0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9339760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Tarkeshwar Dental</a:t>
            </a:r>
            <a:endParaRPr sz="4400"/>
          </a:p>
        </p:txBody>
      </p:sp>
      <p:sp>
        <p:nvSpPr>
          <p:cNvPr id="60070539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73C44D11-36AB-263F-52AB-990AF7C664E3}" type="datetime1">
              <a:rPr lang="en-US"/>
              <a:t/>
            </a:fld>
            <a:endParaRPr/>
          </a:p>
        </p:txBody>
      </p:sp>
      <p:sp>
        <p:nvSpPr>
          <p:cNvPr id="85963608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77296688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637B02B-AA62-5945-7EBF-BA84F3E04421}" type="slidenum">
              <a:rPr lang="en-US"/>
              <a:t/>
            </a:fld>
            <a:endParaRPr lang="en-US"/>
          </a:p>
        </p:txBody>
      </p:sp>
      <p:pic>
        <p:nvPicPr>
          <p:cNvPr id="391257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3"/>
            <a:ext cx="4858356" cy="2562609"/>
          </a:xfrm>
          <a:prstGeom prst="rect">
            <a:avLst/>
          </a:prstGeom>
        </p:spPr>
      </p:pic>
      <p:pic>
        <p:nvPicPr>
          <p:cNvPr id="829124117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9" y="2132383"/>
            <a:ext cx="4916413" cy="25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954252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GLOHMED</a:t>
            </a:r>
            <a:endParaRPr sz="4400"/>
          </a:p>
        </p:txBody>
      </p:sp>
      <p:sp>
        <p:nvSpPr>
          <p:cNvPr id="204848736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Medical research organization in Nepal &amp; long-term client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Handled website redesign, update requests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Optimized site by replacing heavy 3rd-party plugins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 maintenance, backups, verifying update safety 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Designed easy-to-edit HTML email newsletter templates</a:t>
            </a:r>
            <a:endParaRPr/>
          </a:p>
        </p:txBody>
      </p:sp>
      <p:sp>
        <p:nvSpPr>
          <p:cNvPr id="26708771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9D2E847A-A46E-BA86-BDDD-5C0E61036E21}" type="datetime1">
              <a:rPr lang="en-US"/>
              <a:t/>
            </a:fld>
            <a:endParaRPr/>
          </a:p>
        </p:txBody>
      </p:sp>
      <p:sp>
        <p:nvSpPr>
          <p:cNvPr id="5502030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08920087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1F8749E-8396-AA3A-C2B5-F95575F166A8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979092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GLOHMED</a:t>
            </a:r>
            <a:endParaRPr sz="4400"/>
          </a:p>
        </p:txBody>
      </p:sp>
      <p:sp>
        <p:nvSpPr>
          <p:cNvPr id="98921886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B62FC748-E5C9-1201-2772-F493042EB351}" type="datetime1">
              <a:rPr lang="en-US"/>
              <a:t/>
            </a:fld>
            <a:endParaRPr/>
          </a:p>
        </p:txBody>
      </p:sp>
      <p:sp>
        <p:nvSpPr>
          <p:cNvPr id="4807153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94453213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DE29CF69-1512-2556-F10D-2F0DCF98440A}" type="slidenum">
              <a:rPr lang="en-US"/>
              <a:t/>
            </a:fld>
            <a:endParaRPr lang="en-US"/>
          </a:p>
        </p:txBody>
      </p:sp>
      <p:pic>
        <p:nvPicPr>
          <p:cNvPr id="34977233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3"/>
            <a:ext cx="4858356" cy="2562609"/>
          </a:xfrm>
          <a:prstGeom prst="rect">
            <a:avLst/>
          </a:prstGeom>
        </p:spPr>
      </p:pic>
      <p:pic>
        <p:nvPicPr>
          <p:cNvPr id="562666412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9" y="2132383"/>
            <a:ext cx="4916413" cy="25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5829238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Foreign language test web-app</a:t>
            </a:r>
            <a:endParaRPr sz="4400"/>
          </a:p>
        </p:txBody>
      </p:sp>
      <p:sp>
        <p:nvSpPr>
          <p:cNvPr id="163617629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>
              <a:defRPr/>
            </a:pPr>
            <a:r>
              <a:rPr/>
              <a:t>Was taught to make MVPs quickly with NextJS, SQLite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Tasked to work on a unique project idea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Built foreign language exam web app prototype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Aimed at non-technical examiners for easy test editing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Created demo with Korean EPS test questions</a:t>
            </a:r>
            <a:endParaRPr/>
          </a:p>
        </p:txBody>
      </p:sp>
      <p:sp>
        <p:nvSpPr>
          <p:cNvPr id="205298628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349F8D28-B796-A810-FDEA-A92D678A0DFC}" type="datetime1">
              <a:rPr lang="en-US"/>
              <a:t/>
            </a:fld>
            <a:endParaRPr/>
          </a:p>
        </p:txBody>
      </p:sp>
      <p:sp>
        <p:nvSpPr>
          <p:cNvPr id="111381115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69844597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4A4F69-A641-A104-9CD5-3AE7F7CBF276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292647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Foreign language test web-app</a:t>
            </a:r>
            <a:endParaRPr sz="4400"/>
          </a:p>
        </p:txBody>
      </p:sp>
      <p:sp>
        <p:nvSpPr>
          <p:cNvPr id="159625264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B61162A7-08DD-3B3D-468A-D5C83F7156E7}" type="datetime1">
              <a:rPr lang="en-US"/>
              <a:t/>
            </a:fld>
            <a:endParaRPr/>
          </a:p>
        </p:txBody>
      </p:sp>
      <p:sp>
        <p:nvSpPr>
          <p:cNvPr id="19045013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40234020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E07966F5-4D26-9D46-F957-85C17AF643D9}" type="slidenum">
              <a:rPr lang="en-US"/>
              <a:t/>
            </a:fld>
            <a:endParaRPr lang="en-US"/>
          </a:p>
        </p:txBody>
      </p:sp>
      <p:pic>
        <p:nvPicPr>
          <p:cNvPr id="101965231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2"/>
            <a:ext cx="4858355" cy="2562608"/>
          </a:xfrm>
          <a:prstGeom prst="rect">
            <a:avLst/>
          </a:prstGeom>
        </p:spPr>
      </p:pic>
      <p:pic>
        <p:nvPicPr>
          <p:cNvPr id="92023309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8" y="2132382"/>
            <a:ext cx="4916412" cy="259323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2509416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Lessons Learned</a:t>
            </a:r>
            <a:endParaRPr/>
          </a:p>
        </p:txBody>
      </p:sp>
      <p:sp>
        <p:nvSpPr>
          <p:cNvPr id="164224379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Trained in basics of professional tools (Figma, WordPress, git)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Advanced concepts in CSS, JavaScript, WordPress, web best practices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Explored Astro and Next.js for custom, complex apps</a:t>
            </a:r>
            <a:endParaRPr/>
          </a:p>
        </p:txBody>
      </p:sp>
      <p:sp>
        <p:nvSpPr>
          <p:cNvPr id="70749285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8A74C867-51BA-82BB-0BD6-614E29AB8C84}" type="datetime1">
              <a:rPr lang="en-US"/>
              <a:t/>
            </a:fld>
            <a:endParaRPr/>
          </a:p>
        </p:txBody>
      </p:sp>
      <p:sp>
        <p:nvSpPr>
          <p:cNvPr id="350920580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98157090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22D273E-1997-96D3-E053-60592DA9FF2D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534419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Conclusion</a:t>
            </a:r>
            <a:endParaRPr/>
          </a:p>
        </p:txBody>
      </p:sp>
      <p:sp>
        <p:nvSpPr>
          <p:cNvPr id="1861409746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Involved in full lifecycle of professional development, 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from planning to deployment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28600" marR="0" indent="-228600" algn="l">
              <a:lnSpc>
                <a:spcPct val="89000"/>
              </a:lnSpc>
              <a:spcBef>
                <a:spcPts val="999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Stren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gthened </a:t>
            </a:r>
            <a: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core web development concepts</a:t>
            </a:r>
            <a:br>
              <a:rPr lang="en-US" sz="27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Limitation: 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Focused mainly on front-end and low-code tools</a:t>
            </a:r>
            <a:b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Lack of technically complex projects</a:t>
            </a:r>
            <a:endParaRPr lang="en-US"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Overall fruitful experience</a:t>
            </a:r>
            <a:endParaRPr sz="2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  <p:sp>
        <p:nvSpPr>
          <p:cNvPr id="114317592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86C76D11-C1C8-FEF1-D953-FEE9B0B85683}" type="datetime1">
              <a:rPr lang="en-US"/>
              <a:t/>
            </a:fld>
            <a:endParaRPr/>
          </a:p>
        </p:txBody>
      </p:sp>
      <p:sp>
        <p:nvSpPr>
          <p:cNvPr id="123078198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97987469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EB375ED-4DB2-C00C-F28C-D5EA04A4E19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30734838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7D9363DA-FEDF-E78C-039B-C469DD7E357B}" type="datetime1">
              <a:rPr lang="en-US"/>
              <a:t/>
            </a:fld>
            <a:endParaRPr/>
          </a:p>
        </p:txBody>
      </p:sp>
      <p:sp>
        <p:nvSpPr>
          <p:cNvPr id="80483716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480591902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82F6042-12FF-3998-82C5-BF2C58A33CE8}" type="slidenum">
              <a:rPr lang="en-US"/>
              <a:t/>
            </a:fld>
            <a:endParaRPr lang="en-US"/>
          </a:p>
        </p:txBody>
      </p:sp>
      <p:sp>
        <p:nvSpPr>
          <p:cNvPr id="30617880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8" y="2612158"/>
            <a:ext cx="10515600" cy="1228867"/>
          </a:xfrm>
        </p:spPr>
        <p:txBody>
          <a:bodyPr/>
          <a:lstStyle/>
          <a:p>
            <a:pPr algn="ctr">
              <a:defRPr/>
            </a:pPr>
            <a:r>
              <a:rPr/>
              <a:t>The End</a:t>
            </a: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79269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Introduction</a:t>
            </a:r>
            <a:endParaRPr/>
          </a:p>
        </p:txBody>
      </p:sp>
      <p:sp>
        <p:nvSpPr>
          <p:cNvPr id="625925638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Web Developer Intern for 3 months (Dec 2024 – Mar 2025)</a:t>
            </a:r>
            <a:endParaRPr/>
          </a:p>
          <a:p>
            <a:pPr marL="0" indent="0">
              <a:buFont typeface="Arial"/>
              <a:buNone/>
              <a:defRPr/>
            </a:pPr>
            <a:endParaRPr/>
          </a:p>
          <a:p>
            <a:pPr>
              <a:defRPr/>
            </a:pPr>
            <a:r>
              <a:rPr/>
              <a:t>Worked on multiple website projects, </a:t>
            </a:r>
            <a:br>
              <a:rPr/>
            </a:br>
            <a:r>
              <a:rPr/>
              <a:t>mainly using WordPress &amp; Elementor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Got hands-on experience working in a team, </a:t>
            </a:r>
            <a:br>
              <a:rPr/>
            </a:br>
            <a:r>
              <a:rPr/>
              <a:t>deploying real projects</a:t>
            </a:r>
            <a:endParaRPr/>
          </a:p>
        </p:txBody>
      </p:sp>
      <p:sp>
        <p:nvSpPr>
          <p:cNvPr id="528310896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9B01DB27-EEE5-A621-A827-3DBF1B27D87D}" type="datetime1">
              <a:rPr lang="en-US"/>
              <a:t/>
            </a:fld>
            <a:endParaRPr/>
          </a:p>
        </p:txBody>
      </p:sp>
      <p:sp>
        <p:nvSpPr>
          <p:cNvPr id="343866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02569467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5EB4E754-99EC-0015-5D43-A4B8EC5EE345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835144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About the Company</a:t>
            </a:r>
            <a:endParaRPr/>
          </a:p>
        </p:txBody>
      </p:sp>
      <p:sp>
        <p:nvSpPr>
          <p:cNvPr id="160681331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Dai is a digital agency established in 2024,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Providing services for: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UI / UX Design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Graphic Design, 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Web Development &amp; Mance,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lvl="1">
              <a:defRPr/>
            </a:pPr>
            <a:r>
              <a:rPr lang="en-US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Digital Marketing</a:t>
            </a:r>
            <a:endParaRPr lang="en-US"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Focused on Nepali businesses lacking dedicated digital teams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  <p:sp>
        <p:nvSpPr>
          <p:cNvPr id="92704582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5E0DFFB-068C-B22D-D3B6-CEACA8CE6585}" type="slidenum">
              <a:rPr lang="en-US"/>
              <a:t/>
            </a:fld>
            <a:endParaRPr/>
          </a:p>
        </p:txBody>
      </p:sp>
      <p:sp>
        <p:nvSpPr>
          <p:cNvPr id="1620640951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965377127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C9E1717A-2F97-C737-6C75-13B82F27FD18}" type="datetime1">
              <a:rPr lang="en-US"/>
              <a:t/>
            </a:fld>
            <a:endParaRPr/>
          </a:p>
        </p:txBody>
      </p:sp>
      <p:pic>
        <p:nvPicPr>
          <p:cNvPr id="2112492751" name=""/>
          <p:cNvPicPr>
            <a:picLocks noChangeAspect="1"/>
          </p:cNvPicPr>
          <p:nvPr/>
        </p:nvPicPr>
        <p:blipFill>
          <a:blip r:embed="rId3"/>
          <a:srcRect l="34567" t="26204" r="34709" b="45180"/>
          <a:stretch/>
        </p:blipFill>
        <p:spPr bwMode="auto">
          <a:xfrm flipH="0" flipV="0">
            <a:off x="10617777" y="685150"/>
            <a:ext cx="736022" cy="68551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225586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Company Structure</a:t>
            </a:r>
            <a:endParaRPr/>
          </a:p>
        </p:txBody>
      </p:sp>
      <p:sp>
        <p:nvSpPr>
          <p:cNvPr id="10970289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Mostly a small, lean team of skilled workers &amp; few managers</a:t>
            </a:r>
            <a:endParaRPr/>
          </a:p>
        </p:txBody>
      </p:sp>
      <p:sp>
        <p:nvSpPr>
          <p:cNvPr id="9162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7F5845D1-5636-D6EC-B784-FC8F62517C2A}" type="datetime1">
              <a:rPr lang="en-US"/>
              <a:t/>
            </a:fld>
            <a:endParaRPr/>
          </a:p>
        </p:txBody>
      </p:sp>
      <p:sp>
        <p:nvSpPr>
          <p:cNvPr id="53391599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8478703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23CB70DC-1D1D-2522-5302-B15BF4E8FAD2}" type="slidenum">
              <a:rPr lang="en-US"/>
              <a:t/>
            </a:fld>
            <a:endParaRPr lang="en-US"/>
          </a:p>
        </p:txBody>
      </p:sp>
      <p:pic>
        <p:nvPicPr>
          <p:cNvPr id="1744377004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2391109" y="2788227"/>
            <a:ext cx="7409781" cy="304222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111642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Responsibilities</a:t>
            </a:r>
            <a:endParaRPr/>
          </a:p>
        </p:txBody>
      </p:sp>
      <p:sp>
        <p:nvSpPr>
          <p:cNvPr id="1127290899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Developing responsive websites using WordPress, Elementor</a:t>
            </a:r>
            <a:endParaRPr/>
          </a:p>
          <a:p>
            <a:pPr>
              <a:defRPr/>
            </a:pPr>
            <a:endParaRPr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Collaborate with designers, developers</a:t>
            </a:r>
            <a:endParaRPr/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Configure WordPress settings, plugins to meet requirements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Perform website maintenance tasks, debug issues, and optimize website</a:t>
            </a:r>
            <a:endParaRPr/>
          </a:p>
        </p:txBody>
      </p:sp>
      <p:sp>
        <p:nvSpPr>
          <p:cNvPr id="160035481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DA00221B-B8B0-2C97-2A62-7AB89B66D31C}" type="datetime1">
              <a:rPr lang="en-US"/>
              <a:t/>
            </a:fld>
            <a:endParaRPr/>
          </a:p>
        </p:txBody>
      </p:sp>
      <p:sp>
        <p:nvSpPr>
          <p:cNvPr id="108068269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04534211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7B83E2CC-D5D7-F39C-ECF6-BBFD759DA4EB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24879303" name="Title 1"/>
          <p:cNvSpPr>
            <a:spLocks noGrp="1"/>
          </p:cNvSpPr>
          <p:nvPr>
            <p:ph type="title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/>
              <a:t>Projects Involved</a:t>
            </a:r>
            <a:endParaRPr/>
          </a:p>
        </p:txBody>
      </p:sp>
      <p:sp>
        <p:nvSpPr>
          <p:cNvPr id="2002000197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Worked on multiple website, web-app projects, </a:t>
            </a:r>
            <a:br>
              <a:rPr/>
            </a:br>
            <a:r>
              <a:rPr/>
              <a:t>including: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Sasto Nordic’s e-commerce store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Tarkeshwar Dental’s website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GLOHMED website maintenance &amp; newsletter</a:t>
            </a:r>
            <a:endParaRPr/>
          </a:p>
          <a:p>
            <a:pPr lvl="1">
              <a:defRPr/>
            </a:pPr>
            <a:endParaRPr/>
          </a:p>
          <a:p>
            <a:pPr lvl="1">
              <a:defRPr/>
            </a:pPr>
            <a:r>
              <a:rPr/>
              <a:t>Foreign language exam app</a:t>
            </a:r>
            <a:endParaRPr/>
          </a:p>
          <a:p>
            <a:pPr lvl="1">
              <a:defRPr/>
            </a:pPr>
            <a:endParaRPr/>
          </a:p>
        </p:txBody>
      </p:sp>
      <p:sp>
        <p:nvSpPr>
          <p:cNvPr id="128352849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21D3477C-2F5F-EA99-BC5E-B1BAF862624F}" type="datetime1">
              <a:rPr lang="en-US"/>
              <a:t/>
            </a:fld>
            <a:endParaRPr/>
          </a:p>
        </p:txBody>
      </p:sp>
      <p:sp>
        <p:nvSpPr>
          <p:cNvPr id="666212568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046639555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A8773488-56F3-3571-B8BC-2A0DAC828560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431397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Sasto Nordic</a:t>
            </a:r>
            <a:endParaRPr/>
          </a:p>
        </p:txBody>
      </p:sp>
      <p:sp>
        <p:nvSpPr>
          <p:cNvPr id="108178393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Startup that sold Nepali products in Nordic countries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(Denmark, Norway, Sweden)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Project: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E-commerce site &amp; Branding materials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Assisted with data entry, testing edge cases, and editing templates</a:t>
            </a:r>
            <a:endParaRPr lang="en-US" sz="2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/>
          </a:p>
          <a:p>
            <a:pPr>
              <a:defRPr/>
            </a:pP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To </a:t>
            </a: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familiarize myself with WordPress, Elementor, WooCommerce,</a:t>
            </a:r>
            <a:b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en-US" sz="2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&amp; the company's WordPress workflow</a:t>
            </a:r>
            <a:endParaRPr/>
          </a:p>
        </p:txBody>
      </p:sp>
      <p:sp>
        <p:nvSpPr>
          <p:cNvPr id="199953062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723457AB-D960-7CBB-A27A-89E614009567}" type="datetime1">
              <a:rPr lang="en-US"/>
              <a:t/>
            </a:fld>
            <a:endParaRPr/>
          </a:p>
        </p:txBody>
      </p:sp>
      <p:sp>
        <p:nvSpPr>
          <p:cNvPr id="214537098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77042546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48C593D-D5B0-9761-DF69-785A93012809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6685739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Sasto Nordic</a:t>
            </a:r>
            <a:endParaRPr sz="4400"/>
          </a:p>
        </p:txBody>
      </p:sp>
      <p:sp>
        <p:nvSpPr>
          <p:cNvPr id="340289493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4A3CC366-A62E-0207-EDE7-98899BFC59DB}" type="datetime1">
              <a:rPr lang="en-US"/>
              <a:t/>
            </a:fld>
            <a:endParaRPr/>
          </a:p>
        </p:txBody>
      </p:sp>
      <p:sp>
        <p:nvSpPr>
          <p:cNvPr id="137455842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138964755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3AD95713-A622-CBDC-6AD9-37F38D2B79D7}" type="slidenum">
              <a:rPr lang="en-US"/>
              <a:t/>
            </a:fld>
            <a:endParaRPr lang="en-US"/>
          </a:p>
        </p:txBody>
      </p:sp>
      <p:pic>
        <p:nvPicPr>
          <p:cNvPr id="16629875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8" y="2132383"/>
            <a:ext cx="4858356" cy="2562609"/>
          </a:xfrm>
          <a:prstGeom prst="rect">
            <a:avLst/>
          </a:prstGeom>
        </p:spPr>
      </p:pic>
      <p:pic>
        <p:nvPicPr>
          <p:cNvPr id="1501218235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6536099" y="2132383"/>
            <a:ext cx="4916413" cy="25932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0807487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 sz="4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Tarkeshwar Dental</a:t>
            </a:r>
            <a:endParaRPr sz="4400"/>
          </a:p>
        </p:txBody>
      </p:sp>
      <p:sp>
        <p:nvSpPr>
          <p:cNvPr id="1534701364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en-US" sz="25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Project:</a:t>
            </a: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Informational website for a dental clinic &amp; their services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Joined client meetings to understand project goals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Built majority of site, learning advanced WordPress features</a:t>
            </a: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en-US" sz="25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en-US" sz="25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Learned local development setup, deployment and team workflows</a:t>
            </a:r>
            <a:endParaRPr/>
          </a:p>
        </p:txBody>
      </p:sp>
      <p:sp>
        <p:nvSpPr>
          <p:cNvPr id="1146390652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5/12/2025</a:t>
            </a:r>
            <a:br>
              <a:rPr lang="en-US"/>
            </a:br>
            <a:fld id="{B81DE219-74D3-9D81-3AC2-4A6EF78AD2DF}" type="datetime1">
              <a:rPr lang="en-US"/>
              <a:t/>
            </a:fld>
            <a:endParaRPr/>
          </a:p>
        </p:txBody>
      </p:sp>
      <p:sp>
        <p:nvSpPr>
          <p:cNvPr id="148735687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Sujal Gurung</a:t>
            </a:r>
            <a:endParaRPr/>
          </a:p>
        </p:txBody>
      </p:sp>
      <p:sp>
        <p:nvSpPr>
          <p:cNvPr id="2749552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B8686DCE-2E9E-8F2F-D3B3-B5F7A56E6C3A}" type="slidenum">
              <a:rPr lang="en-US"/>
              <a:t/>
            </a:fld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ONLYOFFICE/8.3.3.21</Application>
  <PresentationFormat>On-screen Show (4:3)</PresentationFormat>
  <Paragraphs>0</Paragraphs>
  <Slides>17</Slides>
  <Notes>17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7</cp:revision>
  <dcterms:modified xsi:type="dcterms:W3CDTF">2025-05-12T18:25:07Z</dcterms:modified>
</cp:coreProperties>
</file>