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Event Management &amp; Ticketing System on Salesforce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Capstone Project Presentation</a:t>
            </a:r>
          </a:p>
          <a:p>
            <a:r>
              <a:t>Your Name | College/Institute | Course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Event Insights Dashboard components:</a:t>
            </a:r>
          </a:p>
          <a:p>
            <a:r>
              <a:t>• Tickets Sold by Event (Bar)</a:t>
            </a:r>
          </a:p>
          <a:p>
            <a:r>
              <a:t>• Revenue by Event (Column)</a:t>
            </a:r>
          </a:p>
          <a:p>
            <a:r>
              <a:t>• Attendee Check-In Status (Pie)</a:t>
            </a:r>
          </a:p>
          <a:p>
            <a:r>
              <a:t>• Avg Feedback Rating (Gauge)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 faced by Event Organizers:</a:t>
            </a:r>
          </a:p>
          <a:p>
            <a:r>
              <a:t>• Manual ticketing and registration</a:t>
            </a:r>
          </a:p>
          <a:p>
            <a:r>
              <a:t>• Overbooking issues</a:t>
            </a:r>
          </a:p>
          <a:p>
            <a:r>
              <a:t>• Lack of attendee tracking</a:t>
            </a:r>
          </a:p>
          <a:p>
            <a:r>
              <a:t>• Poor feedback collection</a:t>
            </a:r>
          </a:p>
          <a:p>
            <a:r>
              <a:t>• No real-time reporting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Provide a Salesforce Lightning App to:</a:t>
            </a:r>
          </a:p>
          <a:p>
            <a:r>
              <a:t>• Manage Events, Tickets, Attendees, Feedback</a:t>
            </a:r>
          </a:p>
          <a:p>
            <a:r>
              <a:t>• Automate workflows (registration, check-in, reminders, feedback)</a:t>
            </a:r>
          </a:p>
          <a:p>
            <a:r>
              <a:t>• Prevent overbooking with Apex logic</a:t>
            </a:r>
          </a:p>
          <a:p>
            <a:r>
              <a:t>• Give real-time insights with Dashboards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Phase 1 &amp; 2: Setup (Org, users, roles)</a:t>
            </a:r>
          </a:p>
          <a:p>
            <a:r>
              <a:t>Phase 3: Data Modeling (4 custom objects + relationships)</a:t>
            </a:r>
          </a:p>
          <a:p>
            <a:r>
              <a:t>Phase 4: Automation with Flows</a:t>
            </a:r>
          </a:p>
          <a:p>
            <a:r>
              <a:t>Phase 5: Apex for Capacity &amp; QR</a:t>
            </a:r>
          </a:p>
          <a:p>
            <a:r>
              <a:t>Phase 6–9: Lightning App, Data, Reports &amp; Dashboards</a:t>
            </a:r>
          </a:p>
          <a:p>
            <a:r>
              <a:t>Phase 10: Final Demo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Model (ERD)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Event__c ⟶ Tickets__c (Master-Detail)</a:t>
            </a:r>
          </a:p>
          <a:p>
            <a:r>
              <a:t>• Tickets__c ⟶ Attendee__c (Lookup)</a:t>
            </a:r>
          </a:p>
          <a:p>
            <a:r>
              <a:t>• Feedback__c ⟶ Event__c, Attendee__c (Lookup)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Flows (Automation)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Registration Flow → Attendee + Ticket</a:t>
            </a:r>
          </a:p>
          <a:p>
            <a:r>
              <a:t>• Check-In Flow → Mark ticket as checked-in</a:t>
            </a:r>
          </a:p>
          <a:p>
            <a:r>
              <a:t>• Reminder Flow → Scheduled emails</a:t>
            </a:r>
          </a:p>
          <a:p>
            <a:r>
              <a:t>• Feedback Flow → Post-event survey email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Apex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TicketTrigger + TicketHandler → Prevent overbooking</a:t>
            </a:r>
          </a:p>
          <a:p>
            <a:r>
              <a:t>• QRCode class → Generate QR for ticket</a:t>
            </a:r>
          </a:p>
          <a:p>
            <a:r>
              <a:t>• Unit Tests → &gt;75% coverage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Lightning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Event Manager App with tabs:</a:t>
            </a:r>
          </a:p>
          <a:p>
            <a:r>
              <a:t>• Events</a:t>
            </a:r>
          </a:p>
          <a:p>
            <a:r>
              <a:t>• Tickets</a:t>
            </a:r>
          </a:p>
          <a:p>
            <a:r>
              <a:t>• Attendees</a:t>
            </a:r>
          </a:p>
          <a:p>
            <a:r>
              <a:t>• Feedback</a:t>
            </a:r>
          </a:p>
          <a:p>
            <a:r>
              <a:t>• Reports</a:t>
            </a:r>
          </a:p>
          <a:p>
            <a:r>
              <a:t>• Dashboards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Ticket Sales by Event</a:t>
            </a:r>
          </a:p>
          <a:p>
            <a:r>
              <a:t>• Attendees by Event</a:t>
            </a:r>
          </a:p>
          <a:p>
            <a:r>
              <a:t>• Check-In Status</a:t>
            </a:r>
          </a:p>
          <a:p>
            <a:r>
              <a:t>• Feedback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