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1.xml.rels" ContentType="application/vnd.openxmlformats-package.relationships+xml"/>
  <Override PartName="/ppt/slides/slide1.xml" ContentType="application/vnd.openxmlformats-officedocument.presentationml.slide+xml"/>
  <Override PartName="/ppt/_rels/presentation.xml.rels" ContentType="application/vnd.openxmlformats-package.relationships+xml"/>
  <Override PartName="/ppt/media/image2.png" ContentType="image/png"/>
  <Override PartName="/ppt/media/image1.png" ContentType="image/png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2292120" y="1768680"/>
            <a:ext cx="5495040" cy="438444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rIns="0" tIns="0" bIns="0"/>
          <a:p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rIns="0" tIns="0" bIns="0"/>
          <a:p>
            <a:pPr algn="ctr"/>
            <a:r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</p:spPr>
        <p:txBody>
          <a:bodyPr lIns="0" rIns="0" tIns="0" bIns="0"/>
          <a:p>
            <a:pPr algn="r"/>
            <a:fld id="{1203A172-EEC8-4575-9381-17FD1E00CD93}" type="slidenum">
              <a:rPr b="0" lang="en-IN" sz="1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&lt;number&gt;</a:t>
            </a:fld>
            <a:endParaRPr b="0" lang="en-IN" sz="1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WEL COME</a:t>
            </a:r>
            <a:endParaRPr b="0" lang="en-IN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TextShape 2"/>
          <p:cNvSpPr txBox="1"/>
          <p:nvPr/>
        </p:nvSpPr>
        <p:spPr>
          <a:xfrm>
            <a:off x="504000" y="1769040"/>
            <a:ext cx="9071640" cy="438444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/>
          <a:p>
            <a:pPr algn="ctr"/>
            <a:r>
              <a:rPr b="0" lang="en-IN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AISSEL TECHNOLOGIES</a:t>
            </a:r>
            <a:endParaRPr b="0" lang="en-IN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LibreOffice/5.1.4.2$Linux_X86_64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2016-08-02T15:43:01Z</dcterms:created>
  <dc:creator/>
  <dc:description/>
  <dc:language>en-IN</dc:language>
  <cp:lastModifiedBy/>
  <dcterms:modified xsi:type="dcterms:W3CDTF">2016-08-02T15:44:03Z</dcterms:modified>
  <cp:revision>2</cp:revision>
  <dc:subject/>
  <dc:title/>
</cp:coreProperties>
</file>