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89" r:id="rId2"/>
    <p:sldId id="261" r:id="rId3"/>
    <p:sldId id="263" r:id="rId4"/>
    <p:sldId id="287" r:id="rId5"/>
    <p:sldId id="266" r:id="rId6"/>
    <p:sldId id="288" r:id="rId7"/>
    <p:sldId id="270" r:id="rId8"/>
    <p:sldId id="268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6" r:id="rId19"/>
    <p:sldId id="285" r:id="rId20"/>
    <p:sldId id="275" r:id="rId21"/>
    <p:sldId id="26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4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9C8DDE-E02E-4565-A574-934515C9A6A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3841DD0-BBC2-4EB1-8844-01257570741F}">
      <dgm:prSet custT="1"/>
      <dgm:spPr/>
      <dgm:t>
        <a:bodyPr/>
        <a:lstStyle/>
        <a:p>
          <a:r>
            <a:rPr lang="en-US" sz="4400" b="1" i="0" dirty="0"/>
            <a:t>Only Electrical &amp; Storage type</a:t>
          </a:r>
          <a:endParaRPr lang="en-US" sz="4400" dirty="0"/>
        </a:p>
      </dgm:t>
    </dgm:pt>
    <dgm:pt modelId="{C473C246-858E-428B-A0C4-9ABC4222CE9E}" type="parTrans" cxnId="{455BBBA2-46E7-4091-869A-8F19CDDE7F67}">
      <dgm:prSet/>
      <dgm:spPr/>
      <dgm:t>
        <a:bodyPr/>
        <a:lstStyle/>
        <a:p>
          <a:endParaRPr lang="en-US"/>
        </a:p>
      </dgm:t>
    </dgm:pt>
    <dgm:pt modelId="{A951F341-F895-48E5-A243-95A36A46D5D8}" type="sibTrans" cxnId="{455BBBA2-46E7-4091-869A-8F19CDDE7F67}">
      <dgm:prSet/>
      <dgm:spPr/>
      <dgm:t>
        <a:bodyPr/>
        <a:lstStyle/>
        <a:p>
          <a:endParaRPr lang="en-US"/>
        </a:p>
      </dgm:t>
    </dgm:pt>
    <dgm:pt modelId="{88610EEE-6BD3-4183-91E9-92D6271CA7E1}">
      <dgm:prSet custT="1"/>
      <dgm:spPr/>
      <dgm:t>
        <a:bodyPr/>
        <a:lstStyle/>
        <a:p>
          <a:r>
            <a:rPr lang="en-US" sz="4400" b="1" i="0" dirty="0"/>
            <a:t>Water purifier under Rs.6000</a:t>
          </a:r>
          <a:endParaRPr lang="en-US" sz="4400" dirty="0"/>
        </a:p>
      </dgm:t>
    </dgm:pt>
    <dgm:pt modelId="{F8B0CCBC-0EF7-4A55-8B12-E545EDF58CB9}" type="parTrans" cxnId="{18C9F86D-2B7F-4FF7-8C77-07DD8E07B555}">
      <dgm:prSet/>
      <dgm:spPr/>
      <dgm:t>
        <a:bodyPr/>
        <a:lstStyle/>
        <a:p>
          <a:endParaRPr lang="en-US"/>
        </a:p>
      </dgm:t>
    </dgm:pt>
    <dgm:pt modelId="{3CBC0A96-7311-4257-91E9-48CBFA2D825D}" type="sibTrans" cxnId="{18C9F86D-2B7F-4FF7-8C77-07DD8E07B555}">
      <dgm:prSet/>
      <dgm:spPr/>
      <dgm:t>
        <a:bodyPr/>
        <a:lstStyle/>
        <a:p>
          <a:endParaRPr lang="en-US"/>
        </a:p>
      </dgm:t>
    </dgm:pt>
    <dgm:pt modelId="{04FC0D1F-82D2-4DEA-AFDE-B22C175108A4}">
      <dgm:prSet custT="1"/>
      <dgm:spPr/>
      <dgm:t>
        <a:bodyPr/>
        <a:lstStyle/>
        <a:p>
          <a:r>
            <a:rPr lang="en-US" sz="4400" b="1" i="0" dirty="0"/>
            <a:t>Storage capacity of 5L</a:t>
          </a:r>
          <a:endParaRPr lang="en-US" sz="4400" dirty="0"/>
        </a:p>
      </dgm:t>
    </dgm:pt>
    <dgm:pt modelId="{0305E77F-FC3D-49DE-9A9E-B2CF78053F81}" type="parTrans" cxnId="{F1A3562E-FC4A-45CD-A44C-569A92F7ADED}">
      <dgm:prSet/>
      <dgm:spPr/>
      <dgm:t>
        <a:bodyPr/>
        <a:lstStyle/>
        <a:p>
          <a:endParaRPr lang="en-US"/>
        </a:p>
      </dgm:t>
    </dgm:pt>
    <dgm:pt modelId="{9E3E7EB3-7E41-4737-A3DF-CE6BA7B834B9}" type="sibTrans" cxnId="{F1A3562E-FC4A-45CD-A44C-569A92F7ADED}">
      <dgm:prSet/>
      <dgm:spPr/>
      <dgm:t>
        <a:bodyPr/>
        <a:lstStyle/>
        <a:p>
          <a:endParaRPr lang="en-US"/>
        </a:p>
      </dgm:t>
    </dgm:pt>
    <dgm:pt modelId="{135AB19E-AFA5-4A4B-8499-B707E4A87F61}" type="pres">
      <dgm:prSet presAssocID="{889C8DDE-E02E-4565-A574-934515C9A6A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4A4BE57-7C5A-4BAB-9B56-7B12C37F3D0A}" type="pres">
      <dgm:prSet presAssocID="{53841DD0-BBC2-4EB1-8844-01257570741F}" presName="thickLine" presStyleLbl="alignNode1" presStyleIdx="0" presStyleCnt="3"/>
      <dgm:spPr/>
    </dgm:pt>
    <dgm:pt modelId="{49ED6E38-E6BE-4CD4-89AD-4196D88B020A}" type="pres">
      <dgm:prSet presAssocID="{53841DD0-BBC2-4EB1-8844-01257570741F}" presName="horz1" presStyleCnt="0"/>
      <dgm:spPr/>
    </dgm:pt>
    <dgm:pt modelId="{5640A074-F96A-429F-8D2B-9AF282E11AD0}" type="pres">
      <dgm:prSet presAssocID="{53841DD0-BBC2-4EB1-8844-01257570741F}" presName="tx1" presStyleLbl="revTx" presStyleIdx="0" presStyleCnt="3"/>
      <dgm:spPr/>
      <dgm:t>
        <a:bodyPr/>
        <a:lstStyle/>
        <a:p>
          <a:endParaRPr lang="en-US"/>
        </a:p>
      </dgm:t>
    </dgm:pt>
    <dgm:pt modelId="{5BA8773D-DFDA-41C4-BC3C-570E69ACCF81}" type="pres">
      <dgm:prSet presAssocID="{53841DD0-BBC2-4EB1-8844-01257570741F}" presName="vert1" presStyleCnt="0"/>
      <dgm:spPr/>
    </dgm:pt>
    <dgm:pt modelId="{0CA2F942-67B3-4B5E-B090-6B763D89B366}" type="pres">
      <dgm:prSet presAssocID="{88610EEE-6BD3-4183-91E9-92D6271CA7E1}" presName="thickLine" presStyleLbl="alignNode1" presStyleIdx="1" presStyleCnt="3"/>
      <dgm:spPr/>
    </dgm:pt>
    <dgm:pt modelId="{5AA45AC4-FFC4-4E48-A40B-48AA594C4425}" type="pres">
      <dgm:prSet presAssocID="{88610EEE-6BD3-4183-91E9-92D6271CA7E1}" presName="horz1" presStyleCnt="0"/>
      <dgm:spPr/>
    </dgm:pt>
    <dgm:pt modelId="{DA1ED400-90C3-4B02-AB8B-2FF3AE02731F}" type="pres">
      <dgm:prSet presAssocID="{88610EEE-6BD3-4183-91E9-92D6271CA7E1}" presName="tx1" presStyleLbl="revTx" presStyleIdx="1" presStyleCnt="3"/>
      <dgm:spPr/>
      <dgm:t>
        <a:bodyPr/>
        <a:lstStyle/>
        <a:p>
          <a:endParaRPr lang="en-US"/>
        </a:p>
      </dgm:t>
    </dgm:pt>
    <dgm:pt modelId="{A93FBE96-245B-4251-A0AB-2DA971E6F788}" type="pres">
      <dgm:prSet presAssocID="{88610EEE-6BD3-4183-91E9-92D6271CA7E1}" presName="vert1" presStyleCnt="0"/>
      <dgm:spPr/>
    </dgm:pt>
    <dgm:pt modelId="{D033BB2D-E638-46C0-A803-FFBC444D716E}" type="pres">
      <dgm:prSet presAssocID="{04FC0D1F-82D2-4DEA-AFDE-B22C175108A4}" presName="thickLine" presStyleLbl="alignNode1" presStyleIdx="2" presStyleCnt="3"/>
      <dgm:spPr/>
    </dgm:pt>
    <dgm:pt modelId="{DE809B82-7887-45B7-B5DF-8F4A92E04FB0}" type="pres">
      <dgm:prSet presAssocID="{04FC0D1F-82D2-4DEA-AFDE-B22C175108A4}" presName="horz1" presStyleCnt="0"/>
      <dgm:spPr/>
    </dgm:pt>
    <dgm:pt modelId="{C3E81A4A-1349-4A53-B80A-C7FC01E13DBB}" type="pres">
      <dgm:prSet presAssocID="{04FC0D1F-82D2-4DEA-AFDE-B22C175108A4}" presName="tx1" presStyleLbl="revTx" presStyleIdx="2" presStyleCnt="3"/>
      <dgm:spPr/>
      <dgm:t>
        <a:bodyPr/>
        <a:lstStyle/>
        <a:p>
          <a:endParaRPr lang="en-US"/>
        </a:p>
      </dgm:t>
    </dgm:pt>
    <dgm:pt modelId="{E6F087CB-1954-4FFF-BAFD-8CB22E93334A}" type="pres">
      <dgm:prSet presAssocID="{04FC0D1F-82D2-4DEA-AFDE-B22C175108A4}" presName="vert1" presStyleCnt="0"/>
      <dgm:spPr/>
    </dgm:pt>
  </dgm:ptLst>
  <dgm:cxnLst>
    <dgm:cxn modelId="{ABE03AE9-D35C-4924-B0E5-5B49EB7D31EC}" type="presOf" srcId="{04FC0D1F-82D2-4DEA-AFDE-B22C175108A4}" destId="{C3E81A4A-1349-4A53-B80A-C7FC01E13DBB}" srcOrd="0" destOrd="0" presId="urn:microsoft.com/office/officeart/2008/layout/LinedList"/>
    <dgm:cxn modelId="{C5C66813-7B65-4ABF-A947-A331770F10C5}" type="presOf" srcId="{53841DD0-BBC2-4EB1-8844-01257570741F}" destId="{5640A074-F96A-429F-8D2B-9AF282E11AD0}" srcOrd="0" destOrd="0" presId="urn:microsoft.com/office/officeart/2008/layout/LinedList"/>
    <dgm:cxn modelId="{455BBBA2-46E7-4091-869A-8F19CDDE7F67}" srcId="{889C8DDE-E02E-4565-A574-934515C9A6AA}" destId="{53841DD0-BBC2-4EB1-8844-01257570741F}" srcOrd="0" destOrd="0" parTransId="{C473C246-858E-428B-A0C4-9ABC4222CE9E}" sibTransId="{A951F341-F895-48E5-A243-95A36A46D5D8}"/>
    <dgm:cxn modelId="{F1A3562E-FC4A-45CD-A44C-569A92F7ADED}" srcId="{889C8DDE-E02E-4565-A574-934515C9A6AA}" destId="{04FC0D1F-82D2-4DEA-AFDE-B22C175108A4}" srcOrd="2" destOrd="0" parTransId="{0305E77F-FC3D-49DE-9A9E-B2CF78053F81}" sibTransId="{9E3E7EB3-7E41-4737-A3DF-CE6BA7B834B9}"/>
    <dgm:cxn modelId="{318242D1-7EE2-4BC6-B3EC-CC7A1EA2BD8F}" type="presOf" srcId="{889C8DDE-E02E-4565-A574-934515C9A6AA}" destId="{135AB19E-AFA5-4A4B-8499-B707E4A87F61}" srcOrd="0" destOrd="0" presId="urn:microsoft.com/office/officeart/2008/layout/LinedList"/>
    <dgm:cxn modelId="{1922BDA7-4153-45CF-AE82-094E662AF675}" type="presOf" srcId="{88610EEE-6BD3-4183-91E9-92D6271CA7E1}" destId="{DA1ED400-90C3-4B02-AB8B-2FF3AE02731F}" srcOrd="0" destOrd="0" presId="urn:microsoft.com/office/officeart/2008/layout/LinedList"/>
    <dgm:cxn modelId="{18C9F86D-2B7F-4FF7-8C77-07DD8E07B555}" srcId="{889C8DDE-E02E-4565-A574-934515C9A6AA}" destId="{88610EEE-6BD3-4183-91E9-92D6271CA7E1}" srcOrd="1" destOrd="0" parTransId="{F8B0CCBC-0EF7-4A55-8B12-E545EDF58CB9}" sibTransId="{3CBC0A96-7311-4257-91E9-48CBFA2D825D}"/>
    <dgm:cxn modelId="{03FF6AAC-8B9C-4DF4-A6BF-24EAA856DC3E}" type="presParOf" srcId="{135AB19E-AFA5-4A4B-8499-B707E4A87F61}" destId="{04A4BE57-7C5A-4BAB-9B56-7B12C37F3D0A}" srcOrd="0" destOrd="0" presId="urn:microsoft.com/office/officeart/2008/layout/LinedList"/>
    <dgm:cxn modelId="{0193ADCF-43F2-4848-BD7B-9365F7B56189}" type="presParOf" srcId="{135AB19E-AFA5-4A4B-8499-B707E4A87F61}" destId="{49ED6E38-E6BE-4CD4-89AD-4196D88B020A}" srcOrd="1" destOrd="0" presId="urn:microsoft.com/office/officeart/2008/layout/LinedList"/>
    <dgm:cxn modelId="{8030A62E-5B25-409D-AD65-4E6974EA06A7}" type="presParOf" srcId="{49ED6E38-E6BE-4CD4-89AD-4196D88B020A}" destId="{5640A074-F96A-429F-8D2B-9AF282E11AD0}" srcOrd="0" destOrd="0" presId="urn:microsoft.com/office/officeart/2008/layout/LinedList"/>
    <dgm:cxn modelId="{35D2C60B-B649-4E22-B675-D619A59D11B6}" type="presParOf" srcId="{49ED6E38-E6BE-4CD4-89AD-4196D88B020A}" destId="{5BA8773D-DFDA-41C4-BC3C-570E69ACCF81}" srcOrd="1" destOrd="0" presId="urn:microsoft.com/office/officeart/2008/layout/LinedList"/>
    <dgm:cxn modelId="{996C64D3-676B-4A77-BC75-8D8A946E94C3}" type="presParOf" srcId="{135AB19E-AFA5-4A4B-8499-B707E4A87F61}" destId="{0CA2F942-67B3-4B5E-B090-6B763D89B366}" srcOrd="2" destOrd="0" presId="urn:microsoft.com/office/officeart/2008/layout/LinedList"/>
    <dgm:cxn modelId="{640E1615-8886-4EC1-B00B-CF6DB65BF918}" type="presParOf" srcId="{135AB19E-AFA5-4A4B-8499-B707E4A87F61}" destId="{5AA45AC4-FFC4-4E48-A40B-48AA594C4425}" srcOrd="3" destOrd="0" presId="urn:microsoft.com/office/officeart/2008/layout/LinedList"/>
    <dgm:cxn modelId="{9AA53850-80A7-457B-88C4-3942124D1396}" type="presParOf" srcId="{5AA45AC4-FFC4-4E48-A40B-48AA594C4425}" destId="{DA1ED400-90C3-4B02-AB8B-2FF3AE02731F}" srcOrd="0" destOrd="0" presId="urn:microsoft.com/office/officeart/2008/layout/LinedList"/>
    <dgm:cxn modelId="{580B388C-82D8-4920-98BD-9F04E91C3338}" type="presParOf" srcId="{5AA45AC4-FFC4-4E48-A40B-48AA594C4425}" destId="{A93FBE96-245B-4251-A0AB-2DA971E6F788}" srcOrd="1" destOrd="0" presId="urn:microsoft.com/office/officeart/2008/layout/LinedList"/>
    <dgm:cxn modelId="{A760A46D-9F42-4DA2-921F-B5C24A0F0865}" type="presParOf" srcId="{135AB19E-AFA5-4A4B-8499-B707E4A87F61}" destId="{D033BB2D-E638-46C0-A803-FFBC444D716E}" srcOrd="4" destOrd="0" presId="urn:microsoft.com/office/officeart/2008/layout/LinedList"/>
    <dgm:cxn modelId="{648A2754-120B-4CFA-BD9A-8ABC6255CD0F}" type="presParOf" srcId="{135AB19E-AFA5-4A4B-8499-B707E4A87F61}" destId="{DE809B82-7887-45B7-B5DF-8F4A92E04FB0}" srcOrd="5" destOrd="0" presId="urn:microsoft.com/office/officeart/2008/layout/LinedList"/>
    <dgm:cxn modelId="{E6706B2C-E443-4234-B572-DAAD3B69AEFD}" type="presParOf" srcId="{DE809B82-7887-45B7-B5DF-8F4A92E04FB0}" destId="{C3E81A4A-1349-4A53-B80A-C7FC01E13DBB}" srcOrd="0" destOrd="0" presId="urn:microsoft.com/office/officeart/2008/layout/LinedList"/>
    <dgm:cxn modelId="{35E0980D-5EEF-4F2F-8BF2-51CAAFDE90C1}" type="presParOf" srcId="{DE809B82-7887-45B7-B5DF-8F4A92E04FB0}" destId="{E6F087CB-1954-4FFF-BAFD-8CB22E93334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4BE57-7C5A-4BAB-9B56-7B12C37F3D0A}">
      <dsp:nvSpPr>
        <dsp:cNvPr id="0" name=""/>
        <dsp:cNvSpPr/>
      </dsp:nvSpPr>
      <dsp:spPr>
        <a:xfrm>
          <a:off x="0" y="2396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40A074-F96A-429F-8D2B-9AF282E11AD0}">
      <dsp:nvSpPr>
        <dsp:cNvPr id="0" name=""/>
        <dsp:cNvSpPr/>
      </dsp:nvSpPr>
      <dsp:spPr>
        <a:xfrm>
          <a:off x="0" y="2396"/>
          <a:ext cx="6900512" cy="1634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i="0" kern="1200" dirty="0"/>
            <a:t>Only Electrical &amp; Storage type</a:t>
          </a:r>
          <a:endParaRPr lang="en-US" sz="4400" kern="1200" dirty="0"/>
        </a:p>
      </dsp:txBody>
      <dsp:txXfrm>
        <a:off x="0" y="2396"/>
        <a:ext cx="6900512" cy="1634309"/>
      </dsp:txXfrm>
    </dsp:sp>
    <dsp:sp modelId="{0CA2F942-67B3-4B5E-B090-6B763D89B366}">
      <dsp:nvSpPr>
        <dsp:cNvPr id="0" name=""/>
        <dsp:cNvSpPr/>
      </dsp:nvSpPr>
      <dsp:spPr>
        <a:xfrm>
          <a:off x="0" y="1636705"/>
          <a:ext cx="6900512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ED400-90C3-4B02-AB8B-2FF3AE02731F}">
      <dsp:nvSpPr>
        <dsp:cNvPr id="0" name=""/>
        <dsp:cNvSpPr/>
      </dsp:nvSpPr>
      <dsp:spPr>
        <a:xfrm>
          <a:off x="0" y="1636705"/>
          <a:ext cx="6900512" cy="1634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i="0" kern="1200" dirty="0"/>
            <a:t>Water purifier under Rs.6000</a:t>
          </a:r>
          <a:endParaRPr lang="en-US" sz="4400" kern="1200" dirty="0"/>
        </a:p>
      </dsp:txBody>
      <dsp:txXfrm>
        <a:off x="0" y="1636705"/>
        <a:ext cx="6900512" cy="1634309"/>
      </dsp:txXfrm>
    </dsp:sp>
    <dsp:sp modelId="{D033BB2D-E638-46C0-A803-FFBC444D716E}">
      <dsp:nvSpPr>
        <dsp:cNvPr id="0" name=""/>
        <dsp:cNvSpPr/>
      </dsp:nvSpPr>
      <dsp:spPr>
        <a:xfrm>
          <a:off x="0" y="3271015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E81A4A-1349-4A53-B80A-C7FC01E13DBB}">
      <dsp:nvSpPr>
        <dsp:cNvPr id="0" name=""/>
        <dsp:cNvSpPr/>
      </dsp:nvSpPr>
      <dsp:spPr>
        <a:xfrm>
          <a:off x="0" y="3271015"/>
          <a:ext cx="6900512" cy="1634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i="0" kern="1200" dirty="0"/>
            <a:t>Storage capacity of 5L</a:t>
          </a:r>
          <a:endParaRPr lang="en-US" sz="4400" kern="1200" dirty="0"/>
        </a:p>
      </dsp:txBody>
      <dsp:txXfrm>
        <a:off x="0" y="3271015"/>
        <a:ext cx="6900512" cy="1634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2947A-5971-4D93-944C-4681FC053F9B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FC89C-2F7C-4944-9A2C-7797D3CAA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896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72774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7195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6F0C27-6F6E-4891-ADC4-DB0B73FA4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40481F7-F2F7-4BDE-9411-632C138B6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49C484C-8F2A-4BBD-811B-222557A42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2E66AB1-4535-4305-A45E-9467FEC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B3C033-8CEC-4966-8C1B-1106F5D13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08AE2CC-BB5B-4C65-BF89-536C8B8792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84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8D6D3E-2F50-4FED-91FB-C3018F063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9446E60-2011-4F0A-B0DC-8AC8C680C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3AE7BF6-5AB8-4852-ADA9-ACFAF031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2813047-528A-4C5F-8B4A-A613AAEF7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1A44A2C-7772-41C8-A3DC-63851ACA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0508045-7A37-46AD-821B-6BC38EE33B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4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4C2190F-2380-46FC-B474-3216369047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B52F3D2-AD63-4795-9399-75F4FF1AF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2E38868-1673-40F4-A199-D2D07336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248D2DF-3E7D-4DC4-8824-A38BB4A8C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DA088E-E464-4A2E-83B9-CA21B6C3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56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AEC50-43C2-46BA-A057-9F06FC175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D65BC4C-B1C6-4949-BB0D-EA5B65AC8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BE884A9-6DA4-47A2-8ED1-BD3FD987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D918EB9-777F-4C6C-84F7-00A6CCC90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8FC4729-0387-4735-BE4D-B924B521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2368133-C445-4C54-9613-D824507ABA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9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DD4EBD-A0DA-4B97-99EF-DACAF9494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A529E08-D1D4-4EBA-AFA9-151876B16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E298B60-0134-4905-92EE-B4C7B2C1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FBA6469-7D7A-4DD9-891C-250F9553D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F21BEF-377A-4796-8C0F-31484FC6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3944B81-11E3-4331-BA80-6C28B7361F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3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490A43-30AC-411E-8D0B-284FCFDD8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9DEBE2C-CD43-4524-8511-90A375982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C505BAD-7C59-4F1C-B045-4B0D3EE59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72EE49E-EE2C-4985-B96D-742EEFE2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FE7DA71-51FF-489A-A607-9039E69B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CC6ECD4-3667-4AD8-BA7B-70A1D329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9A2897B-D393-44EF-9B0E-FDACAF53F9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5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6CFFA1-285D-4A5E-8360-C3CF95A1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6D4162E-D974-42A5-97CF-0AA4F88CA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572A17E-8A6E-4DC3-A7F7-A68EC8718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260F560-C298-42CA-8F4B-FFE589EE7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009898B-3D47-4ADB-9A9B-27EEE0B93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45321BE-FA6F-4FFF-BF51-3BC2BD1A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CD837B3-91C5-412B-BDA6-C16009D4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2DE1991-779D-4972-946A-FA9C34945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9E4CE312-0CD2-4AA2-AE33-2C1AF3ED47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974C0D-C454-4721-ABA2-917F596C5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DB36FAD-9F5B-4EEB-AB4C-454E36FE6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FD8B07C-DBED-4EF5-8F00-D75D496E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665EE2A-8161-4F71-AC33-41967569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B0EEF83-5DC6-41B1-875E-ED0D3CDCBA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5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1E2AED8-8A1B-4610-A257-75A4111F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69FA5F2-510B-4E6B-AAF1-3A8B85FE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8A20FE9-737E-41EB-AC0F-6C577306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C86B8FC-77DE-439A-94C6-28C28C6763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4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0FDC91-C742-4101-96EA-14344AC4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68274F6-4525-43BE-B8F7-491C1E163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FF811F1-2C5B-4D8C-AEC3-90A579DB4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EA4986E-99F5-44A5-BBFE-EA380A2A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045F5AB-A949-4878-87F0-CC0A1816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073A203-AC78-44E2-BFF1-ED5361C96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A32913E-CC50-451D-8E1A-1B5BBB7B86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7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1C0E44-CB32-4ECA-BB36-05B0EC97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6FAF9B9-787E-4E85-8BCE-ACD507DAA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85C1F3D-635D-4F8F-BA29-4430FFFF5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78BFF12-E093-4EAD-A0BE-EA736E12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06C9C6F-ECBD-4634-AF18-66226F0F5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427195A-9416-433C-83CF-A97FD62A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C657195-5639-48AB-8CE5-F9D22FA68B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1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EB39FA5-EDBA-4EE0-A9C9-EB936F60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6C03501-2FD9-466C-9C62-053590BD5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C26CDAF-4F07-41E3-92CC-FCB70FA60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E34D3-FA35-45F1-B10C-79798732C00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6B05637-55E7-4279-8C8A-4D192F136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1FF0959-8803-40F7-83A6-2383D3516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30BA9-6E52-4D9E-9D14-565A33499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77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flipkart.com/water-purifiers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8370" y="-14468"/>
            <a:ext cx="10547289" cy="592461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184935" y="2947841"/>
            <a:ext cx="753415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4000" b="1" dirty="0"/>
              <a:t>Water Purifier Data Analysis</a:t>
            </a:r>
            <a:endParaRPr sz="4000" dirty="0"/>
          </a:p>
        </p:txBody>
      </p:sp>
      <p:sp>
        <p:nvSpPr>
          <p:cNvPr id="4" name="Subtitle 2">
            <a:extLst>
              <a:ext uri="{FF2B5EF4-FFF2-40B4-BE49-F238E27FC236}">
                <a16:creationId xmlns="" xmlns:a16="http://schemas.microsoft.com/office/drawing/2014/main" id="{776E1871-C1C0-448F-8955-DFD153D30EAC}"/>
              </a:ext>
            </a:extLst>
          </p:cNvPr>
          <p:cNvSpPr txBox="1">
            <a:spLocks/>
          </p:cNvSpPr>
          <p:nvPr/>
        </p:nvSpPr>
        <p:spPr>
          <a:xfrm>
            <a:off x="2607080" y="3731220"/>
            <a:ext cx="9144000" cy="165576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700" dirty="0" smtClean="0"/>
              <a:t>Web scraping with Data Visualizations</a:t>
            </a:r>
          </a:p>
          <a:p>
            <a:r>
              <a:rPr lang="en-US" sz="1700" dirty="0" smtClean="0"/>
              <a:t>Website: </a:t>
            </a:r>
            <a:r>
              <a:rPr lang="en-US" sz="1700" u="sng" dirty="0" smtClean="0">
                <a:solidFill>
                  <a:schemeClr val="accent1"/>
                </a:solidFill>
                <a:hlinkClick r:id="rId4"/>
              </a:rPr>
              <a:t>www.flipkart.com/water-purifiers/</a:t>
            </a:r>
            <a:r>
              <a:rPr lang="en-US" sz="1700" u="sng" dirty="0" smtClean="0">
                <a:solidFill>
                  <a:schemeClr val="accent1"/>
                </a:solidFill>
              </a:rPr>
              <a:t>   </a:t>
            </a:r>
            <a:r>
              <a:rPr lang="en-US" sz="1700" u="sng" dirty="0" err="1" smtClean="0">
                <a:solidFill>
                  <a:schemeClr val="accent1"/>
                </a:solidFill>
              </a:rPr>
              <a:t>pr?sid</a:t>
            </a:r>
            <a:r>
              <a:rPr lang="en-US" sz="1700" u="sng" dirty="0" smtClean="0">
                <a:solidFill>
                  <a:schemeClr val="accent1"/>
                </a:solidFill>
              </a:rPr>
              <a:t>=abm%2Ci45&amp;page=1</a:t>
            </a:r>
            <a:endParaRPr lang="en-IN" sz="1700" u="sng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69790" y="4439066"/>
            <a:ext cx="65186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Problem Statement:</a:t>
            </a:r>
            <a:endParaRPr lang="en-IN" b="1" dirty="0"/>
          </a:p>
          <a:p>
            <a:r>
              <a:rPr lang="en-IN" b="1" dirty="0"/>
              <a:t>Extracting the water purifiers data and identifying </a:t>
            </a:r>
            <a:r>
              <a:rPr lang="en-IN" b="1" dirty="0" smtClean="0"/>
              <a:t>the different </a:t>
            </a:r>
            <a:r>
              <a:rPr lang="en-IN" b="1" dirty="0"/>
              <a:t>varietals of water purifiers produced by different companies.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776E1871-C1C0-448F-8955-DFD153D30EAC}"/>
              </a:ext>
            </a:extLst>
          </p:cNvPr>
          <p:cNvSpPr txBox="1">
            <a:spLocks/>
          </p:cNvSpPr>
          <p:nvPr/>
        </p:nvSpPr>
        <p:spPr>
          <a:xfrm>
            <a:off x="3614192" y="5700091"/>
            <a:ext cx="8577808" cy="115790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700" dirty="0" smtClean="0"/>
              <a:t>By</a:t>
            </a:r>
          </a:p>
          <a:p>
            <a:pPr algn="ctr"/>
            <a:r>
              <a:rPr lang="en-US" sz="1700" dirty="0" err="1" smtClean="0"/>
              <a:t>R.Harish</a:t>
            </a:r>
            <a:endParaRPr lang="en-US" sz="1700" dirty="0" smtClean="0"/>
          </a:p>
          <a:p>
            <a:pPr algn="ctr"/>
            <a:r>
              <a:rPr lang="en-US" sz="1700" dirty="0" err="1" smtClean="0"/>
              <a:t>B.Dinesh</a:t>
            </a:r>
            <a:endParaRPr lang="en-US" sz="1700" dirty="0" smtClean="0"/>
          </a:p>
          <a:p>
            <a:pPr algn="ctr"/>
            <a:r>
              <a:rPr lang="en-US" sz="1700" dirty="0" smtClean="0"/>
              <a:t>(BATCH NO-247)</a:t>
            </a:r>
          </a:p>
        </p:txBody>
      </p:sp>
    </p:spTree>
    <p:extLst>
      <p:ext uri="{BB962C8B-B14F-4D97-AF65-F5344CB8AC3E}">
        <p14:creationId xmlns:p14="http://schemas.microsoft.com/office/powerpoint/2010/main" val="2290803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B77A4744-304A-45C1-B93D-13C63C333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"/>
          <a:stretch/>
        </p:blipFill>
        <p:spPr>
          <a:xfrm>
            <a:off x="246324" y="194552"/>
            <a:ext cx="11699352" cy="604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91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="" xmlns:a16="http://schemas.microsoft.com/office/drawing/2014/main" id="{965E8349-D345-4227-9CB4-8888D1C84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61" y="448913"/>
            <a:ext cx="1030727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68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="" xmlns:a16="http://schemas.microsoft.com/office/drawing/2014/main" id="{42A4FC2C-047E-45A5-965D-8E1E3BF09B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Content Placeholder 8" descr="Chart, bar chart, histogram&#10;&#10;Description automatically generated">
            <a:extLst>
              <a:ext uri="{FF2B5EF4-FFF2-40B4-BE49-F238E27FC236}">
                <a16:creationId xmlns="" xmlns:a16="http://schemas.microsoft.com/office/drawing/2014/main" id="{201A4275-86DA-4DD4-AF40-C8DD28399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31"/>
          <a:stretch/>
        </p:blipFill>
        <p:spPr>
          <a:xfrm>
            <a:off x="207582" y="118014"/>
            <a:ext cx="11776856" cy="662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86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="" xmlns:a16="http://schemas.microsoft.com/office/drawing/2014/main" id="{B9765577-D260-46C5-BF19-337E9377A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76" y="11763"/>
            <a:ext cx="11692848" cy="57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43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50306CF8-C232-4C26-9566-BFECD5F19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2189" y="3997483"/>
            <a:ext cx="7621" cy="7621"/>
          </a:xfrm>
        </p:spPr>
      </p:pic>
      <p:pic>
        <p:nvPicPr>
          <p:cNvPr id="7" name="Picture 6" descr="Chart, pie chart&#10;&#10;Description automatically generated">
            <a:extLst>
              <a:ext uri="{FF2B5EF4-FFF2-40B4-BE49-F238E27FC236}">
                <a16:creationId xmlns="" xmlns:a16="http://schemas.microsoft.com/office/drawing/2014/main" id="{7F681122-37A4-46C1-B1A3-71250E6C6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05" y="368446"/>
            <a:ext cx="8286832" cy="612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48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="" xmlns:a16="http://schemas.microsoft.com/office/drawing/2014/main" id="{68AB5EE8-16DE-405B-90E0-FE777A8C0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5" y="223735"/>
            <a:ext cx="11915130" cy="574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58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="" xmlns:a16="http://schemas.microsoft.com/office/drawing/2014/main" id="{57478731-4BE3-4D27-980D-69981AD00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14" y="148046"/>
            <a:ext cx="11621310" cy="595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29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63" y="892196"/>
            <a:ext cx="8882743" cy="3557884"/>
          </a:xfrm>
        </p:spPr>
      </p:pic>
      <p:sp>
        <p:nvSpPr>
          <p:cNvPr id="11" name="Rectangle 10"/>
          <p:cNvSpPr/>
          <p:nvPr/>
        </p:nvSpPr>
        <p:spPr>
          <a:xfrm>
            <a:off x="775063" y="4865803"/>
            <a:ext cx="104502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Observations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For price range between Rs.12500-Rs.20000 having more discount from 60% to above 70%.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14470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="" xmlns:a16="http://schemas.microsoft.com/office/drawing/2014/main" id="{218D3D55-51F7-44C2-B5C9-09D7F7789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2"/>
          <a:stretch/>
        </p:blipFill>
        <p:spPr>
          <a:xfrm>
            <a:off x="898189" y="48638"/>
            <a:ext cx="10395622" cy="622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086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="" xmlns:a16="http://schemas.microsoft.com/office/drawing/2014/main" id="{14131AB7-E780-4AE0-A159-D4D89FE83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" y="158880"/>
            <a:ext cx="9144000" cy="462583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83473" y="4839088"/>
            <a:ext cx="710824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latin typeface="inherit"/>
              </a:rPr>
              <a:t>observations</a:t>
            </a:r>
            <a:endParaRPr lang="en-US" sz="2000" b="1" dirty="0">
              <a:solidFill>
                <a:srgbClr val="000000"/>
              </a:solidFill>
              <a:latin typeface="inheri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Helvetica Neue"/>
              </a:rPr>
              <a:t> In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between ratings of 4.3 to 4.7 the delivery </a:t>
            </a:r>
            <a:r>
              <a:rPr lang="en-US" dirty="0" smtClean="0">
                <a:solidFill>
                  <a:srgbClr val="000000"/>
                </a:solidFill>
                <a:latin typeface="Helvetica Neue"/>
              </a:rPr>
              <a:t>charges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are </a:t>
            </a:r>
            <a:r>
              <a:rPr lang="en-US" dirty="0" smtClean="0">
                <a:solidFill>
                  <a:srgbClr val="000000"/>
                </a:solidFill>
                <a:latin typeface="Helvetica Neue"/>
              </a:rPr>
              <a:t>more</a:t>
            </a: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Helvetica Neue"/>
              </a:rPr>
              <a:t> The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60-70% of discount water purifiers delivery is free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33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EBF8BB-87E3-46C2-B4AD-DBB64977C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What is Web Scraping?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EEFDBE0-4FC8-4F3E-A1F5-59BF8B4ED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scraping refers to the extraction of web data on to a format that is more useful for the user.</a:t>
            </a:r>
          </a:p>
          <a:p>
            <a:r>
              <a:rPr lang="en-US" dirty="0"/>
              <a:t>Web scraping can help you extract any kind of data that you want. You would then be able to retrieve, analyze and use the data the way you want. </a:t>
            </a:r>
          </a:p>
          <a:p>
            <a:r>
              <a:rPr lang="en-US" dirty="0"/>
              <a:t>So, web scraping simplifies the process of extracting data, speeds it up by automating it and creates easy access to the scrapped data by providing it in a CSV format.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86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EA22BD-1D7F-457A-86CE-8D865543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2EFB49E-D689-4FAA-B11D-062DE7EAE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 requires a 5L Electrical storage water  purifier under </a:t>
            </a:r>
            <a:r>
              <a:rPr lang="en-US" dirty="0" err="1"/>
              <a:t>Rs</a:t>
            </a:r>
            <a:r>
              <a:rPr lang="en-US" dirty="0"/>
              <a:t>. 6000  </a:t>
            </a:r>
          </a:p>
          <a:p>
            <a:r>
              <a:rPr lang="en-US" dirty="0"/>
              <a:t>The user can find more options of products around </a:t>
            </a:r>
            <a:r>
              <a:rPr lang="en-US" dirty="0" err="1"/>
              <a:t>Rs</a:t>
            </a:r>
            <a:r>
              <a:rPr lang="en-US" dirty="0"/>
              <a:t>. 4500.</a:t>
            </a:r>
          </a:p>
          <a:p>
            <a:r>
              <a:rPr lang="en-US" dirty="0"/>
              <a:t>Average Ratings for the products below </a:t>
            </a:r>
            <a:r>
              <a:rPr lang="en-US" dirty="0" err="1"/>
              <a:t>Rs</a:t>
            </a:r>
            <a:r>
              <a:rPr lang="en-US" dirty="0"/>
              <a:t>. 6000 is between 4.0 to 4.3</a:t>
            </a:r>
          </a:p>
          <a:p>
            <a:r>
              <a:rPr lang="en-US" dirty="0"/>
              <a:t>Products with rating of 4.3 and 4.7 have a have the highest delivery charges and lowest discounts.</a:t>
            </a:r>
          </a:p>
          <a:p>
            <a:r>
              <a:rPr lang="en-US" dirty="0"/>
              <a:t>Products with lower ratings for the products are having more discounts.</a:t>
            </a:r>
          </a:p>
        </p:txBody>
      </p:sp>
    </p:spTree>
    <p:extLst>
      <p:ext uri="{BB962C8B-B14F-4D97-AF65-F5344CB8AC3E}">
        <p14:creationId xmlns:p14="http://schemas.microsoft.com/office/powerpoint/2010/main" val="41279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2B97F24A-32CE-4C1C-A50D-3016B394DC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A16A18-5E3E-41B1-BC30-FF6F06482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Data </a:t>
            </a:r>
            <a:r>
              <a:rPr lang="en-US" sz="5400" dirty="0" err="1"/>
              <a:t>Extaction</a:t>
            </a:r>
            <a:endParaRPr lang="en-IN" sz="5400" dirty="0"/>
          </a:p>
        </p:txBody>
      </p:sp>
      <p:sp>
        <p:nvSpPr>
          <p:cNvPr id="14" name="sketch line">
            <a:extLst>
              <a:ext uri="{FF2B5EF4-FFF2-40B4-BE49-F238E27FC236}">
                <a16:creationId xmlns="" xmlns:a16="http://schemas.microsoft.com/office/drawing/2014/main" id="{CD8B4F24-440B-49E9-B85D-733523DC06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7E5BD87B-2A76-DB22-03C4-05953788F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3600" dirty="0"/>
              <a:t>Importing all the necessary modules for extracting data and analyzing it.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936" y="277224"/>
            <a:ext cx="7776464" cy="592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2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708"/>
            <a:ext cx="10515600" cy="1325563"/>
          </a:xfrm>
        </p:spPr>
        <p:txBody>
          <a:bodyPr/>
          <a:lstStyle/>
          <a:p>
            <a:r>
              <a:rPr lang="en-US" b="1" dirty="0"/>
              <a:t>Data </a:t>
            </a:r>
            <a:r>
              <a:rPr lang="en-US" b="1" dirty="0" err="1"/>
              <a:t>Extaction</a:t>
            </a:r>
            <a:endParaRPr lang="en-US" b="1" dirty="0"/>
          </a:p>
        </p:txBody>
      </p:sp>
      <p:pic>
        <p:nvPicPr>
          <p:cNvPr id="4" name="Content Placeholder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7950"/>
            <a:ext cx="4952078" cy="4199601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298" y="1506584"/>
            <a:ext cx="4563291" cy="441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9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table&#10;&#10;Description automatically generated">
            <a:extLst>
              <a:ext uri="{FF2B5EF4-FFF2-40B4-BE49-F238E27FC236}">
                <a16:creationId xmlns="" xmlns:a16="http://schemas.microsoft.com/office/drawing/2014/main" id="{E1CCD4A2-00AB-48DF-9818-566E1C971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97" y="175098"/>
            <a:ext cx="11508006" cy="609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77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440" y="29545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Data cleaning</a:t>
            </a:r>
            <a:endParaRPr lang="en-US" sz="4000" b="1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" y="1518194"/>
            <a:ext cx="10993119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358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2571F4-8585-40E7-8AD5-9E61BCC58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67716D-80B6-46F0-9342-12DC157A2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Univariate Analysis:</a:t>
            </a:r>
          </a:p>
          <a:p>
            <a:r>
              <a:rPr lang="en-US" dirty="0"/>
              <a:t>It is used to summarize only one variable at a time.</a:t>
            </a:r>
          </a:p>
          <a:p>
            <a:pPr marL="0" indent="0">
              <a:buNone/>
            </a:pPr>
            <a:r>
              <a:rPr lang="en-US" b="1" dirty="0"/>
              <a:t>Bivariate Analysis:</a:t>
            </a:r>
          </a:p>
          <a:p>
            <a:r>
              <a:rPr lang="en-US" dirty="0"/>
              <a:t>Bivariate statistics compare two variables and determine relation between them.</a:t>
            </a:r>
          </a:p>
          <a:p>
            <a:pPr marL="0" indent="0">
              <a:buNone/>
            </a:pPr>
            <a:r>
              <a:rPr lang="en-US" b="1" dirty="0"/>
              <a:t>Multivariate Analysis:</a:t>
            </a:r>
          </a:p>
          <a:p>
            <a:r>
              <a:rPr lang="en-US" dirty="0"/>
              <a:t>Multivariate statistics compare more than two variables.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7218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="" xmlns:a16="http://schemas.microsoft.com/office/drawing/2014/main" id="{2E442304-DDBD-4F7B-8017-36BCC863FB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B11C9D-446F-4854-A24D-685DDF527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72" y="617318"/>
            <a:ext cx="4265474" cy="5583148"/>
          </a:xfrm>
        </p:spPr>
        <p:txBody>
          <a:bodyPr anchor="ctr">
            <a:normAutofit/>
          </a:bodyPr>
          <a:lstStyle/>
          <a:p>
            <a:r>
              <a:rPr lang="en-US" sz="5400" b="1" dirty="0"/>
              <a:t>User Requirements</a:t>
            </a:r>
            <a:endParaRPr lang="en-IN" sz="5400" b="1" dirty="0"/>
          </a:p>
        </p:txBody>
      </p:sp>
      <p:sp>
        <p:nvSpPr>
          <p:cNvPr id="11" name="sketch line">
            <a:extLst>
              <a:ext uri="{FF2B5EF4-FFF2-40B4-BE49-F238E27FC236}">
                <a16:creationId xmlns="" xmlns:a16="http://schemas.microsoft.com/office/drawing/2014/main" id="{5E107275-3853-46FD-A241-DE4355A426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="" xmlns:a16="http://schemas.microsoft.com/office/drawing/2014/main" id="{A64AFC5D-CF28-3D50-DF21-4FD8DF5746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133196"/>
              </p:ext>
            </p:extLst>
          </p:nvPr>
        </p:nvGraphicFramePr>
        <p:xfrm>
          <a:off x="4648018" y="955031"/>
          <a:ext cx="6900512" cy="4907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1847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Graphical user interface, text, application, email&#10;&#10;Description automatically generated">
            <a:extLst>
              <a:ext uri="{FF2B5EF4-FFF2-40B4-BE49-F238E27FC236}">
                <a16:creationId xmlns="" xmlns:a16="http://schemas.microsoft.com/office/drawing/2014/main" id="{4A4E18F0-FD64-4BC7-A2EC-787D7AA23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90" y="244631"/>
            <a:ext cx="1029041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34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322</Words>
  <Application>Microsoft Office PowerPoint</Application>
  <PresentationFormat>Widescreen</PresentationFormat>
  <Paragraphs>41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Helvetica Neue</vt:lpstr>
      <vt:lpstr>inherit</vt:lpstr>
      <vt:lpstr>Libre Baskerville</vt:lpstr>
      <vt:lpstr>urw-din</vt:lpstr>
      <vt:lpstr>Office Theme</vt:lpstr>
      <vt:lpstr>PowerPoint Presentation</vt:lpstr>
      <vt:lpstr>What is Web Scraping?</vt:lpstr>
      <vt:lpstr>Data Extaction</vt:lpstr>
      <vt:lpstr>Data Extaction</vt:lpstr>
      <vt:lpstr>PowerPoint Presentation</vt:lpstr>
      <vt:lpstr>Data cleaning</vt:lpstr>
      <vt:lpstr>Data Visualization</vt:lpstr>
      <vt:lpstr>User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user</cp:lastModifiedBy>
  <cp:revision>21</cp:revision>
  <dcterms:created xsi:type="dcterms:W3CDTF">2022-11-21T18:07:39Z</dcterms:created>
  <dcterms:modified xsi:type="dcterms:W3CDTF">2023-11-26T06:24:02Z</dcterms:modified>
</cp:coreProperties>
</file>