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4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81C6B-73CC-9341-9B9D-D8978E77A6D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85737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78D7"/>
                </a:solidFill>
                <a:latin typeface="Rockwell" panose="02060603020205020403" pitchFamily="18" charset="77"/>
              </a:rPr>
              <a:t>Information Classification: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D60-A165-5D44-965F-2F152650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Facebook Comment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3E25-6739-594C-9DEF-66BF0C9C1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 Dinesh Kumar</a:t>
            </a:r>
          </a:p>
        </p:txBody>
      </p:sp>
    </p:spTree>
    <p:extLst>
      <p:ext uri="{BB962C8B-B14F-4D97-AF65-F5344CB8AC3E}">
        <p14:creationId xmlns:p14="http://schemas.microsoft.com/office/powerpoint/2010/main" val="8385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517-207E-A043-A672-3559EB3A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1B30-DB34-4946-AE37-E86A1F44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this project, we will identify the dynamic behaviour of users towards a post shared on Facebook, we will try to understand how a user comments based on a post or how many comments a post can receive in a certain period. </a:t>
            </a:r>
          </a:p>
          <a:p>
            <a:r>
              <a:rPr lang="en-IN" sz="2000" dirty="0"/>
              <a:t>We will do this to predict what type of posts receives the highest number of comments or reach. So that the advertisements can be promoted in those posts.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66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5AA1-7F67-4B48-B7ED-3A80EAC6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489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2656610-2558-F944-B2FD-EAB1D80F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40864"/>
            <a:ext cx="8596312" cy="3520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6034C-EA38-FE4B-8898-15E0FC152251}"/>
              </a:ext>
            </a:extLst>
          </p:cNvPr>
          <p:cNvSpPr txBox="1"/>
          <p:nvPr/>
        </p:nvSpPr>
        <p:spPr>
          <a:xfrm>
            <a:off x="969856" y="1971532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generated content can be classified as below</a:t>
            </a:r>
          </a:p>
        </p:txBody>
      </p:sp>
    </p:spTree>
    <p:extLst>
      <p:ext uri="{BB962C8B-B14F-4D97-AF65-F5344CB8AC3E}">
        <p14:creationId xmlns:p14="http://schemas.microsoft.com/office/powerpoint/2010/main" val="37417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A0D-4C64-7344-8DCA-432AE11E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747C-DF80-274E-8A96-5C73EFC7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Linear Regression : As the target variable is a continuous variable</a:t>
            </a:r>
          </a:p>
          <a:p>
            <a:r>
              <a:rPr lang="en-US" sz="2000" dirty="0"/>
              <a:t>Lasso &amp; Ridge Regression: To reduce model complexity</a:t>
            </a:r>
          </a:p>
          <a:p>
            <a:r>
              <a:rPr lang="en-US" sz="2000" dirty="0"/>
              <a:t>Boosting Using </a:t>
            </a:r>
            <a:r>
              <a:rPr lang="en-US" sz="2000" dirty="0" err="1"/>
              <a:t>XGBoost</a:t>
            </a:r>
            <a:r>
              <a:rPr lang="en-US" sz="2000" dirty="0"/>
              <a:t>: To improve model prediction by gradient boosting </a:t>
            </a:r>
          </a:p>
          <a:p>
            <a:pPr marL="0" indent="0">
              <a:buNone/>
            </a:pPr>
            <a:r>
              <a:rPr lang="en-US" sz="2000" dirty="0"/>
              <a:t>PROBLEMS FACED:</a:t>
            </a:r>
          </a:p>
          <a:p>
            <a:r>
              <a:rPr lang="en-US" sz="2000" dirty="0"/>
              <a:t>Imbalanced Data</a:t>
            </a:r>
          </a:p>
          <a:p>
            <a:r>
              <a:rPr lang="en-US" sz="2000" dirty="0"/>
              <a:t>Unable to perfect the model as most of the data is left skewed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A837-97CA-F94F-A04D-0B0516BE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Approach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0DAAF-E56C-FD45-9270-8D2E26404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27" y="1599259"/>
            <a:ext cx="4753417" cy="33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C2E-F90C-434D-A23D-DCCDED4C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seems to perform better compared to other models</a:t>
            </a:r>
          </a:p>
          <a:p>
            <a:r>
              <a:rPr lang="en-US">
                <a:solidFill>
                  <a:srgbClr val="FFFFFF"/>
                </a:solidFill>
              </a:rPr>
              <a:t>Since the data is heavily imbalanced its hard to predict</a:t>
            </a:r>
          </a:p>
          <a:p>
            <a:r>
              <a:rPr lang="en-US">
                <a:solidFill>
                  <a:srgbClr val="FFFFFF"/>
                </a:solidFill>
              </a:rPr>
              <a:t>We can use SMOTE for Regression to solve the imbalanced data for the regression Problem</a:t>
            </a:r>
          </a:p>
          <a:p>
            <a:r>
              <a:rPr lang="en-US">
                <a:solidFill>
                  <a:srgbClr val="FFFFFF"/>
                </a:solidFill>
              </a:rPr>
              <a:t>Most of the predicted values fall in the 0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714F7-EEFA-A94F-B8E2-6DC55BB0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from Analysis</a:t>
            </a:r>
          </a:p>
        </p:txBody>
      </p:sp>
      <p:pic>
        <p:nvPicPr>
          <p:cNvPr id="28" name="Picture 2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9270506-61B5-084E-801A-43C31C59DE4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4" b="1"/>
          <a:stretch/>
        </p:blipFill>
        <p:spPr bwMode="auto">
          <a:xfrm>
            <a:off x="-65310" y="609600"/>
            <a:ext cx="4408399" cy="54331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3747-7E82-D14A-8855-872C7366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important features for the prediction are displayed in the figure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top 5 variables which contribute to predictions are </a:t>
            </a:r>
            <a:r>
              <a:rPr lang="en-IN" sz="2000" dirty="0">
                <a:solidFill>
                  <a:srgbClr val="FFFFFF"/>
                </a:solidFill>
              </a:rPr>
              <a:t>“</a:t>
            </a:r>
            <a:r>
              <a:rPr lang="en-IN" sz="2000" b="1" dirty="0">
                <a:solidFill>
                  <a:srgbClr val="FFFFFF"/>
                </a:solidFill>
              </a:rPr>
              <a:t>Base Time”, “CC2”, “CC5”, “Post Share Count”, “Feature 27”</a:t>
            </a:r>
            <a:r>
              <a:rPr lang="en-IN" sz="2000" dirty="0">
                <a:solidFill>
                  <a:srgbClr val="FFFFFF"/>
                </a:solidFill>
              </a:rPr>
              <a:t>. 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EBE3-1DD1-864E-A6B9-BB9F06C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E63B-D740-0D4F-ACEE-333424A2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comments which the post received with in 48 hours determine the no of comments a post can have that is what is derived from CC2 and CC5 variables</a:t>
            </a:r>
          </a:p>
          <a:p>
            <a:r>
              <a:rPr lang="en-IN" sz="2000" dirty="0"/>
              <a:t>The highest number of times the post is shared there is a high chance of getting more comments </a:t>
            </a:r>
          </a:p>
          <a:p>
            <a:r>
              <a:rPr lang="en-IN" sz="2000" dirty="0"/>
              <a:t>The time in which the Content is posted also contributes for a greater number of comments.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5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95E5-3792-E942-8662-877FECA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9306-90B9-C14D-917F-9B2A3379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data is heavily skewed towards 0. we can convert the Target Variable into a classification variable as 0-10 comments are </a:t>
            </a:r>
            <a:r>
              <a:rPr lang="en-US" sz="2000" b="1" dirty="0"/>
              <a:t>low comments, </a:t>
            </a:r>
            <a:r>
              <a:rPr lang="en-US" sz="2000" dirty="0"/>
              <a:t>10-100 are </a:t>
            </a:r>
            <a:r>
              <a:rPr lang="en-US" sz="2000" b="1" dirty="0"/>
              <a:t>medium comments</a:t>
            </a:r>
            <a:r>
              <a:rPr lang="en-US" sz="2000" dirty="0"/>
              <a:t> and above 100 </a:t>
            </a:r>
            <a:r>
              <a:rPr lang="en-US" sz="2000" b="1" dirty="0"/>
              <a:t>high comments</a:t>
            </a:r>
          </a:p>
          <a:p>
            <a:r>
              <a:rPr lang="en-US" sz="2000" dirty="0"/>
              <a:t>By doing so we can solve the imbalance easily with SMOTE and our model can perform better</a:t>
            </a:r>
          </a:p>
          <a:p>
            <a:r>
              <a:rPr lang="en-US" sz="2000" dirty="0"/>
              <a:t>Approaches tried are Logistic Regression where model performed at </a:t>
            </a:r>
            <a:r>
              <a:rPr lang="en-US" sz="2000" b="1" dirty="0"/>
              <a:t>98%</a:t>
            </a:r>
            <a:r>
              <a:rPr lang="en-US" sz="2000" dirty="0"/>
              <a:t> confidence on both </a:t>
            </a:r>
            <a:r>
              <a:rPr lang="en-US" sz="2000" b="1" dirty="0"/>
              <a:t>test</a:t>
            </a:r>
            <a:r>
              <a:rPr lang="en-US" sz="2000" dirty="0"/>
              <a:t> and </a:t>
            </a:r>
            <a:r>
              <a:rPr lang="en-US" sz="2000" b="1" dirty="0"/>
              <a:t>train</a:t>
            </a:r>
            <a:r>
              <a:rPr lang="en-US" sz="20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10599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FB0-651B-D44D-8785-5CDD1187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3"/>
            <a:ext cx="8596668" cy="588419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3317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Trebuchet MS</vt:lpstr>
      <vt:lpstr>Wingdings 3</vt:lpstr>
      <vt:lpstr>Facet</vt:lpstr>
      <vt:lpstr>Facebook Comment Prediction</vt:lpstr>
      <vt:lpstr>Business Problem</vt:lpstr>
      <vt:lpstr>Business Problem</vt:lpstr>
      <vt:lpstr>Approaches Used</vt:lpstr>
      <vt:lpstr>Approach Insights</vt:lpstr>
      <vt:lpstr>Insights from Analysis</vt:lpstr>
      <vt:lpstr>Business Recommendation</vt:lpstr>
      <vt:lpstr>Other Approaches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Comment Prediction</dc:title>
  <dc:creator>Dineshkumar, B</dc:creator>
  <cp:lastModifiedBy>Dineshkumar, B</cp:lastModifiedBy>
  <cp:revision>4</cp:revision>
  <dcterms:created xsi:type="dcterms:W3CDTF">2021-02-05T11:11:33Z</dcterms:created>
  <dcterms:modified xsi:type="dcterms:W3CDTF">2021-02-05T13:47:46Z</dcterms:modified>
</cp:coreProperties>
</file>