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79" r:id="rId7"/>
    <p:sldId id="261" r:id="rId8"/>
    <p:sldId id="293" r:id="rId9"/>
    <p:sldId id="294" r:id="rId10"/>
    <p:sldId id="295" r:id="rId11"/>
    <p:sldId id="296" r:id="rId12"/>
    <p:sldId id="297" r:id="rId13"/>
    <p:sldId id="262" r:id="rId14"/>
    <p:sldId id="263" r:id="rId15"/>
    <p:sldId id="299" r:id="rId16"/>
    <p:sldId id="315" r:id="rId17"/>
    <p:sldId id="278" r:id="rId18"/>
    <p:sldId id="266" r:id="rId19"/>
    <p:sldId id="280" r:id="rId20"/>
    <p:sldId id="321" r:id="rId21"/>
    <p:sldId id="307" r:id="rId22"/>
    <p:sldId id="304" r:id="rId23"/>
    <p:sldId id="268" r:id="rId24"/>
    <p:sldId id="269" r:id="rId25"/>
    <p:sldId id="271" r:id="rId26"/>
    <p:sldId id="277" r:id="rId27"/>
    <p:sldId id="270" r:id="rId28"/>
    <p:sldId id="272" r:id="rId29"/>
    <p:sldId id="317" r:id="rId30"/>
    <p:sldId id="318" r:id="rId31"/>
    <p:sldId id="319" r:id="rId32"/>
    <p:sldId id="308" r:id="rId33"/>
    <p:sldId id="285" r:id="rId34"/>
    <p:sldId id="290" r:id="rId35"/>
    <p:sldId id="291" r:id="rId36"/>
    <p:sldId id="316" r:id="rId37"/>
    <p:sldId id="309" r:id="rId38"/>
    <p:sldId id="274" r:id="rId39"/>
    <p:sldId id="287" r:id="rId40"/>
    <p:sldId id="288" r:id="rId41"/>
    <p:sldId id="310" r:id="rId42"/>
    <p:sldId id="320" r:id="rId43"/>
    <p:sldId id="300" r:id="rId44"/>
    <p:sldId id="302" r:id="rId45"/>
    <p:sldId id="303" r:id="rId46"/>
    <p:sldId id="306" r:id="rId47"/>
    <p:sldId id="313" r:id="rId48"/>
    <p:sldId id="312" r:id="rId49"/>
    <p:sldId id="314" r:id="rId5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F02C1-D89C-DE7B-CD40-840084002033}" v="2116" dt="2023-06-26T11:34:29.077"/>
    <p1510:client id="{203AD200-2EE8-8927-5EC0-B2F51DC77D7A}" v="42" dt="2023-06-27T06:02:53.070"/>
    <p1510:client id="{36C5D0EF-CE12-5175-434F-833354B29A75}" v="255" dt="2023-05-30T19:19:02.643"/>
    <p1510:client id="{4AFE1AFD-6D11-3348-3F4D-BE8C68C04EDA}" v="748" dt="2023-05-30T18:22:30.253"/>
    <p1510:client id="{4E43918C-2515-5F42-216D-A8A2302093AC}" v="61" dt="2023-06-26T11:15:37.075"/>
    <p1510:client id="{50300DE5-A577-38EA-7257-CF91C0D85A82}" v="7" dt="2023-05-31T03:19:45.596"/>
    <p1510:client id="{5C8D94CA-0E0E-00A5-CA55-0697162885D8}" v="719" dt="2023-06-02T06:12:21.868"/>
    <p1510:client id="{645D2350-DE9C-9FD5-111C-A9D5DDABB46E}" v="11" dt="2023-06-02T03:35:53.776"/>
    <p1510:client id="{77FF5131-313D-E35E-1393-D05AFBC64269}" v="2" dt="2023-05-30T16:21:50.886"/>
    <p1510:client id="{78936BD1-AD90-465C-9681-B8345D31D72C}" v="29" dt="2023-05-30T17:51:11.256"/>
    <p1510:client id="{7D88491F-593E-3187-B1B9-158CE34E0D03}" v="100" dt="2023-06-27T03:39:33.792"/>
    <p1510:client id="{968F76F6-E479-FED1-184C-2A9957F8CDE1}" v="112" dt="2023-06-26T10:42:05.206"/>
    <p1510:client id="{9E1B2AC5-DFE7-DC74-1886-9CE98754A0DA}" v="1" dt="2023-06-26T17:31:41.718"/>
    <p1510:client id="{A0716B43-9329-431C-F5E3-EEC6A9DAF070}" v="133" dt="2023-05-30T17:24:47.961"/>
    <p1510:client id="{AC92A95C-9F8E-3772-0429-FF736888CC99}" v="35" dt="2023-05-30T19:11:12.948"/>
    <p1510:client id="{B4C419FD-0046-B687-6864-C4A5C744D75E}" v="307" dt="2023-05-30T17:00:07.568"/>
    <p1510:client id="{B905A7C8-BB7B-2FDF-0099-FE4362864391}" v="25" dt="2023-06-27T05:20:28.487"/>
    <p1510:client id="{BCD1AC4C-27F5-6014-A054-494A792B4D87}" v="254" dt="2023-05-31T03:13:49.544"/>
    <p1510:client id="{CC922F9F-B60D-F5F7-6AD4-D62F05CCA222}" v="34" dt="2023-06-27T05:32:28.808"/>
    <p1510:client id="{D37430F7-05A7-2877-6BCA-0DA0FFED07B0}" v="204" dt="2023-05-31T04:13:15.307"/>
    <p1510:client id="{F333F24F-6AB4-F13B-3A6D-B3810EB82DA1}" v="1304" dt="2023-06-26T11:19:17.454"/>
    <p1510:client id="{F9CAA93C-52FC-10FC-2EAD-CDED9923C1B8}" v="7" dt="2023-06-02T04:18:49.0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b4a3c4b409cd01c8436df2ce00670b6251069fcebac61829eeae905ed17212c::" providerId="AD" clId="Web-{CC922F9F-B60D-F5F7-6AD4-D62F05CCA222}"/>
    <pc:docChg chg="addSld modSld">
      <pc:chgData name="Guest User" userId="S::urn:spo:anon#4b4a3c4b409cd01c8436df2ce00670b6251069fcebac61829eeae905ed17212c::" providerId="AD" clId="Web-{CC922F9F-B60D-F5F7-6AD4-D62F05CCA222}" dt="2023-06-27T05:32:27.527" v="29" actId="14100"/>
      <pc:docMkLst>
        <pc:docMk/>
      </pc:docMkLst>
      <pc:sldChg chg="addSp delSp modSp">
        <pc:chgData name="Guest User" userId="S::urn:spo:anon#4b4a3c4b409cd01c8436df2ce00670b6251069fcebac61829eeae905ed17212c::" providerId="AD" clId="Web-{CC922F9F-B60D-F5F7-6AD4-D62F05CCA222}" dt="2023-06-27T05:23:14.986" v="5" actId="20577"/>
        <pc:sldMkLst>
          <pc:docMk/>
          <pc:sldMk cId="2158211917" sldId="266"/>
        </pc:sldMkLst>
        <pc:spChg chg="mod">
          <ac:chgData name="Guest User" userId="S::urn:spo:anon#4b4a3c4b409cd01c8436df2ce00670b6251069fcebac61829eeae905ed17212c::" providerId="AD" clId="Web-{CC922F9F-B60D-F5F7-6AD4-D62F05CCA222}" dt="2023-06-27T05:23:14.986" v="5" actId="20577"/>
          <ac:spMkLst>
            <pc:docMk/>
            <pc:sldMk cId="2158211917" sldId="266"/>
            <ac:spMk id="4" creationId="{14949E98-B258-F0B1-40CC-493535EB95E8}"/>
          </ac:spMkLst>
        </pc:spChg>
        <pc:spChg chg="del">
          <ac:chgData name="Guest User" userId="S::urn:spo:anon#4b4a3c4b409cd01c8436df2ce00670b6251069fcebac61829eeae905ed17212c::" providerId="AD" clId="Web-{CC922F9F-B60D-F5F7-6AD4-D62F05CCA222}" dt="2023-06-27T05:23:05.751" v="2"/>
          <ac:spMkLst>
            <pc:docMk/>
            <pc:sldMk cId="2158211917" sldId="266"/>
            <ac:spMk id="9" creationId="{3030C083-7BDA-4E25-BFBB-C9679AF2C6FA}"/>
          </ac:spMkLst>
        </pc:spChg>
        <pc:spChg chg="add">
          <ac:chgData name="Guest User" userId="S::urn:spo:anon#4b4a3c4b409cd01c8436df2ce00670b6251069fcebac61829eeae905ed17212c::" providerId="AD" clId="Web-{CC922F9F-B60D-F5F7-6AD4-D62F05CCA222}" dt="2023-06-27T05:23:05.751" v="2"/>
          <ac:spMkLst>
            <pc:docMk/>
            <pc:sldMk cId="2158211917" sldId="266"/>
            <ac:spMk id="14" creationId="{3030C083-7BDA-4E25-BFBB-C9679AF2C6FA}"/>
          </ac:spMkLst>
        </pc:spChg>
        <pc:picChg chg="del">
          <ac:chgData name="Guest User" userId="S::urn:spo:anon#4b4a3c4b409cd01c8436df2ce00670b6251069fcebac61829eeae905ed17212c::" providerId="AD" clId="Web-{CC922F9F-B60D-F5F7-6AD4-D62F05CCA222}" dt="2023-06-27T05:22:58.236" v="0"/>
          <ac:picMkLst>
            <pc:docMk/>
            <pc:sldMk cId="2158211917" sldId="266"/>
            <ac:picMk id="2" creationId="{FA34BE85-3AD3-6C64-6FF8-F9A4217C11D9}"/>
          </ac:picMkLst>
        </pc:picChg>
        <pc:picChg chg="add mod">
          <ac:chgData name="Guest User" userId="S::urn:spo:anon#4b4a3c4b409cd01c8436df2ce00670b6251069fcebac61829eeae905ed17212c::" providerId="AD" clId="Web-{CC922F9F-B60D-F5F7-6AD4-D62F05CCA222}" dt="2023-06-27T05:23:05.751" v="2"/>
          <ac:picMkLst>
            <pc:docMk/>
            <pc:sldMk cId="2158211917" sldId="266"/>
            <ac:picMk id="3" creationId="{6D4926A5-E423-AAB6-EFAB-C8AE50C070F8}"/>
          </ac:picMkLst>
        </pc:picChg>
      </pc:sldChg>
      <pc:sldChg chg="addSp modSp new">
        <pc:chgData name="Guest User" userId="S::urn:spo:anon#4b4a3c4b409cd01c8436df2ce00670b6251069fcebac61829eeae905ed17212c::" providerId="AD" clId="Web-{CC922F9F-B60D-F5F7-6AD4-D62F05CCA222}" dt="2023-06-27T05:30:15.759" v="15" actId="1076"/>
        <pc:sldMkLst>
          <pc:docMk/>
          <pc:sldMk cId="3872518956" sldId="320"/>
        </pc:sldMkLst>
        <pc:spChg chg="mod">
          <ac:chgData name="Guest User" userId="S::urn:spo:anon#4b4a3c4b409cd01c8436df2ce00670b6251069fcebac61829eeae905ed17212c::" providerId="AD" clId="Web-{CC922F9F-B60D-F5F7-6AD4-D62F05CCA222}" dt="2023-06-27T05:29:02.023" v="8" actId="20577"/>
          <ac:spMkLst>
            <pc:docMk/>
            <pc:sldMk cId="3872518956" sldId="320"/>
            <ac:spMk id="2" creationId="{829BAB66-39F6-D472-9348-37791E92C88E}"/>
          </ac:spMkLst>
        </pc:spChg>
        <pc:picChg chg="add mod">
          <ac:chgData name="Guest User" userId="S::urn:spo:anon#4b4a3c4b409cd01c8436df2ce00670b6251069fcebac61829eeae905ed17212c::" providerId="AD" clId="Web-{CC922F9F-B60D-F5F7-6AD4-D62F05CCA222}" dt="2023-06-27T05:30:15.759" v="15" actId="1076"/>
          <ac:picMkLst>
            <pc:docMk/>
            <pc:sldMk cId="3872518956" sldId="320"/>
            <ac:picMk id="3" creationId="{33C89ED9-FE40-5A81-A7A6-276320147053}"/>
          </ac:picMkLst>
        </pc:picChg>
      </pc:sldChg>
      <pc:sldChg chg="addSp modSp new">
        <pc:chgData name="Guest User" userId="S::urn:spo:anon#4b4a3c4b409cd01c8436df2ce00670b6251069fcebac61829eeae905ed17212c::" providerId="AD" clId="Web-{CC922F9F-B60D-F5F7-6AD4-D62F05CCA222}" dt="2023-06-27T05:32:27.527" v="29" actId="14100"/>
        <pc:sldMkLst>
          <pc:docMk/>
          <pc:sldMk cId="4100590242" sldId="321"/>
        </pc:sldMkLst>
        <pc:spChg chg="mod">
          <ac:chgData name="Guest User" userId="S::urn:spo:anon#4b4a3c4b409cd01c8436df2ce00670b6251069fcebac61829eeae905ed17212c::" providerId="AD" clId="Web-{CC922F9F-B60D-F5F7-6AD4-D62F05CCA222}" dt="2023-06-27T05:32:15.824" v="25" actId="20577"/>
          <ac:spMkLst>
            <pc:docMk/>
            <pc:sldMk cId="4100590242" sldId="321"/>
            <ac:spMk id="2" creationId="{6CD1224C-172F-09E1-8D0E-D29AF86C1D30}"/>
          </ac:spMkLst>
        </pc:spChg>
        <pc:picChg chg="add mod">
          <ac:chgData name="Guest User" userId="S::urn:spo:anon#4b4a3c4b409cd01c8436df2ce00670b6251069fcebac61829eeae905ed17212c::" providerId="AD" clId="Web-{CC922F9F-B60D-F5F7-6AD4-D62F05CCA222}" dt="2023-06-27T05:32:27.527" v="29" actId="14100"/>
          <ac:picMkLst>
            <pc:docMk/>
            <pc:sldMk cId="4100590242" sldId="321"/>
            <ac:picMk id="3" creationId="{D8555AAB-447D-60B8-48DA-C293A25BC55F}"/>
          </ac:picMkLst>
        </pc:picChg>
      </pc:sldChg>
    </pc:docChg>
  </pc:docChgLst>
  <pc:docChgLst>
    <pc:chgData name="Guest User" userId="S::urn:spo:anon#4b4a3c4b409cd01c8436df2ce00670b6251069fcebac61829eeae905ed17212c::" providerId="AD" clId="Web-{7D88491F-593E-3187-B1B9-158CE34E0D03}"/>
    <pc:docChg chg="modSld">
      <pc:chgData name="Guest User" userId="S::urn:spo:anon#4b4a3c4b409cd01c8436df2ce00670b6251069fcebac61829eeae905ed17212c::" providerId="AD" clId="Web-{7D88491F-593E-3187-B1B9-158CE34E0D03}" dt="2023-06-27T03:39:33.792" v="37" actId="1076"/>
      <pc:docMkLst>
        <pc:docMk/>
      </pc:docMkLst>
      <pc:sldChg chg="addSp modSp">
        <pc:chgData name="Guest User" userId="S::urn:spo:anon#4b4a3c4b409cd01c8436df2ce00670b6251069fcebac61829eeae905ed17212c::" providerId="AD" clId="Web-{7D88491F-593E-3187-B1B9-158CE34E0D03}" dt="2023-06-27T03:38:41.774" v="27" actId="20577"/>
        <pc:sldMkLst>
          <pc:docMk/>
          <pc:sldMk cId="512115328" sldId="288"/>
        </pc:sldMkLst>
        <pc:spChg chg="mod">
          <ac:chgData name="Guest User" userId="S::urn:spo:anon#4b4a3c4b409cd01c8436df2ce00670b6251069fcebac61829eeae905ed17212c::" providerId="AD" clId="Web-{7D88491F-593E-3187-B1B9-158CE34E0D03}" dt="2023-06-27T03:38:41.774" v="27" actId="20577"/>
          <ac:spMkLst>
            <pc:docMk/>
            <pc:sldMk cId="512115328" sldId="288"/>
            <ac:spMk id="4" creationId="{9CBCC2D2-B6AD-78F4-4E12-6B6D59BC37AB}"/>
          </ac:spMkLst>
        </pc:spChg>
        <pc:picChg chg="mod modCrop">
          <ac:chgData name="Guest User" userId="S::urn:spo:anon#4b4a3c4b409cd01c8436df2ce00670b6251069fcebac61829eeae905ed17212c::" providerId="AD" clId="Web-{7D88491F-593E-3187-B1B9-158CE34E0D03}" dt="2023-06-27T03:37:36.833" v="16"/>
          <ac:picMkLst>
            <pc:docMk/>
            <pc:sldMk cId="512115328" sldId="288"/>
            <ac:picMk id="3" creationId="{86B561DE-DAA2-828F-77AB-DF7B07E53AA7}"/>
          </ac:picMkLst>
        </pc:picChg>
        <pc:picChg chg="add mod">
          <ac:chgData name="Guest User" userId="S::urn:spo:anon#4b4a3c4b409cd01c8436df2ce00670b6251069fcebac61829eeae905ed17212c::" providerId="AD" clId="Web-{7D88491F-593E-3187-B1B9-158CE34E0D03}" dt="2023-06-27T03:37:50.740" v="19" actId="1076"/>
          <ac:picMkLst>
            <pc:docMk/>
            <pc:sldMk cId="512115328" sldId="288"/>
            <ac:picMk id="5" creationId="{5C20C633-C638-6869-57A5-C7237E7D5CA0}"/>
          </ac:picMkLst>
        </pc:picChg>
      </pc:sldChg>
      <pc:sldChg chg="modSp">
        <pc:chgData name="Guest User" userId="S::urn:spo:anon#4b4a3c4b409cd01c8436df2ce00670b6251069fcebac61829eeae905ed17212c::" providerId="AD" clId="Web-{7D88491F-593E-3187-B1B9-158CE34E0D03}" dt="2023-06-27T03:31:04.442" v="7"/>
        <pc:sldMkLst>
          <pc:docMk/>
          <pc:sldMk cId="3680344957" sldId="303"/>
        </pc:sldMkLst>
        <pc:graphicFrameChg chg="mod modGraphic">
          <ac:chgData name="Guest User" userId="S::urn:spo:anon#4b4a3c4b409cd01c8436df2ce00670b6251069fcebac61829eeae905ed17212c::" providerId="AD" clId="Web-{7D88491F-593E-3187-B1B9-158CE34E0D03}" dt="2023-06-27T03:31:04.442" v="7"/>
          <ac:graphicFrameMkLst>
            <pc:docMk/>
            <pc:sldMk cId="3680344957" sldId="303"/>
            <ac:graphicFrameMk id="4" creationId="{6D567E5C-770A-889B-1F92-F41E7FE3657B}"/>
          </ac:graphicFrameMkLst>
        </pc:graphicFrameChg>
      </pc:sldChg>
      <pc:sldChg chg="addSp delSp modSp">
        <pc:chgData name="Guest User" userId="S::urn:spo:anon#4b4a3c4b409cd01c8436df2ce00670b6251069fcebac61829eeae905ed17212c::" providerId="AD" clId="Web-{7D88491F-593E-3187-B1B9-158CE34E0D03}" dt="2023-06-27T03:39:33.792" v="37" actId="1076"/>
        <pc:sldMkLst>
          <pc:docMk/>
          <pc:sldMk cId="1832749775" sldId="310"/>
        </pc:sldMkLst>
        <pc:picChg chg="add mod">
          <ac:chgData name="Guest User" userId="S::urn:spo:anon#4b4a3c4b409cd01c8436df2ce00670b6251069fcebac61829eeae905ed17212c::" providerId="AD" clId="Web-{7D88491F-593E-3187-B1B9-158CE34E0D03}" dt="2023-06-27T03:39:33.792" v="37" actId="1076"/>
          <ac:picMkLst>
            <pc:docMk/>
            <pc:sldMk cId="1832749775" sldId="310"/>
            <ac:picMk id="3" creationId="{1E9FFB5F-FE73-6578-D7C5-9A1F13CCAD23}"/>
          </ac:picMkLst>
        </pc:picChg>
        <pc:picChg chg="del mod">
          <ac:chgData name="Guest User" userId="S::urn:spo:anon#4b4a3c4b409cd01c8436df2ce00670b6251069fcebac61829eeae905ed17212c::" providerId="AD" clId="Web-{7D88491F-593E-3187-B1B9-158CE34E0D03}" dt="2023-06-27T03:39:25.338" v="34"/>
          <ac:picMkLst>
            <pc:docMk/>
            <pc:sldMk cId="1832749775" sldId="310"/>
            <ac:picMk id="4" creationId="{AF851AD6-4AE9-0BF4-ED90-09A43A81FCF8}"/>
          </ac:picMkLst>
        </pc:picChg>
      </pc:sldChg>
    </pc:docChg>
  </pc:docChgLst>
  <pc:docChgLst>
    <pc:chgData name="Guest User" userId="S::urn:spo:anon#4b4a3c4b409cd01c8436df2ce00670b6251069fcebac61829eeae905ed17212c::" providerId="AD" clId="Web-{36C5D0EF-CE12-5175-434F-833354B29A75}"/>
    <pc:docChg chg="addSld modSld sldOrd">
      <pc:chgData name="Guest User" userId="S::urn:spo:anon#4b4a3c4b409cd01c8436df2ce00670b6251069fcebac61829eeae905ed17212c::" providerId="AD" clId="Web-{36C5D0EF-CE12-5175-434F-833354B29A75}" dt="2023-05-30T19:19:02.643" v="214" actId="1076"/>
      <pc:docMkLst>
        <pc:docMk/>
      </pc:docMkLst>
      <pc:sldChg chg="modSp">
        <pc:chgData name="Guest User" userId="S::urn:spo:anon#4b4a3c4b409cd01c8436df2ce00670b6251069fcebac61829eeae905ed17212c::" providerId="AD" clId="Web-{36C5D0EF-CE12-5175-434F-833354B29A75}" dt="2023-05-30T18:45:36.546" v="24" actId="20577"/>
        <pc:sldMkLst>
          <pc:docMk/>
          <pc:sldMk cId="843602205" sldId="262"/>
        </pc:sldMkLst>
        <pc:spChg chg="mod">
          <ac:chgData name="Guest User" userId="S::urn:spo:anon#4b4a3c4b409cd01c8436df2ce00670b6251069fcebac61829eeae905ed17212c::" providerId="AD" clId="Web-{36C5D0EF-CE12-5175-434F-833354B29A75}" dt="2023-05-30T18:45:36.546" v="24" actId="20577"/>
          <ac:spMkLst>
            <pc:docMk/>
            <pc:sldMk cId="843602205" sldId="262"/>
            <ac:spMk id="14" creationId="{971F4BF2-D01A-C4FF-B451-8468687BCFF1}"/>
          </ac:spMkLst>
        </pc:spChg>
      </pc:sldChg>
      <pc:sldChg chg="addSp delSp modSp mod setBg modClrScheme chgLayout">
        <pc:chgData name="Guest User" userId="S::urn:spo:anon#4b4a3c4b409cd01c8436df2ce00670b6251069fcebac61829eeae905ed17212c::" providerId="AD" clId="Web-{36C5D0EF-CE12-5175-434F-833354B29A75}" dt="2023-05-30T18:43:35.886" v="14"/>
        <pc:sldMkLst>
          <pc:docMk/>
          <pc:sldMk cId="3315412977" sldId="263"/>
        </pc:sldMkLst>
        <pc:spChg chg="add mod">
          <ac:chgData name="Guest User" userId="S::urn:spo:anon#4b4a3c4b409cd01c8436df2ce00670b6251069fcebac61829eeae905ed17212c::" providerId="AD" clId="Web-{36C5D0EF-CE12-5175-434F-833354B29A75}" dt="2023-05-30T18:43:30.511" v="13" actId="20577"/>
          <ac:spMkLst>
            <pc:docMk/>
            <pc:sldMk cId="3315412977" sldId="263"/>
            <ac:spMk id="2" creationId="{E0C2A6E3-51D6-8DC9-F6D6-B21F254BB93E}"/>
          </ac:spMkLst>
        </pc:spChg>
        <pc:spChg chg="add del mod">
          <ac:chgData name="Guest User" userId="S::urn:spo:anon#4b4a3c4b409cd01c8436df2ce00670b6251069fcebac61829eeae905ed17212c::" providerId="AD" clId="Web-{36C5D0EF-CE12-5175-434F-833354B29A75}" dt="2023-05-30T18:43:35.886" v="14"/>
          <ac:spMkLst>
            <pc:docMk/>
            <pc:sldMk cId="3315412977" sldId="263"/>
            <ac:spMk id="3" creationId="{F0436789-685F-889F-E54A-2F7967806FE3}"/>
          </ac:spMkLst>
        </pc:spChg>
        <pc:spChg chg="add">
          <ac:chgData name="Guest User" userId="S::urn:spo:anon#4b4a3c4b409cd01c8436df2ce00670b6251069fcebac61829eeae905ed17212c::" providerId="AD" clId="Web-{36C5D0EF-CE12-5175-434F-833354B29A75}" dt="2023-05-30T18:43:00.494" v="1"/>
          <ac:spMkLst>
            <pc:docMk/>
            <pc:sldMk cId="3315412977" sldId="263"/>
            <ac:spMk id="9" creationId="{CF886182-3ADC-447F-B077-24411DB565A8}"/>
          </ac:spMkLst>
        </pc:spChg>
        <pc:spChg chg="add">
          <ac:chgData name="Guest User" userId="S::urn:spo:anon#4b4a3c4b409cd01c8436df2ce00670b6251069fcebac61829eeae905ed17212c::" providerId="AD" clId="Web-{36C5D0EF-CE12-5175-434F-833354B29A75}" dt="2023-05-30T18:43:00.494" v="1"/>
          <ac:spMkLst>
            <pc:docMk/>
            <pc:sldMk cId="3315412977" sldId="263"/>
            <ac:spMk id="11" creationId="{67F1335F-97CE-4842-9A57-2B6A3F459D82}"/>
          </ac:spMkLst>
        </pc:spChg>
        <pc:picChg chg="add">
          <ac:chgData name="Guest User" userId="S::urn:spo:anon#4b4a3c4b409cd01c8436df2ce00670b6251069fcebac61829eeae905ed17212c::" providerId="AD" clId="Web-{36C5D0EF-CE12-5175-434F-833354B29A75}" dt="2023-05-30T18:43:00.494" v="1"/>
          <ac:picMkLst>
            <pc:docMk/>
            <pc:sldMk cId="3315412977" sldId="263"/>
            <ac:picMk id="5" creationId="{77A77168-59A8-0F63-585A-7F7E3B5C0EE2}"/>
          </ac:picMkLst>
        </pc:picChg>
      </pc:sldChg>
      <pc:sldChg chg="addSp delSp modSp mod modClrScheme chgLayout">
        <pc:chgData name="Guest User" userId="S::urn:spo:anon#4b4a3c4b409cd01c8436df2ce00670b6251069fcebac61829eeae905ed17212c::" providerId="AD" clId="Web-{36C5D0EF-CE12-5175-434F-833354B29A75}" dt="2023-05-30T19:07:34.588" v="104" actId="1076"/>
        <pc:sldMkLst>
          <pc:docMk/>
          <pc:sldMk cId="2158211917" sldId="266"/>
        </pc:sldMkLst>
        <pc:spChg chg="add mod">
          <ac:chgData name="Guest User" userId="S::urn:spo:anon#4b4a3c4b409cd01c8436df2ce00670b6251069fcebac61829eeae905ed17212c::" providerId="AD" clId="Web-{36C5D0EF-CE12-5175-434F-833354B29A75}" dt="2023-05-30T19:07:07.791" v="101" actId="20577"/>
          <ac:spMkLst>
            <pc:docMk/>
            <pc:sldMk cId="2158211917" sldId="266"/>
            <ac:spMk id="4" creationId="{14949E98-B258-F0B1-40CC-493535EB95E8}"/>
          </ac:spMkLst>
        </pc:spChg>
        <pc:picChg chg="add del mod">
          <ac:chgData name="Guest User" userId="S::urn:spo:anon#4b4a3c4b409cd01c8436df2ce00670b6251069fcebac61829eeae905ed17212c::" providerId="AD" clId="Web-{36C5D0EF-CE12-5175-434F-833354B29A75}" dt="2023-05-30T18:44:12.309" v="16"/>
          <ac:picMkLst>
            <pc:docMk/>
            <pc:sldMk cId="2158211917" sldId="266"/>
            <ac:picMk id="2" creationId="{65F9DDA1-6C03-950E-8C2F-06AB66FAAB42}"/>
          </ac:picMkLst>
        </pc:picChg>
        <pc:picChg chg="add del mod">
          <ac:chgData name="Guest User" userId="S::urn:spo:anon#4b4a3c4b409cd01c8436df2ce00670b6251069fcebac61829eeae905ed17212c::" providerId="AD" clId="Web-{36C5D0EF-CE12-5175-434F-833354B29A75}" dt="2023-05-30T19:06:08.554" v="57"/>
          <ac:picMkLst>
            <pc:docMk/>
            <pc:sldMk cId="2158211917" sldId="266"/>
            <ac:picMk id="3" creationId="{BB38F674-A840-851F-7A67-ED45E3D8D715}"/>
          </ac:picMkLst>
        </pc:picChg>
        <pc:picChg chg="add mod">
          <ac:chgData name="Guest User" userId="S::urn:spo:anon#4b4a3c4b409cd01c8436df2ce00670b6251069fcebac61829eeae905ed17212c::" providerId="AD" clId="Web-{36C5D0EF-CE12-5175-434F-833354B29A75}" dt="2023-05-30T19:07:34.588" v="104" actId="1076"/>
          <ac:picMkLst>
            <pc:docMk/>
            <pc:sldMk cId="2158211917" sldId="266"/>
            <ac:picMk id="5" creationId="{DA7949AB-92F9-F896-961F-7C3515591DA0}"/>
          </ac:picMkLst>
        </pc:picChg>
      </pc:sldChg>
      <pc:sldChg chg="addSp delSp modSp new mod ord setBg">
        <pc:chgData name="Guest User" userId="S::urn:spo:anon#4b4a3c4b409cd01c8436df2ce00670b6251069fcebac61829eeae905ed17212c::" providerId="AD" clId="Web-{36C5D0EF-CE12-5175-434F-833354B29A75}" dt="2023-05-30T18:49:53.923" v="54"/>
        <pc:sldMkLst>
          <pc:docMk/>
          <pc:sldMk cId="4131123460" sldId="278"/>
        </pc:sldMkLst>
        <pc:spChg chg="mod">
          <ac:chgData name="Guest User" userId="S::urn:spo:anon#4b4a3c4b409cd01c8436df2ce00670b6251069fcebac61829eeae905ed17212c::" providerId="AD" clId="Web-{36C5D0EF-CE12-5175-434F-833354B29A75}" dt="2023-05-30T18:49:53.923" v="54"/>
          <ac:spMkLst>
            <pc:docMk/>
            <pc:sldMk cId="4131123460" sldId="278"/>
            <ac:spMk id="2" creationId="{51BFFBA0-3DCA-5D14-A1C9-2BB795A9F34B}"/>
          </ac:spMkLst>
        </pc:spChg>
        <pc:spChg chg="del">
          <ac:chgData name="Guest User" userId="S::urn:spo:anon#4b4a3c4b409cd01c8436df2ce00670b6251069fcebac61829eeae905ed17212c::" providerId="AD" clId="Web-{36C5D0EF-CE12-5175-434F-833354B29A75}" dt="2023-05-30T18:44:54.435" v="18"/>
          <ac:spMkLst>
            <pc:docMk/>
            <pc:sldMk cId="4131123460" sldId="278"/>
            <ac:spMk id="3" creationId="{DCACE1B7-3A0B-49F2-683B-CF83B4C6DAE9}"/>
          </ac:spMkLst>
        </pc:spChg>
        <pc:spChg chg="add mod ord">
          <ac:chgData name="Guest User" userId="S::urn:spo:anon#4b4a3c4b409cd01c8436df2ce00670b6251069fcebac61829eeae905ed17212c::" providerId="AD" clId="Web-{36C5D0EF-CE12-5175-434F-833354B29A75}" dt="2023-05-30T18:49:53.923" v="54"/>
          <ac:spMkLst>
            <pc:docMk/>
            <pc:sldMk cId="4131123460" sldId="278"/>
            <ac:spMk id="6" creationId="{7D85BCDB-DEAF-4C86-676B-B69173AB408C}"/>
          </ac:spMkLst>
        </pc:spChg>
        <pc:spChg chg="add del">
          <ac:chgData name="Guest User" userId="S::urn:spo:anon#4b4a3c4b409cd01c8436df2ce00670b6251069fcebac61829eeae905ed17212c::" providerId="AD" clId="Web-{36C5D0EF-CE12-5175-434F-833354B29A75}" dt="2023-05-30T18:49:42.126" v="51"/>
          <ac:spMkLst>
            <pc:docMk/>
            <pc:sldMk cId="4131123460" sldId="278"/>
            <ac:spMk id="11" creationId="{09F1E851-CD33-4DE3-B862-1D439E2BB568}"/>
          </ac:spMkLst>
        </pc:spChg>
        <pc:spChg chg="add del">
          <ac:chgData name="Guest User" userId="S::urn:spo:anon#4b4a3c4b409cd01c8436df2ce00670b6251069fcebac61829eeae905ed17212c::" providerId="AD" clId="Web-{36C5D0EF-CE12-5175-434F-833354B29A75}" dt="2023-05-30T18:49:53.923" v="54"/>
          <ac:spMkLst>
            <pc:docMk/>
            <pc:sldMk cId="4131123460" sldId="278"/>
            <ac:spMk id="16" creationId="{09F1E851-CD33-4DE3-B862-1D439E2BB568}"/>
          </ac:spMkLst>
        </pc:spChg>
        <pc:spChg chg="add">
          <ac:chgData name="Guest User" userId="S::urn:spo:anon#4b4a3c4b409cd01c8436df2ce00670b6251069fcebac61829eeae905ed17212c::" providerId="AD" clId="Web-{36C5D0EF-CE12-5175-434F-833354B29A75}" dt="2023-05-30T18:49:53.923" v="54"/>
          <ac:spMkLst>
            <pc:docMk/>
            <pc:sldMk cId="4131123460" sldId="278"/>
            <ac:spMk id="21" creationId="{09F1E851-CD33-4DE3-B862-1D439E2BB568}"/>
          </ac:spMkLst>
        </pc:spChg>
        <pc:picChg chg="add del mod">
          <ac:chgData name="Guest User" userId="S::urn:spo:anon#4b4a3c4b409cd01c8436df2ce00670b6251069fcebac61829eeae905ed17212c::" providerId="AD" clId="Web-{36C5D0EF-CE12-5175-434F-833354B29A75}" dt="2023-05-30T18:47:18.153" v="37"/>
          <ac:picMkLst>
            <pc:docMk/>
            <pc:sldMk cId="4131123460" sldId="278"/>
            <ac:picMk id="4" creationId="{416202E1-89E5-93D5-4588-75D888AFF4B4}"/>
          </ac:picMkLst>
        </pc:picChg>
        <pc:picChg chg="add mod ord">
          <ac:chgData name="Guest User" userId="S::urn:spo:anon#4b4a3c4b409cd01c8436df2ce00670b6251069fcebac61829eeae905ed17212c::" providerId="AD" clId="Web-{36C5D0EF-CE12-5175-434F-833354B29A75}" dt="2023-05-30T18:49:53.923" v="54"/>
          <ac:picMkLst>
            <pc:docMk/>
            <pc:sldMk cId="4131123460" sldId="278"/>
            <ac:picMk id="5" creationId="{951626F0-BEF8-4A9A-E9E9-CAF1775B4184}"/>
          </ac:picMkLst>
        </pc:picChg>
      </pc:sldChg>
      <pc:sldChg chg="addSp modSp new">
        <pc:chgData name="Guest User" userId="S::urn:spo:anon#4b4a3c4b409cd01c8436df2ce00670b6251069fcebac61829eeae905ed17212c::" providerId="AD" clId="Web-{36C5D0EF-CE12-5175-434F-833354B29A75}" dt="2023-05-30T19:15:43.417" v="170" actId="20577"/>
        <pc:sldMkLst>
          <pc:docMk/>
          <pc:sldMk cId="2130536922" sldId="280"/>
        </pc:sldMkLst>
        <pc:spChg chg="mod">
          <ac:chgData name="Guest User" userId="S::urn:spo:anon#4b4a3c4b409cd01c8436df2ce00670b6251069fcebac61829eeae905ed17212c::" providerId="AD" clId="Web-{36C5D0EF-CE12-5175-434F-833354B29A75}" dt="2023-05-30T19:15:25.057" v="164" actId="1076"/>
          <ac:spMkLst>
            <pc:docMk/>
            <pc:sldMk cId="2130536922" sldId="280"/>
            <ac:spMk id="2" creationId="{535C50CD-6D19-9DF7-B60B-ACA489A458DE}"/>
          </ac:spMkLst>
        </pc:spChg>
        <pc:spChg chg="add mod">
          <ac:chgData name="Guest User" userId="S::urn:spo:anon#4b4a3c4b409cd01c8436df2ce00670b6251069fcebac61829eeae905ed17212c::" providerId="AD" clId="Web-{36C5D0EF-CE12-5175-434F-833354B29A75}" dt="2023-05-30T19:15:43.417" v="170" actId="20577"/>
          <ac:spMkLst>
            <pc:docMk/>
            <pc:sldMk cId="2130536922" sldId="280"/>
            <ac:spMk id="4" creationId="{4805A5CE-77A8-7B4F-4F14-76E77D5DCBDE}"/>
          </ac:spMkLst>
        </pc:spChg>
        <pc:picChg chg="add mod">
          <ac:chgData name="Guest User" userId="S::urn:spo:anon#4b4a3c4b409cd01c8436df2ce00670b6251069fcebac61829eeae905ed17212c::" providerId="AD" clId="Web-{36C5D0EF-CE12-5175-434F-833354B29A75}" dt="2023-05-30T19:15:31.229" v="166" actId="14100"/>
          <ac:picMkLst>
            <pc:docMk/>
            <pc:sldMk cId="2130536922" sldId="280"/>
            <ac:picMk id="3" creationId="{9261F82C-192B-4B1A-5635-D0CBFF798724}"/>
          </ac:picMkLst>
        </pc:picChg>
      </pc:sldChg>
      <pc:sldChg chg="addSp modSp new">
        <pc:chgData name="Guest User" userId="S::urn:spo:anon#4b4a3c4b409cd01c8436df2ce00670b6251069fcebac61829eeae905ed17212c::" providerId="AD" clId="Web-{36C5D0EF-CE12-5175-434F-833354B29A75}" dt="2023-05-30T19:17:43.625" v="198" actId="1076"/>
        <pc:sldMkLst>
          <pc:docMk/>
          <pc:sldMk cId="2501912468" sldId="281"/>
        </pc:sldMkLst>
        <pc:spChg chg="mod">
          <ac:chgData name="Guest User" userId="S::urn:spo:anon#4b4a3c4b409cd01c8436df2ce00670b6251069fcebac61829eeae905ed17212c::" providerId="AD" clId="Web-{36C5D0EF-CE12-5175-434F-833354B29A75}" dt="2023-05-30T19:17:43.625" v="198" actId="1076"/>
          <ac:spMkLst>
            <pc:docMk/>
            <pc:sldMk cId="2501912468" sldId="281"/>
            <ac:spMk id="2" creationId="{8929F0CA-306D-566A-77F0-7D3BF7A4113B}"/>
          </ac:spMkLst>
        </pc:spChg>
        <pc:picChg chg="add mod">
          <ac:chgData name="Guest User" userId="S::urn:spo:anon#4b4a3c4b409cd01c8436df2ce00670b6251069fcebac61829eeae905ed17212c::" providerId="AD" clId="Web-{36C5D0EF-CE12-5175-434F-833354B29A75}" dt="2023-05-30T19:17:34.843" v="196" actId="1076"/>
          <ac:picMkLst>
            <pc:docMk/>
            <pc:sldMk cId="2501912468" sldId="281"/>
            <ac:picMk id="3" creationId="{2D430385-3347-D4EC-9A68-20B4F250EEF2}"/>
          </ac:picMkLst>
        </pc:picChg>
      </pc:sldChg>
      <pc:sldChg chg="addSp delSp modSp add replId">
        <pc:chgData name="Guest User" userId="S::urn:spo:anon#4b4a3c4b409cd01c8436df2ce00670b6251069fcebac61829eeae905ed17212c::" providerId="AD" clId="Web-{36C5D0EF-CE12-5175-434F-833354B29A75}" dt="2023-05-30T19:18:21.516" v="206" actId="1076"/>
        <pc:sldMkLst>
          <pc:docMk/>
          <pc:sldMk cId="3979938349" sldId="282"/>
        </pc:sldMkLst>
        <pc:spChg chg="mod">
          <ac:chgData name="Guest User" userId="S::urn:spo:anon#4b4a3c4b409cd01c8436df2ce00670b6251069fcebac61829eeae905ed17212c::" providerId="AD" clId="Web-{36C5D0EF-CE12-5175-434F-833354B29A75}" dt="2023-05-30T19:17:51.547" v="201" actId="20577"/>
          <ac:spMkLst>
            <pc:docMk/>
            <pc:sldMk cId="3979938349" sldId="282"/>
            <ac:spMk id="2" creationId="{8929F0CA-306D-566A-77F0-7D3BF7A4113B}"/>
          </ac:spMkLst>
        </pc:spChg>
        <pc:picChg chg="del">
          <ac:chgData name="Guest User" userId="S::urn:spo:anon#4b4a3c4b409cd01c8436df2ce00670b6251069fcebac61829eeae905ed17212c::" providerId="AD" clId="Web-{36C5D0EF-CE12-5175-434F-833354B29A75}" dt="2023-05-30T19:17:54.484" v="202"/>
          <ac:picMkLst>
            <pc:docMk/>
            <pc:sldMk cId="3979938349" sldId="282"/>
            <ac:picMk id="3" creationId="{2D430385-3347-D4EC-9A68-20B4F250EEF2}"/>
          </ac:picMkLst>
        </pc:picChg>
        <pc:picChg chg="add mod">
          <ac:chgData name="Guest User" userId="S::urn:spo:anon#4b4a3c4b409cd01c8436df2ce00670b6251069fcebac61829eeae905ed17212c::" providerId="AD" clId="Web-{36C5D0EF-CE12-5175-434F-833354B29A75}" dt="2023-05-30T19:18:21.516" v="206" actId="1076"/>
          <ac:picMkLst>
            <pc:docMk/>
            <pc:sldMk cId="3979938349" sldId="282"/>
            <ac:picMk id="4" creationId="{A229AA46-505F-1773-B33A-DB51F1FB569F}"/>
          </ac:picMkLst>
        </pc:picChg>
      </pc:sldChg>
      <pc:sldChg chg="addSp delSp modSp add replId">
        <pc:chgData name="Guest User" userId="S::urn:spo:anon#4b4a3c4b409cd01c8436df2ce00670b6251069fcebac61829eeae905ed17212c::" providerId="AD" clId="Web-{36C5D0EF-CE12-5175-434F-833354B29A75}" dt="2023-05-30T19:19:02.643" v="214" actId="1076"/>
        <pc:sldMkLst>
          <pc:docMk/>
          <pc:sldMk cId="262488263" sldId="283"/>
        </pc:sldMkLst>
        <pc:spChg chg="mod">
          <ac:chgData name="Guest User" userId="S::urn:spo:anon#4b4a3c4b409cd01c8436df2ce00670b6251069fcebac61829eeae905ed17212c::" providerId="AD" clId="Web-{36C5D0EF-CE12-5175-434F-833354B29A75}" dt="2023-05-30T19:18:34.861" v="209" actId="20577"/>
          <ac:spMkLst>
            <pc:docMk/>
            <pc:sldMk cId="262488263" sldId="283"/>
            <ac:spMk id="2" creationId="{8929F0CA-306D-566A-77F0-7D3BF7A4113B}"/>
          </ac:spMkLst>
        </pc:spChg>
        <pc:picChg chg="add mod">
          <ac:chgData name="Guest User" userId="S::urn:spo:anon#4b4a3c4b409cd01c8436df2ce00670b6251069fcebac61829eeae905ed17212c::" providerId="AD" clId="Web-{36C5D0EF-CE12-5175-434F-833354B29A75}" dt="2023-05-30T19:19:02.643" v="214" actId="1076"/>
          <ac:picMkLst>
            <pc:docMk/>
            <pc:sldMk cId="262488263" sldId="283"/>
            <ac:picMk id="3" creationId="{108B6097-8A4C-AF13-32B4-C4D1439229E8}"/>
          </ac:picMkLst>
        </pc:picChg>
        <pc:picChg chg="del">
          <ac:chgData name="Guest User" userId="S::urn:spo:anon#4b4a3c4b409cd01c8436df2ce00670b6251069fcebac61829eeae905ed17212c::" providerId="AD" clId="Web-{36C5D0EF-CE12-5175-434F-833354B29A75}" dt="2023-05-30T19:18:36.533" v="210"/>
          <ac:picMkLst>
            <pc:docMk/>
            <pc:sldMk cId="262488263" sldId="283"/>
            <ac:picMk id="4" creationId="{A229AA46-505F-1773-B33A-DB51F1FB569F}"/>
          </ac:picMkLst>
        </pc:picChg>
      </pc:sldChg>
    </pc:docChg>
  </pc:docChgLst>
  <pc:docChgLst>
    <pc:chgData name="Shreya Sanghamitra - [CB.EN.U4AIE20066]" userId="S::cb.en.u4aie20066@cb.students.amrita.edu::27fb9ed2-3cfa-460e-91e7-d0f627b9e06e" providerId="AD" clId="Web-{BCD1AC4C-27F5-6014-A054-494A792B4D87}"/>
    <pc:docChg chg="addSld delSld modSld">
      <pc:chgData name="Shreya Sanghamitra - [CB.EN.U4AIE20066]" userId="S::cb.en.u4aie20066@cb.students.amrita.edu::27fb9ed2-3cfa-460e-91e7-d0f627b9e06e" providerId="AD" clId="Web-{BCD1AC4C-27F5-6014-A054-494A792B4D87}" dt="2023-05-31T03:13:49.544" v="232" actId="20577"/>
      <pc:docMkLst>
        <pc:docMk/>
      </pc:docMkLst>
      <pc:sldChg chg="modSp">
        <pc:chgData name="Shreya Sanghamitra - [CB.EN.U4AIE20066]" userId="S::cb.en.u4aie20066@cb.students.amrita.edu::27fb9ed2-3cfa-460e-91e7-d0f627b9e06e" providerId="AD" clId="Web-{BCD1AC4C-27F5-6014-A054-494A792B4D87}" dt="2023-05-31T03:13:49.544" v="232" actId="20577"/>
        <pc:sldMkLst>
          <pc:docMk/>
          <pc:sldMk cId="1345426231" sldId="269"/>
        </pc:sldMkLst>
        <pc:spChg chg="mod">
          <ac:chgData name="Shreya Sanghamitra - [CB.EN.U4AIE20066]" userId="S::cb.en.u4aie20066@cb.students.amrita.edu::27fb9ed2-3cfa-460e-91e7-d0f627b9e06e" providerId="AD" clId="Web-{BCD1AC4C-27F5-6014-A054-494A792B4D87}" dt="2023-05-31T03:13:49.544" v="232" actId="20577"/>
          <ac:spMkLst>
            <pc:docMk/>
            <pc:sldMk cId="1345426231" sldId="269"/>
            <ac:spMk id="2" creationId="{1BBA05E4-82C9-8E24-BEFD-81D887C693BD}"/>
          </ac:spMkLst>
        </pc:spChg>
      </pc:sldChg>
      <pc:sldChg chg="addSp delSp modSp new mod setBg">
        <pc:chgData name="Shreya Sanghamitra - [CB.EN.U4AIE20066]" userId="S::cb.en.u4aie20066@cb.students.amrita.edu::27fb9ed2-3cfa-460e-91e7-d0f627b9e06e" providerId="AD" clId="Web-{BCD1AC4C-27F5-6014-A054-494A792B4D87}" dt="2023-05-31T02:14:56.414" v="47" actId="20577"/>
        <pc:sldMkLst>
          <pc:docMk/>
          <pc:sldMk cId="629464466" sldId="284"/>
        </pc:sldMkLst>
        <pc:spChg chg="mod">
          <ac:chgData name="Shreya Sanghamitra - [CB.EN.U4AIE20066]" userId="S::cb.en.u4aie20066@cb.students.amrita.edu::27fb9ed2-3cfa-460e-91e7-d0f627b9e06e" providerId="AD" clId="Web-{BCD1AC4C-27F5-6014-A054-494A792B4D87}" dt="2023-05-31T02:14:52.774" v="46" actId="14100"/>
          <ac:spMkLst>
            <pc:docMk/>
            <pc:sldMk cId="629464466" sldId="284"/>
            <ac:spMk id="2" creationId="{A10F6B3B-F89E-0633-1048-446E7D6C7596}"/>
          </ac:spMkLst>
        </pc:spChg>
        <pc:spChg chg="mod">
          <ac:chgData name="Shreya Sanghamitra - [CB.EN.U4AIE20066]" userId="S::cb.en.u4aie20066@cb.students.amrita.edu::27fb9ed2-3cfa-460e-91e7-d0f627b9e06e" providerId="AD" clId="Web-{BCD1AC4C-27F5-6014-A054-494A792B4D87}" dt="2023-05-31T02:14:56.414" v="47" actId="20577"/>
          <ac:spMkLst>
            <pc:docMk/>
            <pc:sldMk cId="629464466" sldId="284"/>
            <ac:spMk id="3" creationId="{1127BA19-A1D0-CBAF-F2AF-05BEE8ADD432}"/>
          </ac:spMkLst>
        </pc:spChg>
        <pc:spChg chg="add del mod">
          <ac:chgData name="Shreya Sanghamitra - [CB.EN.U4AIE20066]" userId="S::cb.en.u4aie20066@cb.students.amrita.edu::27fb9ed2-3cfa-460e-91e7-d0f627b9e06e" providerId="AD" clId="Web-{BCD1AC4C-27F5-6014-A054-494A792B4D87}" dt="2023-05-31T02:14:29.039" v="29"/>
          <ac:spMkLst>
            <pc:docMk/>
            <pc:sldMk cId="629464466" sldId="284"/>
            <ac:spMk id="6" creationId="{9DE81829-7A9E-DA15-C514-A3D9A9E442E8}"/>
          </ac:spMkLst>
        </pc:spChg>
        <pc:spChg chg="add">
          <ac:chgData name="Shreya Sanghamitra - [CB.EN.U4AIE20066]" userId="S::cb.en.u4aie20066@cb.students.amrita.edu::27fb9ed2-3cfa-460e-91e7-d0f627b9e06e" providerId="AD" clId="Web-{BCD1AC4C-27F5-6014-A054-494A792B4D87}" dt="2023-05-31T02:14:29.039" v="29"/>
          <ac:spMkLst>
            <pc:docMk/>
            <pc:sldMk cId="629464466" sldId="284"/>
            <ac:spMk id="11" creationId="{178C5A24-0D67-4D91-A8AB-79267D9CC7A8}"/>
          </ac:spMkLst>
        </pc:spChg>
        <pc:spChg chg="add">
          <ac:chgData name="Shreya Sanghamitra - [CB.EN.U4AIE20066]" userId="S::cb.en.u4aie20066@cb.students.amrita.edu::27fb9ed2-3cfa-460e-91e7-d0f627b9e06e" providerId="AD" clId="Web-{BCD1AC4C-27F5-6014-A054-494A792B4D87}" dt="2023-05-31T02:14:29.039" v="29"/>
          <ac:spMkLst>
            <pc:docMk/>
            <pc:sldMk cId="629464466" sldId="284"/>
            <ac:spMk id="13" creationId="{67F1335F-97CE-4842-9A57-2B6A3F459D82}"/>
          </ac:spMkLst>
        </pc:spChg>
        <pc:picChg chg="add mod ord">
          <ac:chgData name="Shreya Sanghamitra - [CB.EN.U4AIE20066]" userId="S::cb.en.u4aie20066@cb.students.amrita.edu::27fb9ed2-3cfa-460e-91e7-d0f627b9e06e" providerId="AD" clId="Web-{BCD1AC4C-27F5-6014-A054-494A792B4D87}" dt="2023-05-31T02:14:29.039" v="29"/>
          <ac:picMkLst>
            <pc:docMk/>
            <pc:sldMk cId="629464466" sldId="284"/>
            <ac:picMk id="5" creationId="{C9E56296-D5AF-966D-DE56-8DEF1B978991}"/>
          </ac:picMkLst>
        </pc:picChg>
      </pc:sldChg>
      <pc:sldChg chg="add replId">
        <pc:chgData name="Shreya Sanghamitra - [CB.EN.U4AIE20066]" userId="S::cb.en.u4aie20066@cb.students.amrita.edu::27fb9ed2-3cfa-460e-91e7-d0f627b9e06e" providerId="AD" clId="Web-{BCD1AC4C-27F5-6014-A054-494A792B4D87}" dt="2023-05-31T02:12:28.083" v="3"/>
        <pc:sldMkLst>
          <pc:docMk/>
          <pc:sldMk cId="2011194521" sldId="285"/>
        </pc:sldMkLst>
      </pc:sldChg>
      <pc:sldChg chg="addSp delSp modSp new add del mod setBg">
        <pc:chgData name="Shreya Sanghamitra - [CB.EN.U4AIE20066]" userId="S::cb.en.u4aie20066@cb.students.amrita.edu::27fb9ed2-3cfa-460e-91e7-d0f627b9e06e" providerId="AD" clId="Web-{BCD1AC4C-27F5-6014-A054-494A792B4D87}" dt="2023-05-31T02:31:12.842" v="230" actId="20577"/>
        <pc:sldMkLst>
          <pc:docMk/>
          <pc:sldMk cId="603139538" sldId="286"/>
        </pc:sldMkLst>
        <pc:spChg chg="del">
          <ac:chgData name="Shreya Sanghamitra - [CB.EN.U4AIE20066]" userId="S::cb.en.u4aie20066@cb.students.amrita.edu::27fb9ed2-3cfa-460e-91e7-d0f627b9e06e" providerId="AD" clId="Web-{BCD1AC4C-27F5-6014-A054-494A792B4D87}" dt="2023-05-31T02:21:17.423" v="49"/>
          <ac:spMkLst>
            <pc:docMk/>
            <pc:sldMk cId="603139538" sldId="286"/>
            <ac:spMk id="2" creationId="{D8795E56-F391-3A19-D2BE-A8B68C86368D}"/>
          </ac:spMkLst>
        </pc:spChg>
        <pc:spChg chg="mod">
          <ac:chgData name="Shreya Sanghamitra - [CB.EN.U4AIE20066]" userId="S::cb.en.u4aie20066@cb.students.amrita.edu::27fb9ed2-3cfa-460e-91e7-d0f627b9e06e" providerId="AD" clId="Web-{BCD1AC4C-27F5-6014-A054-494A792B4D87}" dt="2023-05-31T02:31:12.842" v="230" actId="20577"/>
          <ac:spMkLst>
            <pc:docMk/>
            <pc:sldMk cId="603139538" sldId="286"/>
            <ac:spMk id="3" creationId="{4291B7D0-6126-85A2-AC76-21C9B979A863}"/>
          </ac:spMkLst>
        </pc:spChg>
        <pc:spChg chg="add del">
          <ac:chgData name="Shreya Sanghamitra - [CB.EN.U4AIE20066]" userId="S::cb.en.u4aie20066@cb.students.amrita.edu::27fb9ed2-3cfa-460e-91e7-d0f627b9e06e" providerId="AD" clId="Web-{BCD1AC4C-27F5-6014-A054-494A792B4D87}" dt="2023-05-31T02:29:13.527" v="163"/>
          <ac:spMkLst>
            <pc:docMk/>
            <pc:sldMk cId="603139538" sldId="286"/>
            <ac:spMk id="9" creationId="{515406BD-170A-483E-B0EB-0C2552ECA192}"/>
          </ac:spMkLst>
        </pc:spChg>
        <pc:spChg chg="add">
          <ac:chgData name="Shreya Sanghamitra - [CB.EN.U4AIE20066]" userId="S::cb.en.u4aie20066@cb.students.amrita.edu::27fb9ed2-3cfa-460e-91e7-d0f627b9e06e" providerId="AD" clId="Web-{BCD1AC4C-27F5-6014-A054-494A792B4D87}" dt="2023-05-31T02:29:13.527" v="163"/>
          <ac:spMkLst>
            <pc:docMk/>
            <pc:sldMk cId="603139538" sldId="286"/>
            <ac:spMk id="14" creationId="{4F9372F1-1961-45CA-9D80-070C1100758E}"/>
          </ac:spMkLst>
        </pc:spChg>
        <pc:picChg chg="add mod">
          <ac:chgData name="Shreya Sanghamitra - [CB.EN.U4AIE20066]" userId="S::cb.en.u4aie20066@cb.students.amrita.edu::27fb9ed2-3cfa-460e-91e7-d0f627b9e06e" providerId="AD" clId="Web-{BCD1AC4C-27F5-6014-A054-494A792B4D87}" dt="2023-05-31T02:29:13.527" v="163"/>
          <ac:picMkLst>
            <pc:docMk/>
            <pc:sldMk cId="603139538" sldId="286"/>
            <ac:picMk id="5" creationId="{0629F982-DFE0-32D6-3D0C-31FD15EEAAB9}"/>
          </ac:picMkLst>
        </pc:picChg>
      </pc:sldChg>
      <pc:sldChg chg="addSp delSp new del">
        <pc:chgData name="Shreya Sanghamitra - [CB.EN.U4AIE20066]" userId="S::cb.en.u4aie20066@cb.students.amrita.edu::27fb9ed2-3cfa-460e-91e7-d0f627b9e06e" providerId="AD" clId="Web-{BCD1AC4C-27F5-6014-A054-494A792B4D87}" dt="2023-05-31T02:27:52.041" v="159"/>
        <pc:sldMkLst>
          <pc:docMk/>
          <pc:sldMk cId="2141404101" sldId="286"/>
        </pc:sldMkLst>
        <pc:spChg chg="add del">
          <ac:chgData name="Shreya Sanghamitra - [CB.EN.U4AIE20066]" userId="S::cb.en.u4aie20066@cb.students.amrita.edu::27fb9ed2-3cfa-460e-91e7-d0f627b9e06e" providerId="AD" clId="Web-{BCD1AC4C-27F5-6014-A054-494A792B4D87}" dt="2023-05-31T02:27:48.869" v="158"/>
          <ac:spMkLst>
            <pc:docMk/>
            <pc:sldMk cId="2141404101" sldId="286"/>
            <ac:spMk id="2" creationId="{944BEB2A-B5C5-3726-B574-6BF6554D6D97}"/>
          </ac:spMkLst>
        </pc:spChg>
      </pc:sldChg>
      <pc:sldChg chg="add del">
        <pc:chgData name="Shreya Sanghamitra - [CB.EN.U4AIE20066]" userId="S::cb.en.u4aie20066@cb.students.amrita.edu::27fb9ed2-3cfa-460e-91e7-d0f627b9e06e" providerId="AD" clId="Web-{BCD1AC4C-27F5-6014-A054-494A792B4D87}" dt="2023-05-31T02:27:46.525" v="157"/>
        <pc:sldMkLst>
          <pc:docMk/>
          <pc:sldMk cId="1581948062" sldId="287"/>
        </pc:sldMkLst>
      </pc:sldChg>
    </pc:docChg>
  </pc:docChgLst>
  <pc:docChgLst>
    <pc:chgData name="Guest User" userId="S::urn:spo:anon#311e59db8d7d90e0289f6206ae9f8c05b2ff14beeaa752d3d0b5fc1a401f0cfd::" providerId="AD" clId="Web-{F333F24F-6AB4-F13B-3A6D-B3810EB82DA1}"/>
    <pc:docChg chg="addSld delSld modSld sldOrd">
      <pc:chgData name="Guest User" userId="S::urn:spo:anon#311e59db8d7d90e0289f6206ae9f8c05b2ff14beeaa752d3d0b5fc1a401f0cfd::" providerId="AD" clId="Web-{F333F24F-6AB4-F13B-3A6D-B3810EB82DA1}" dt="2023-06-26T11:19:17.454" v="969"/>
      <pc:docMkLst>
        <pc:docMk/>
      </pc:docMkLst>
      <pc:sldChg chg="addSp delSp modSp">
        <pc:chgData name="Guest User" userId="S::urn:spo:anon#311e59db8d7d90e0289f6206ae9f8c05b2ff14beeaa752d3d0b5fc1a401f0cfd::" providerId="AD" clId="Web-{F333F24F-6AB4-F13B-3A6D-B3810EB82DA1}" dt="2023-06-26T10:58:01.472" v="808"/>
        <pc:sldMkLst>
          <pc:docMk/>
          <pc:sldMk cId="3315412977" sldId="263"/>
        </pc:sldMkLst>
        <pc:spChg chg="mod">
          <ac:chgData name="Guest User" userId="S::urn:spo:anon#311e59db8d7d90e0289f6206ae9f8c05b2ff14beeaa752d3d0b5fc1a401f0cfd::" providerId="AD" clId="Web-{F333F24F-6AB4-F13B-3A6D-B3810EB82DA1}" dt="2023-06-26T10:58:01.472" v="808"/>
          <ac:spMkLst>
            <pc:docMk/>
            <pc:sldMk cId="3315412977" sldId="263"/>
            <ac:spMk id="2" creationId="{E0C2A6E3-51D6-8DC9-F6D6-B21F254BB93E}"/>
          </ac:spMkLst>
        </pc:spChg>
        <pc:spChg chg="del">
          <ac:chgData name="Guest User" userId="S::urn:spo:anon#311e59db8d7d90e0289f6206ae9f8c05b2ff14beeaa752d3d0b5fc1a401f0cfd::" providerId="AD" clId="Web-{F333F24F-6AB4-F13B-3A6D-B3810EB82DA1}" dt="2023-06-26T10:58:01.472" v="808"/>
          <ac:spMkLst>
            <pc:docMk/>
            <pc:sldMk cId="3315412977" sldId="263"/>
            <ac:spMk id="9" creationId="{CF886182-3ADC-447F-B077-24411DB565A8}"/>
          </ac:spMkLst>
        </pc:spChg>
        <pc:spChg chg="del">
          <ac:chgData name="Guest User" userId="S::urn:spo:anon#311e59db8d7d90e0289f6206ae9f8c05b2ff14beeaa752d3d0b5fc1a401f0cfd::" providerId="AD" clId="Web-{F333F24F-6AB4-F13B-3A6D-B3810EB82DA1}" dt="2023-06-26T10:58:01.472" v="808"/>
          <ac:spMkLst>
            <pc:docMk/>
            <pc:sldMk cId="3315412977" sldId="263"/>
            <ac:spMk id="11" creationId="{67F1335F-97CE-4842-9A57-2B6A3F459D82}"/>
          </ac:spMkLst>
        </pc:spChg>
        <pc:spChg chg="add">
          <ac:chgData name="Guest User" userId="S::urn:spo:anon#311e59db8d7d90e0289f6206ae9f8c05b2ff14beeaa752d3d0b5fc1a401f0cfd::" providerId="AD" clId="Web-{F333F24F-6AB4-F13B-3A6D-B3810EB82DA1}" dt="2023-06-26T10:58:01.472" v="808"/>
          <ac:spMkLst>
            <pc:docMk/>
            <pc:sldMk cId="3315412977" sldId="263"/>
            <ac:spMk id="16" creationId="{178C5A24-0D67-4D91-A8AB-79267D9CC7A8}"/>
          </ac:spMkLst>
        </pc:spChg>
        <pc:spChg chg="add">
          <ac:chgData name="Guest User" userId="S::urn:spo:anon#311e59db8d7d90e0289f6206ae9f8c05b2ff14beeaa752d3d0b5fc1a401f0cfd::" providerId="AD" clId="Web-{F333F24F-6AB4-F13B-3A6D-B3810EB82DA1}" dt="2023-06-26T10:58:01.472" v="808"/>
          <ac:spMkLst>
            <pc:docMk/>
            <pc:sldMk cId="3315412977" sldId="263"/>
            <ac:spMk id="18" creationId="{67F1335F-97CE-4842-9A57-2B6A3F459D82}"/>
          </ac:spMkLst>
        </pc:spChg>
        <pc:picChg chg="mod">
          <ac:chgData name="Guest User" userId="S::urn:spo:anon#311e59db8d7d90e0289f6206ae9f8c05b2ff14beeaa752d3d0b5fc1a401f0cfd::" providerId="AD" clId="Web-{F333F24F-6AB4-F13B-3A6D-B3810EB82DA1}" dt="2023-06-26T10:58:01.472" v="808"/>
          <ac:picMkLst>
            <pc:docMk/>
            <pc:sldMk cId="3315412977" sldId="263"/>
            <ac:picMk id="5" creationId="{77A77168-59A8-0F63-585A-7F7E3B5C0EE2}"/>
          </ac:picMkLst>
        </pc:picChg>
      </pc:sldChg>
      <pc:sldChg chg="del">
        <pc:chgData name="Guest User" userId="S::urn:spo:anon#311e59db8d7d90e0289f6206ae9f8c05b2ff14beeaa752d3d0b5fc1a401f0cfd::" providerId="AD" clId="Web-{F333F24F-6AB4-F13B-3A6D-B3810EB82DA1}" dt="2023-06-26T10:57:00.361" v="774"/>
        <pc:sldMkLst>
          <pc:docMk/>
          <pc:sldMk cId="3949811163" sldId="267"/>
        </pc:sldMkLst>
      </pc:sldChg>
      <pc:sldChg chg="del">
        <pc:chgData name="Guest User" userId="S::urn:spo:anon#311e59db8d7d90e0289f6206ae9f8c05b2ff14beeaa752d3d0b5fc1a401f0cfd::" providerId="AD" clId="Web-{F333F24F-6AB4-F13B-3A6D-B3810EB82DA1}" dt="2023-06-26T10:34:11.281" v="100"/>
        <pc:sldMkLst>
          <pc:docMk/>
          <pc:sldMk cId="676329342" sldId="273"/>
        </pc:sldMkLst>
      </pc:sldChg>
      <pc:sldChg chg="addSp delSp modSp add del mod setBg">
        <pc:chgData name="Guest User" userId="S::urn:spo:anon#311e59db8d7d90e0289f6206ae9f8c05b2ff14beeaa752d3d0b5fc1a401f0cfd::" providerId="AD" clId="Web-{F333F24F-6AB4-F13B-3A6D-B3810EB82DA1}" dt="2023-06-26T11:05:23.581" v="866"/>
        <pc:sldMkLst>
          <pc:docMk/>
          <pc:sldMk cId="1722548637" sldId="274"/>
        </pc:sldMkLst>
        <pc:spChg chg="del mod">
          <ac:chgData name="Guest User" userId="S::urn:spo:anon#311e59db8d7d90e0289f6206ae9f8c05b2ff14beeaa752d3d0b5fc1a401f0cfd::" providerId="AD" clId="Web-{F333F24F-6AB4-F13B-3A6D-B3810EB82DA1}" dt="2023-06-26T11:03:49.672" v="861"/>
          <ac:spMkLst>
            <pc:docMk/>
            <pc:sldMk cId="1722548637" sldId="274"/>
            <ac:spMk id="2" creationId="{C672F364-4687-9ED1-CFCD-2C4D5F377B4D}"/>
          </ac:spMkLst>
        </pc:spChg>
        <pc:spChg chg="add">
          <ac:chgData name="Guest User" userId="S::urn:spo:anon#311e59db8d7d90e0289f6206ae9f8c05b2ff14beeaa752d3d0b5fc1a401f0cfd::" providerId="AD" clId="Web-{F333F24F-6AB4-F13B-3A6D-B3810EB82DA1}" dt="2023-06-26T11:04:04.016" v="863"/>
          <ac:spMkLst>
            <pc:docMk/>
            <pc:sldMk cId="1722548637" sldId="274"/>
            <ac:spMk id="6" creationId="{F90E1A7D-E37F-4622-979D-188B4349CFE8}"/>
          </ac:spMkLst>
        </pc:spChg>
        <pc:spChg chg="add del">
          <ac:chgData name="Guest User" userId="S::urn:spo:anon#311e59db8d7d90e0289f6206ae9f8c05b2ff14beeaa752d3d0b5fc1a401f0cfd::" providerId="AD" clId="Web-{F333F24F-6AB4-F13B-3A6D-B3810EB82DA1}" dt="2023-06-26T11:02:24.341" v="854"/>
          <ac:spMkLst>
            <pc:docMk/>
            <pc:sldMk cId="1722548637" sldId="274"/>
            <ac:spMk id="9" creationId="{F90E1A7D-E37F-4622-979D-188B4349CFE8}"/>
          </ac:spMkLst>
        </pc:spChg>
        <pc:spChg chg="add del mod">
          <ac:chgData name="Guest User" userId="S::urn:spo:anon#311e59db8d7d90e0289f6206ae9f8c05b2ff14beeaa752d3d0b5fc1a401f0cfd::" providerId="AD" clId="Web-{F333F24F-6AB4-F13B-3A6D-B3810EB82DA1}" dt="2023-06-26T11:03:55.828" v="862"/>
          <ac:spMkLst>
            <pc:docMk/>
            <pc:sldMk cId="1722548637" sldId="274"/>
            <ac:spMk id="74" creationId="{3EC201AF-036F-8BDA-3A2B-CD7A8BE3AF7C}"/>
          </ac:spMkLst>
        </pc:spChg>
        <pc:graphicFrameChg chg="mod modGraphic">
          <ac:chgData name="Guest User" userId="S::urn:spo:anon#311e59db8d7d90e0289f6206ae9f8c05b2ff14beeaa752d3d0b5fc1a401f0cfd::" providerId="AD" clId="Web-{F333F24F-6AB4-F13B-3A6D-B3810EB82DA1}" dt="2023-06-26T11:04:10.157" v="864" actId="1076"/>
          <ac:graphicFrameMkLst>
            <pc:docMk/>
            <pc:sldMk cId="1722548637" sldId="274"/>
            <ac:graphicFrameMk id="4" creationId="{46CA5756-7B99-8D2A-DFF8-3ABD454CBE51}"/>
          </ac:graphicFrameMkLst>
        </pc:graphicFrameChg>
        <pc:picChg chg="add del mod">
          <ac:chgData name="Guest User" userId="S::urn:spo:anon#311e59db8d7d90e0289f6206ae9f8c05b2ff14beeaa752d3d0b5fc1a401f0cfd::" providerId="AD" clId="Web-{F333F24F-6AB4-F13B-3A6D-B3810EB82DA1}" dt="2023-06-26T11:05:23.581" v="866"/>
          <ac:picMkLst>
            <pc:docMk/>
            <pc:sldMk cId="1722548637" sldId="274"/>
            <ac:picMk id="93" creationId="{FFCDB959-6BC3-F334-DAA7-3238D70D1E62}"/>
          </ac:picMkLst>
        </pc:picChg>
      </pc:sldChg>
      <pc:sldChg chg="del">
        <pc:chgData name="Guest User" userId="S::urn:spo:anon#311e59db8d7d90e0289f6206ae9f8c05b2ff14beeaa752d3d0b5fc1a401f0cfd::" providerId="AD" clId="Web-{F333F24F-6AB4-F13B-3A6D-B3810EB82DA1}" dt="2023-06-26T10:34:12.015" v="101"/>
        <pc:sldMkLst>
          <pc:docMk/>
          <pc:sldMk cId="2891610442" sldId="275"/>
        </pc:sldMkLst>
      </pc:sldChg>
      <pc:sldChg chg="del">
        <pc:chgData name="Guest User" userId="S::urn:spo:anon#311e59db8d7d90e0289f6206ae9f8c05b2ff14beeaa752d3d0b5fc1a401f0cfd::" providerId="AD" clId="Web-{F333F24F-6AB4-F13B-3A6D-B3810EB82DA1}" dt="2023-06-26T10:34:14.297" v="102"/>
        <pc:sldMkLst>
          <pc:docMk/>
          <pc:sldMk cId="2843174782" sldId="276"/>
        </pc:sldMkLst>
      </pc:sldChg>
      <pc:sldChg chg="del">
        <pc:chgData name="Guest User" userId="S::urn:spo:anon#311e59db8d7d90e0289f6206ae9f8c05b2ff14beeaa752d3d0b5fc1a401f0cfd::" providerId="AD" clId="Web-{F333F24F-6AB4-F13B-3A6D-B3810EB82DA1}" dt="2023-06-26T10:33:56.765" v="97"/>
        <pc:sldMkLst>
          <pc:docMk/>
          <pc:sldMk cId="2501912468" sldId="281"/>
        </pc:sldMkLst>
      </pc:sldChg>
      <pc:sldChg chg="del">
        <pc:chgData name="Guest User" userId="S::urn:spo:anon#311e59db8d7d90e0289f6206ae9f8c05b2ff14beeaa752d3d0b5fc1a401f0cfd::" providerId="AD" clId="Web-{F333F24F-6AB4-F13B-3A6D-B3810EB82DA1}" dt="2023-06-26T10:33:58.906" v="98"/>
        <pc:sldMkLst>
          <pc:docMk/>
          <pc:sldMk cId="3979938349" sldId="282"/>
        </pc:sldMkLst>
      </pc:sldChg>
      <pc:sldChg chg="del">
        <pc:chgData name="Guest User" userId="S::urn:spo:anon#311e59db8d7d90e0289f6206ae9f8c05b2ff14beeaa752d3d0b5fc1a401f0cfd::" providerId="AD" clId="Web-{F333F24F-6AB4-F13B-3A6D-B3810EB82DA1}" dt="2023-06-26T10:34:01.265" v="99"/>
        <pc:sldMkLst>
          <pc:docMk/>
          <pc:sldMk cId="262488263" sldId="283"/>
        </pc:sldMkLst>
      </pc:sldChg>
      <pc:sldChg chg="del">
        <pc:chgData name="Guest User" userId="S::urn:spo:anon#311e59db8d7d90e0289f6206ae9f8c05b2ff14beeaa752d3d0b5fc1a401f0cfd::" providerId="AD" clId="Web-{F333F24F-6AB4-F13B-3A6D-B3810EB82DA1}" dt="2023-06-26T11:19:17.454" v="969"/>
        <pc:sldMkLst>
          <pc:docMk/>
          <pc:sldMk cId="629464466" sldId="284"/>
        </pc:sldMkLst>
      </pc:sldChg>
      <pc:sldChg chg="addSp delSp modSp">
        <pc:chgData name="Guest User" userId="S::urn:spo:anon#311e59db8d7d90e0289f6206ae9f8c05b2ff14beeaa752d3d0b5fc1a401f0cfd::" providerId="AD" clId="Web-{F333F24F-6AB4-F13B-3A6D-B3810EB82DA1}" dt="2023-06-26T11:10:08.779" v="923" actId="20577"/>
        <pc:sldMkLst>
          <pc:docMk/>
          <pc:sldMk cId="147094707" sldId="287"/>
        </pc:sldMkLst>
        <pc:spChg chg="mod">
          <ac:chgData name="Guest User" userId="S::urn:spo:anon#311e59db8d7d90e0289f6206ae9f8c05b2ff14beeaa752d3d0b5fc1a401f0cfd::" providerId="AD" clId="Web-{F333F24F-6AB4-F13B-3A6D-B3810EB82DA1}" dt="2023-06-26T11:10:08.779" v="923" actId="20577"/>
          <ac:spMkLst>
            <pc:docMk/>
            <pc:sldMk cId="147094707" sldId="287"/>
            <ac:spMk id="2" creationId="{BB6E7D0D-3C6B-EB68-DD60-5BEDA4DF1E96}"/>
          </ac:spMkLst>
        </pc:spChg>
        <pc:spChg chg="del">
          <ac:chgData name="Guest User" userId="S::urn:spo:anon#311e59db8d7d90e0289f6206ae9f8c05b2ff14beeaa752d3d0b5fc1a401f0cfd::" providerId="AD" clId="Web-{F333F24F-6AB4-F13B-3A6D-B3810EB82DA1}" dt="2023-06-26T11:08:01.181" v="895"/>
          <ac:spMkLst>
            <pc:docMk/>
            <pc:sldMk cId="147094707" sldId="287"/>
            <ac:spMk id="9" creationId="{F90E1A7D-E37F-4622-979D-188B4349CFE8}"/>
          </ac:spMkLst>
        </pc:spChg>
        <pc:spChg chg="add del">
          <ac:chgData name="Guest User" userId="S::urn:spo:anon#311e59db8d7d90e0289f6206ae9f8c05b2ff14beeaa752d3d0b5fc1a401f0cfd::" providerId="AD" clId="Web-{F333F24F-6AB4-F13B-3A6D-B3810EB82DA1}" dt="2023-06-26T11:08:19.275" v="898"/>
          <ac:spMkLst>
            <pc:docMk/>
            <pc:sldMk cId="147094707" sldId="287"/>
            <ac:spMk id="14" creationId="{F90E1A7D-E37F-4622-979D-188B4349CFE8}"/>
          </ac:spMkLst>
        </pc:spChg>
        <pc:spChg chg="add">
          <ac:chgData name="Guest User" userId="S::urn:spo:anon#311e59db8d7d90e0289f6206ae9f8c05b2ff14beeaa752d3d0b5fc1a401f0cfd::" providerId="AD" clId="Web-{F333F24F-6AB4-F13B-3A6D-B3810EB82DA1}" dt="2023-06-26T11:08:19.275" v="898"/>
          <ac:spMkLst>
            <pc:docMk/>
            <pc:sldMk cId="147094707" sldId="287"/>
            <ac:spMk id="19" creationId="{F90E1A7D-E37F-4622-979D-188B4349CFE8}"/>
          </ac:spMkLst>
        </pc:spChg>
        <pc:graphicFrameChg chg="mod modGraphic">
          <ac:chgData name="Guest User" userId="S::urn:spo:anon#311e59db8d7d90e0289f6206ae9f8c05b2ff14beeaa752d3d0b5fc1a401f0cfd::" providerId="AD" clId="Web-{F333F24F-6AB4-F13B-3A6D-B3810EB82DA1}" dt="2023-06-26T11:08:19.275" v="898"/>
          <ac:graphicFrameMkLst>
            <pc:docMk/>
            <pc:sldMk cId="147094707" sldId="287"/>
            <ac:graphicFrameMk id="5" creationId="{35FC0CD0-35F7-53DC-5BC8-7EF2A0294DB4}"/>
          </ac:graphicFrameMkLst>
        </pc:graphicFrameChg>
      </pc:sldChg>
      <pc:sldChg chg="addSp delSp modSp ord">
        <pc:chgData name="Guest User" userId="S::urn:spo:anon#311e59db8d7d90e0289f6206ae9f8c05b2ff14beeaa752d3d0b5fc1a401f0cfd::" providerId="AD" clId="Web-{F333F24F-6AB4-F13B-3A6D-B3810EB82DA1}" dt="2023-06-26T11:09:52.653" v="922" actId="20577"/>
        <pc:sldMkLst>
          <pc:docMk/>
          <pc:sldMk cId="512115328" sldId="288"/>
        </pc:sldMkLst>
        <pc:spChg chg="mod">
          <ac:chgData name="Guest User" userId="S::urn:spo:anon#311e59db8d7d90e0289f6206ae9f8c05b2ff14beeaa752d3d0b5fc1a401f0cfd::" providerId="AD" clId="Web-{F333F24F-6AB4-F13B-3A6D-B3810EB82DA1}" dt="2023-06-26T11:09:52.653" v="922" actId="20577"/>
          <ac:spMkLst>
            <pc:docMk/>
            <pc:sldMk cId="512115328" sldId="288"/>
            <ac:spMk id="2" creationId="{60EB6CE1-6DA4-35E3-5466-E862BF798B09}"/>
          </ac:spMkLst>
        </pc:spChg>
        <pc:spChg chg="mod">
          <ac:chgData name="Guest User" userId="S::urn:spo:anon#311e59db8d7d90e0289f6206ae9f8c05b2ff14beeaa752d3d0b5fc1a401f0cfd::" providerId="AD" clId="Web-{F333F24F-6AB4-F13B-3A6D-B3810EB82DA1}" dt="2023-06-26T11:07:35.867" v="893"/>
          <ac:spMkLst>
            <pc:docMk/>
            <pc:sldMk cId="512115328" sldId="288"/>
            <ac:spMk id="4" creationId="{9CBCC2D2-B6AD-78F4-4E12-6B6D59BC37AB}"/>
          </ac:spMkLst>
        </pc:spChg>
        <pc:spChg chg="add del">
          <ac:chgData name="Guest User" userId="S::urn:spo:anon#311e59db8d7d90e0289f6206ae9f8c05b2ff14beeaa752d3d0b5fc1a401f0cfd::" providerId="AD" clId="Web-{F333F24F-6AB4-F13B-3A6D-B3810EB82DA1}" dt="2023-06-26T11:07:35.867" v="894"/>
          <ac:spMkLst>
            <pc:docMk/>
            <pc:sldMk cId="512115328" sldId="288"/>
            <ac:spMk id="13" creationId="{09F1E851-CD33-4DE3-B862-1D439E2BB568}"/>
          </ac:spMkLst>
        </pc:spChg>
        <pc:spChg chg="add del">
          <ac:chgData name="Guest User" userId="S::urn:spo:anon#311e59db8d7d90e0289f6206ae9f8c05b2ff14beeaa752d3d0b5fc1a401f0cfd::" providerId="AD" clId="Web-{F333F24F-6AB4-F13B-3A6D-B3810EB82DA1}" dt="2023-06-26T11:07:35.867" v="893"/>
          <ac:spMkLst>
            <pc:docMk/>
            <pc:sldMk cId="512115328" sldId="288"/>
            <ac:spMk id="18" creationId="{09F1E851-CD33-4DE3-B862-1D439E2BB568}"/>
          </ac:spMkLst>
        </pc:spChg>
        <pc:spChg chg="add">
          <ac:chgData name="Guest User" userId="S::urn:spo:anon#311e59db8d7d90e0289f6206ae9f8c05b2ff14beeaa752d3d0b5fc1a401f0cfd::" providerId="AD" clId="Web-{F333F24F-6AB4-F13B-3A6D-B3810EB82DA1}" dt="2023-06-26T11:07:35.867" v="894"/>
          <ac:spMkLst>
            <pc:docMk/>
            <pc:sldMk cId="512115328" sldId="288"/>
            <ac:spMk id="20" creationId="{09F1E851-CD33-4DE3-B862-1D439E2BB568}"/>
          </ac:spMkLst>
        </pc:spChg>
        <pc:picChg chg="mod">
          <ac:chgData name="Guest User" userId="S::urn:spo:anon#311e59db8d7d90e0289f6206ae9f8c05b2ff14beeaa752d3d0b5fc1a401f0cfd::" providerId="AD" clId="Web-{F333F24F-6AB4-F13B-3A6D-B3810EB82DA1}" dt="2023-06-26T11:07:35.867" v="893"/>
          <ac:picMkLst>
            <pc:docMk/>
            <pc:sldMk cId="512115328" sldId="288"/>
            <ac:picMk id="3" creationId="{86B561DE-DAA2-828F-77AB-DF7B07E53AA7}"/>
          </ac:picMkLst>
        </pc:picChg>
      </pc:sldChg>
      <pc:sldChg chg="del">
        <pc:chgData name="Guest User" userId="S::urn:spo:anon#311e59db8d7d90e0289f6206ae9f8c05b2ff14beeaa752d3d0b5fc1a401f0cfd::" providerId="AD" clId="Web-{F333F24F-6AB4-F13B-3A6D-B3810EB82DA1}" dt="2023-06-26T10:34:50.298" v="107"/>
        <pc:sldMkLst>
          <pc:docMk/>
          <pc:sldMk cId="3232476025" sldId="289"/>
        </pc:sldMkLst>
      </pc:sldChg>
      <pc:sldChg chg="addSp delSp modSp del">
        <pc:chgData name="Guest User" userId="S::urn:spo:anon#311e59db8d7d90e0289f6206ae9f8c05b2ff14beeaa752d3d0b5fc1a401f0cfd::" providerId="AD" clId="Web-{F333F24F-6AB4-F13B-3A6D-B3810EB82DA1}" dt="2023-06-26T10:34:19.734" v="103"/>
        <pc:sldMkLst>
          <pc:docMk/>
          <pc:sldMk cId="2023561508" sldId="292"/>
        </pc:sldMkLst>
        <pc:spChg chg="add del mod">
          <ac:chgData name="Guest User" userId="S::urn:spo:anon#311e59db8d7d90e0289f6206ae9f8c05b2ff14beeaa752d3d0b5fc1a401f0cfd::" providerId="AD" clId="Web-{F333F24F-6AB4-F13B-3A6D-B3810EB82DA1}" dt="2023-06-26T10:17:48.888" v="1"/>
          <ac:spMkLst>
            <pc:docMk/>
            <pc:sldMk cId="2023561508" sldId="292"/>
            <ac:spMk id="5" creationId="{67F44F1F-0EBD-C26C-9ED2-3C81E008C320}"/>
          </ac:spMkLst>
        </pc:spChg>
        <pc:picChg chg="del">
          <ac:chgData name="Guest User" userId="S::urn:spo:anon#311e59db8d7d90e0289f6206ae9f8c05b2ff14beeaa752d3d0b5fc1a401f0cfd::" providerId="AD" clId="Web-{F333F24F-6AB4-F13B-3A6D-B3810EB82DA1}" dt="2023-06-26T10:17:17.621" v="0"/>
          <ac:picMkLst>
            <pc:docMk/>
            <pc:sldMk cId="2023561508" sldId="292"/>
            <ac:picMk id="4" creationId="{257D41D1-C567-E1D9-5504-16BC2B7C1864}"/>
          </ac:picMkLst>
        </pc:picChg>
        <pc:picChg chg="add mod ord">
          <ac:chgData name="Guest User" userId="S::urn:spo:anon#311e59db8d7d90e0289f6206ae9f8c05b2ff14beeaa752d3d0b5fc1a401f0cfd::" providerId="AD" clId="Web-{F333F24F-6AB4-F13B-3A6D-B3810EB82DA1}" dt="2023-06-26T10:17:50.872" v="2" actId="1076"/>
          <ac:picMkLst>
            <pc:docMk/>
            <pc:sldMk cId="2023561508" sldId="292"/>
            <ac:picMk id="6" creationId="{14487356-DD00-DD71-52AF-769DCD53175B}"/>
          </ac:picMkLst>
        </pc:picChg>
      </pc:sldChg>
      <pc:sldChg chg="addSp delSp modSp new del">
        <pc:chgData name="Guest User" userId="S::urn:spo:anon#311e59db8d7d90e0289f6206ae9f8c05b2ff14beeaa752d3d0b5fc1a401f0cfd::" providerId="AD" clId="Web-{F333F24F-6AB4-F13B-3A6D-B3810EB82DA1}" dt="2023-06-26T10:34:25.203" v="104"/>
        <pc:sldMkLst>
          <pc:docMk/>
          <pc:sldMk cId="1022417196" sldId="298"/>
        </pc:sldMkLst>
        <pc:spChg chg="mod">
          <ac:chgData name="Guest User" userId="S::urn:spo:anon#311e59db8d7d90e0289f6206ae9f8c05b2ff14beeaa752d3d0b5fc1a401f0cfd::" providerId="AD" clId="Web-{F333F24F-6AB4-F13B-3A6D-B3810EB82DA1}" dt="2023-06-26T10:26:50.094" v="93" actId="1076"/>
          <ac:spMkLst>
            <pc:docMk/>
            <pc:sldMk cId="1022417196" sldId="298"/>
            <ac:spMk id="2" creationId="{50A389BA-0C5D-0424-04A5-F2C286799CB5}"/>
          </ac:spMkLst>
        </pc:spChg>
        <pc:picChg chg="add del mod">
          <ac:chgData name="Guest User" userId="S::urn:spo:anon#311e59db8d7d90e0289f6206ae9f8c05b2ff14beeaa752d3d0b5fc1a401f0cfd::" providerId="AD" clId="Web-{F333F24F-6AB4-F13B-3A6D-B3810EB82DA1}" dt="2023-06-26T10:23:45.650" v="32"/>
          <ac:picMkLst>
            <pc:docMk/>
            <pc:sldMk cId="1022417196" sldId="298"/>
            <ac:picMk id="3" creationId="{C698DE0F-D899-ED01-9008-1A814AB74946}"/>
          </ac:picMkLst>
        </pc:picChg>
        <pc:picChg chg="add mod">
          <ac:chgData name="Guest User" userId="S::urn:spo:anon#311e59db8d7d90e0289f6206ae9f8c05b2ff14beeaa752d3d0b5fc1a401f0cfd::" providerId="AD" clId="Web-{F333F24F-6AB4-F13B-3A6D-B3810EB82DA1}" dt="2023-06-26T10:26:52.141" v="94" actId="1076"/>
          <ac:picMkLst>
            <pc:docMk/>
            <pc:sldMk cId="1022417196" sldId="298"/>
            <ac:picMk id="4" creationId="{C003583E-1C60-9371-2BEE-FE0A7FB45B44}"/>
          </ac:picMkLst>
        </pc:picChg>
      </pc:sldChg>
      <pc:sldChg chg="addSp delSp modSp new mod setBg modClrScheme addAnim chgLayout">
        <pc:chgData name="Guest User" userId="S::urn:spo:anon#311e59db8d7d90e0289f6206ae9f8c05b2ff14beeaa752d3d0b5fc1a401f0cfd::" providerId="AD" clId="Web-{F333F24F-6AB4-F13B-3A6D-B3810EB82DA1}" dt="2023-06-26T10:37:57.555" v="119"/>
        <pc:sldMkLst>
          <pc:docMk/>
          <pc:sldMk cId="902111689" sldId="300"/>
        </pc:sldMkLst>
        <pc:spChg chg="mod ord">
          <ac:chgData name="Guest User" userId="S::urn:spo:anon#311e59db8d7d90e0289f6206ae9f8c05b2ff14beeaa752d3d0b5fc1a401f0cfd::" providerId="AD" clId="Web-{F333F24F-6AB4-F13B-3A6D-B3810EB82DA1}" dt="2023-06-26T10:37:57.555" v="118"/>
          <ac:spMkLst>
            <pc:docMk/>
            <pc:sldMk cId="902111689" sldId="300"/>
            <ac:spMk id="2" creationId="{58FA378A-B1F5-FA5F-8620-0A73CD447EAC}"/>
          </ac:spMkLst>
        </pc:spChg>
        <pc:spChg chg="add del mod ord">
          <ac:chgData name="Guest User" userId="S::urn:spo:anon#311e59db8d7d90e0289f6206ae9f8c05b2ff14beeaa752d3d0b5fc1a401f0cfd::" providerId="AD" clId="Web-{F333F24F-6AB4-F13B-3A6D-B3810EB82DA1}" dt="2023-06-26T10:37:50.804" v="117"/>
          <ac:spMkLst>
            <pc:docMk/>
            <pc:sldMk cId="902111689" sldId="300"/>
            <ac:spMk id="3" creationId="{A0974AB1-F48F-65E9-4430-1ACAA8C2BE07}"/>
          </ac:spMkLst>
        </pc:spChg>
        <pc:spChg chg="add del">
          <ac:chgData name="Guest User" userId="S::urn:spo:anon#311e59db8d7d90e0289f6206ae9f8c05b2ff14beeaa752d3d0b5fc1a401f0cfd::" providerId="AD" clId="Web-{F333F24F-6AB4-F13B-3A6D-B3810EB82DA1}" dt="2023-06-26T10:37:57.555" v="118"/>
          <ac:spMkLst>
            <pc:docMk/>
            <pc:sldMk cId="902111689" sldId="300"/>
            <ac:spMk id="9" creationId="{D32D1A0D-7B68-40C2-A9E0-CF1874576DAE}"/>
          </ac:spMkLst>
        </pc:spChg>
        <pc:spChg chg="add del">
          <ac:chgData name="Guest User" userId="S::urn:spo:anon#311e59db8d7d90e0289f6206ae9f8c05b2ff14beeaa752d3d0b5fc1a401f0cfd::" providerId="AD" clId="Web-{F333F24F-6AB4-F13B-3A6D-B3810EB82DA1}" dt="2023-06-26T10:37:57.555" v="118"/>
          <ac:spMkLst>
            <pc:docMk/>
            <pc:sldMk cId="902111689" sldId="300"/>
            <ac:spMk id="11" creationId="{67F1335F-97CE-4842-9A57-2B6A3F459D82}"/>
          </ac:spMkLst>
        </pc:spChg>
        <pc:spChg chg="add">
          <ac:chgData name="Guest User" userId="S::urn:spo:anon#311e59db8d7d90e0289f6206ae9f8c05b2ff14beeaa752d3d0b5fc1a401f0cfd::" providerId="AD" clId="Web-{F333F24F-6AB4-F13B-3A6D-B3810EB82DA1}" dt="2023-06-26T10:37:57.555" v="118"/>
          <ac:spMkLst>
            <pc:docMk/>
            <pc:sldMk cId="902111689" sldId="300"/>
            <ac:spMk id="16" creationId="{220FBD20-EC25-4BEE-AD5F-E459FA1E6A47}"/>
          </ac:spMkLst>
        </pc:spChg>
        <pc:spChg chg="add">
          <ac:chgData name="Guest User" userId="S::urn:spo:anon#311e59db8d7d90e0289f6206ae9f8c05b2ff14beeaa752d3d0b5fc1a401f0cfd::" providerId="AD" clId="Web-{F333F24F-6AB4-F13B-3A6D-B3810EB82DA1}" dt="2023-06-26T10:37:57.555" v="118"/>
          <ac:spMkLst>
            <pc:docMk/>
            <pc:sldMk cId="902111689" sldId="300"/>
            <ac:spMk id="18" creationId="{67F1335F-97CE-4842-9A57-2B6A3F459D82}"/>
          </ac:spMkLst>
        </pc:spChg>
        <pc:picChg chg="add mod">
          <ac:chgData name="Guest User" userId="S::urn:spo:anon#311e59db8d7d90e0289f6206ae9f8c05b2ff14beeaa752d3d0b5fc1a401f0cfd::" providerId="AD" clId="Web-{F333F24F-6AB4-F13B-3A6D-B3810EB82DA1}" dt="2023-06-26T10:37:57.555" v="118"/>
          <ac:picMkLst>
            <pc:docMk/>
            <pc:sldMk cId="902111689" sldId="300"/>
            <ac:picMk id="5" creationId="{408137CE-F0CD-9338-3921-BFFF14799471}"/>
          </ac:picMkLst>
        </pc:picChg>
      </pc:sldChg>
      <pc:sldChg chg="addSp modSp new del mod setBg">
        <pc:chgData name="Guest User" userId="S::urn:spo:anon#311e59db8d7d90e0289f6206ae9f8c05b2ff14beeaa752d3d0b5fc1a401f0cfd::" providerId="AD" clId="Web-{F333F24F-6AB4-F13B-3A6D-B3810EB82DA1}" dt="2023-06-26T10:34:27.969" v="105"/>
        <pc:sldMkLst>
          <pc:docMk/>
          <pc:sldMk cId="3126970161" sldId="300"/>
        </pc:sldMkLst>
        <pc:spChg chg="mod">
          <ac:chgData name="Guest User" userId="S::urn:spo:anon#311e59db8d7d90e0289f6206ae9f8c05b2ff14beeaa752d3d0b5fc1a401f0cfd::" providerId="AD" clId="Web-{F333F24F-6AB4-F13B-3A6D-B3810EB82DA1}" dt="2023-06-26T10:25:06.871" v="62"/>
          <ac:spMkLst>
            <pc:docMk/>
            <pc:sldMk cId="3126970161" sldId="300"/>
            <ac:spMk id="2" creationId="{5BF468FD-940B-9C35-E267-4DD7A250FFDF}"/>
          </ac:spMkLst>
        </pc:spChg>
        <pc:spChg chg="add">
          <ac:chgData name="Guest User" userId="S::urn:spo:anon#311e59db8d7d90e0289f6206ae9f8c05b2ff14beeaa752d3d0b5fc1a401f0cfd::" providerId="AD" clId="Web-{F333F24F-6AB4-F13B-3A6D-B3810EB82DA1}" dt="2023-06-26T10:25:06.871" v="62"/>
          <ac:spMkLst>
            <pc:docMk/>
            <pc:sldMk cId="3126970161" sldId="300"/>
            <ac:spMk id="8" creationId="{3030C083-7BDA-4E25-BFBB-C9679AF2C6FA}"/>
          </ac:spMkLst>
        </pc:spChg>
        <pc:picChg chg="add mod modCrop">
          <ac:chgData name="Guest User" userId="S::urn:spo:anon#311e59db8d7d90e0289f6206ae9f8c05b2ff14beeaa752d3d0b5fc1a401f0cfd::" providerId="AD" clId="Web-{F333F24F-6AB4-F13B-3A6D-B3810EB82DA1}" dt="2023-06-26T10:27:05.688" v="96"/>
          <ac:picMkLst>
            <pc:docMk/>
            <pc:sldMk cId="3126970161" sldId="300"/>
            <ac:picMk id="3" creationId="{6DD14617-8F67-7133-09CA-7F02A661AD96}"/>
          </ac:picMkLst>
        </pc:picChg>
      </pc:sldChg>
      <pc:sldChg chg="addSp modSp new del">
        <pc:chgData name="Guest User" userId="S::urn:spo:anon#311e59db8d7d90e0289f6206ae9f8c05b2ff14beeaa752d3d0b5fc1a401f0cfd::" providerId="AD" clId="Web-{F333F24F-6AB4-F13B-3A6D-B3810EB82DA1}" dt="2023-06-26T10:34:30.219" v="106"/>
        <pc:sldMkLst>
          <pc:docMk/>
          <pc:sldMk cId="63259688" sldId="301"/>
        </pc:sldMkLst>
        <pc:spChg chg="mod">
          <ac:chgData name="Guest User" userId="S::urn:spo:anon#311e59db8d7d90e0289f6206ae9f8c05b2ff14beeaa752d3d0b5fc1a401f0cfd::" providerId="AD" clId="Web-{F333F24F-6AB4-F13B-3A6D-B3810EB82DA1}" dt="2023-06-26T10:25:56.233" v="83" actId="20577"/>
          <ac:spMkLst>
            <pc:docMk/>
            <pc:sldMk cId="63259688" sldId="301"/>
            <ac:spMk id="2" creationId="{33A3CD9B-7B26-D4C6-1E84-72BCB5EE7514}"/>
          </ac:spMkLst>
        </pc:spChg>
        <pc:picChg chg="add mod">
          <ac:chgData name="Guest User" userId="S::urn:spo:anon#311e59db8d7d90e0289f6206ae9f8c05b2ff14beeaa752d3d0b5fc1a401f0cfd::" providerId="AD" clId="Web-{F333F24F-6AB4-F13B-3A6D-B3810EB82DA1}" dt="2023-06-26T10:26:34.843" v="89" actId="14100"/>
          <ac:picMkLst>
            <pc:docMk/>
            <pc:sldMk cId="63259688" sldId="301"/>
            <ac:picMk id="3" creationId="{19E15F4D-3D10-41CC-E294-0F491B57D6F7}"/>
          </ac:picMkLst>
        </pc:picChg>
      </pc:sldChg>
      <pc:sldChg chg="addSp modSp new del">
        <pc:chgData name="Guest User" userId="S::urn:spo:anon#311e59db8d7d90e0289f6206ae9f8c05b2ff14beeaa752d3d0b5fc1a401f0cfd::" providerId="AD" clId="Web-{F333F24F-6AB4-F13B-3A6D-B3810EB82DA1}" dt="2023-06-26T10:53:30.197" v="732"/>
        <pc:sldMkLst>
          <pc:docMk/>
          <pc:sldMk cId="1693967985" sldId="301"/>
        </pc:sldMkLst>
        <pc:spChg chg="mod">
          <ac:chgData name="Guest User" userId="S::urn:spo:anon#311e59db8d7d90e0289f6206ae9f8c05b2ff14beeaa752d3d0b5fc1a401f0cfd::" providerId="AD" clId="Web-{F333F24F-6AB4-F13B-3A6D-B3810EB82DA1}" dt="2023-06-26T10:52:58.415" v="731" actId="20577"/>
          <ac:spMkLst>
            <pc:docMk/>
            <pc:sldMk cId="1693967985" sldId="301"/>
            <ac:spMk id="2" creationId="{EC7EDE5A-9C3B-F6DB-552C-6C664E14CC35}"/>
          </ac:spMkLst>
        </pc:spChg>
        <pc:graphicFrameChg chg="add">
          <ac:chgData name="Guest User" userId="S::urn:spo:anon#311e59db8d7d90e0289f6206ae9f8c05b2ff14beeaa752d3d0b5fc1a401f0cfd::" providerId="AD" clId="Web-{F333F24F-6AB4-F13B-3A6D-B3810EB82DA1}" dt="2023-06-26T10:52:44.539" v="718"/>
          <ac:graphicFrameMkLst>
            <pc:docMk/>
            <pc:sldMk cId="1693967985" sldId="301"/>
            <ac:graphicFrameMk id="5" creationId="{7E3754BE-7611-EFA9-8D12-B9F86400FA7F}"/>
          </ac:graphicFrameMkLst>
        </pc:graphicFrameChg>
      </pc:sldChg>
      <pc:sldChg chg="addSp delSp modSp new mod setBg">
        <pc:chgData name="Guest User" userId="S::urn:spo:anon#311e59db8d7d90e0289f6206ae9f8c05b2ff14beeaa752d3d0b5fc1a401f0cfd::" providerId="AD" clId="Web-{F333F24F-6AB4-F13B-3A6D-B3810EB82DA1}" dt="2023-06-26T11:01:20.401" v="849"/>
        <pc:sldMkLst>
          <pc:docMk/>
          <pc:sldMk cId="3155463925" sldId="302"/>
        </pc:sldMkLst>
        <pc:spChg chg="mod">
          <ac:chgData name="Guest User" userId="S::urn:spo:anon#311e59db8d7d90e0289f6206ae9f8c05b2ff14beeaa752d3d0b5fc1a401f0cfd::" providerId="AD" clId="Web-{F333F24F-6AB4-F13B-3A6D-B3810EB82DA1}" dt="2023-06-26T11:01:20.401" v="849"/>
          <ac:spMkLst>
            <pc:docMk/>
            <pc:sldMk cId="3155463925" sldId="302"/>
            <ac:spMk id="2" creationId="{F6997C0A-99C9-8B14-01CB-DA935ECA3B9A}"/>
          </ac:spMkLst>
        </pc:spChg>
        <pc:spChg chg="del">
          <ac:chgData name="Guest User" userId="S::urn:spo:anon#311e59db8d7d90e0289f6206ae9f8c05b2ff14beeaa752d3d0b5fc1a401f0cfd::" providerId="AD" clId="Web-{F333F24F-6AB4-F13B-3A6D-B3810EB82DA1}" dt="2023-06-26T10:40:32.669" v="133"/>
          <ac:spMkLst>
            <pc:docMk/>
            <pc:sldMk cId="3155463925" sldId="302"/>
            <ac:spMk id="3" creationId="{17653787-EB54-12E8-5C80-E77535C11599}"/>
          </ac:spMkLst>
        </pc:spChg>
        <pc:spChg chg="add del">
          <ac:chgData name="Guest User" userId="S::urn:spo:anon#311e59db8d7d90e0289f6206ae9f8c05b2ff14beeaa752d3d0b5fc1a401f0cfd::" providerId="AD" clId="Web-{F333F24F-6AB4-F13B-3A6D-B3810EB82DA1}" dt="2023-06-26T11:01:20.401" v="849"/>
          <ac:spMkLst>
            <pc:docMk/>
            <pc:sldMk cId="3155463925" sldId="302"/>
            <ac:spMk id="9" creationId="{3030C083-7BDA-4E25-BFBB-C9679AF2C6FA}"/>
          </ac:spMkLst>
        </pc:spChg>
        <pc:spChg chg="add del">
          <ac:chgData name="Guest User" userId="S::urn:spo:anon#311e59db8d7d90e0289f6206ae9f8c05b2ff14beeaa752d3d0b5fc1a401f0cfd::" providerId="AD" clId="Web-{F333F24F-6AB4-F13B-3A6D-B3810EB82DA1}" dt="2023-06-26T11:01:20.401" v="849"/>
          <ac:spMkLst>
            <pc:docMk/>
            <pc:sldMk cId="3155463925" sldId="302"/>
            <ac:spMk id="14" creationId="{9CC4B977-2E0C-2B74-6BD6-EE67C5B400BF}"/>
          </ac:spMkLst>
        </pc:spChg>
        <pc:spChg chg="add del">
          <ac:chgData name="Guest User" userId="S::urn:spo:anon#311e59db8d7d90e0289f6206ae9f8c05b2ff14beeaa752d3d0b5fc1a401f0cfd::" providerId="AD" clId="Web-{F333F24F-6AB4-F13B-3A6D-B3810EB82DA1}" dt="2023-06-26T11:01:20.401" v="849"/>
          <ac:spMkLst>
            <pc:docMk/>
            <pc:sldMk cId="3155463925" sldId="302"/>
            <ac:spMk id="17" creationId="{09F1E851-CD33-4DE3-B862-1D439E2BB568}"/>
          </ac:spMkLst>
        </pc:spChg>
        <pc:graphicFrameChg chg="add del mod ord modGraphic">
          <ac:chgData name="Guest User" userId="S::urn:spo:anon#311e59db8d7d90e0289f6206ae9f8c05b2ff14beeaa752d3d0b5fc1a401f0cfd::" providerId="AD" clId="Web-{F333F24F-6AB4-F13B-3A6D-B3810EB82DA1}" dt="2023-06-26T11:01:20.401" v="849"/>
          <ac:graphicFrameMkLst>
            <pc:docMk/>
            <pc:sldMk cId="3155463925" sldId="302"/>
            <ac:graphicFrameMk id="4" creationId="{C672B2B3-387C-61EE-9C25-00AED91C73F1}"/>
          </ac:graphicFrameMkLst>
        </pc:graphicFrameChg>
        <pc:graphicFrameChg chg="add del">
          <ac:chgData name="Guest User" userId="S::urn:spo:anon#311e59db8d7d90e0289f6206ae9f8c05b2ff14beeaa752d3d0b5fc1a401f0cfd::" providerId="AD" clId="Web-{F333F24F-6AB4-F13B-3A6D-B3810EB82DA1}" dt="2023-06-26T11:01:20.401" v="849"/>
          <ac:graphicFrameMkLst>
            <pc:docMk/>
            <pc:sldMk cId="3155463925" sldId="302"/>
            <ac:graphicFrameMk id="12" creationId="{C672B2B3-387C-61EE-9C25-00AED91C73F1}"/>
          </ac:graphicFrameMkLst>
        </pc:graphicFrameChg>
      </pc:sldChg>
      <pc:sldChg chg="modSp new">
        <pc:chgData name="Guest User" userId="S::urn:spo:anon#311e59db8d7d90e0289f6206ae9f8c05b2ff14beeaa752d3d0b5fc1a401f0cfd::" providerId="AD" clId="Web-{F333F24F-6AB4-F13B-3A6D-B3810EB82DA1}" dt="2023-06-26T11:00:32.837" v="847"/>
        <pc:sldMkLst>
          <pc:docMk/>
          <pc:sldMk cId="3680344957" sldId="303"/>
        </pc:sldMkLst>
        <pc:graphicFrameChg chg="modGraphic">
          <ac:chgData name="Guest User" userId="S::urn:spo:anon#311e59db8d7d90e0289f6206ae9f8c05b2ff14beeaa752d3d0b5fc1a401f0cfd::" providerId="AD" clId="Web-{F333F24F-6AB4-F13B-3A6D-B3810EB82DA1}" dt="2023-06-26T11:00:32.837" v="847"/>
          <ac:graphicFrameMkLst>
            <pc:docMk/>
            <pc:sldMk cId="3680344957" sldId="303"/>
            <ac:graphicFrameMk id="4" creationId="{6D567E5C-770A-889B-1F92-F41E7FE3657B}"/>
          </ac:graphicFrameMkLst>
        </pc:graphicFrameChg>
      </pc:sldChg>
      <pc:sldChg chg="addSp modSp new">
        <pc:chgData name="Guest User" userId="S::urn:spo:anon#311e59db8d7d90e0289f6206ae9f8c05b2ff14beeaa752d3d0b5fc1a401f0cfd::" providerId="AD" clId="Web-{F333F24F-6AB4-F13B-3A6D-B3810EB82DA1}" dt="2023-06-26T10:54:28.043" v="738" actId="1076"/>
        <pc:sldMkLst>
          <pc:docMk/>
          <pc:sldMk cId="2755308061" sldId="306"/>
        </pc:sldMkLst>
        <pc:spChg chg="mod">
          <ac:chgData name="Guest User" userId="S::urn:spo:anon#311e59db8d7d90e0289f6206ae9f8c05b2ff14beeaa752d3d0b5fc1a401f0cfd::" providerId="AD" clId="Web-{F333F24F-6AB4-F13B-3A6D-B3810EB82DA1}" dt="2023-06-26T10:54:28.043" v="738" actId="1076"/>
          <ac:spMkLst>
            <pc:docMk/>
            <pc:sldMk cId="2755308061" sldId="306"/>
            <ac:spMk id="2" creationId="{CE9B9CF1-10B4-6162-D3D5-C599A7C810DC}"/>
          </ac:spMkLst>
        </pc:spChg>
        <pc:graphicFrameChg chg="add mod modGraphic">
          <ac:chgData name="Guest User" userId="S::urn:spo:anon#311e59db8d7d90e0289f6206ae9f8c05b2ff14beeaa752d3d0b5fc1a401f0cfd::" providerId="AD" clId="Web-{F333F24F-6AB4-F13B-3A6D-B3810EB82DA1}" dt="2023-06-26T10:51:31.333" v="717"/>
          <ac:graphicFrameMkLst>
            <pc:docMk/>
            <pc:sldMk cId="2755308061" sldId="306"/>
            <ac:graphicFrameMk id="5" creationId="{72DE066F-3256-18A9-A221-CF26CE1FA7D4}"/>
          </ac:graphicFrameMkLst>
        </pc:graphicFrameChg>
      </pc:sldChg>
      <pc:sldChg chg="addSp delSp modSp add replId">
        <pc:chgData name="Guest User" userId="S::urn:spo:anon#311e59db8d7d90e0289f6206ae9f8c05b2ff14beeaa752d3d0b5fc1a401f0cfd::" providerId="AD" clId="Web-{F333F24F-6AB4-F13B-3A6D-B3810EB82DA1}" dt="2023-06-26T10:56:50.001" v="773"/>
        <pc:sldMkLst>
          <pc:docMk/>
          <pc:sldMk cId="555614787" sldId="307"/>
        </pc:sldMkLst>
        <pc:spChg chg="mod">
          <ac:chgData name="Guest User" userId="S::urn:spo:anon#311e59db8d7d90e0289f6206ae9f8c05b2ff14beeaa752d3d0b5fc1a401f0cfd::" providerId="AD" clId="Web-{F333F24F-6AB4-F13B-3A6D-B3810EB82DA1}" dt="2023-06-26T10:56:50.001" v="773"/>
          <ac:spMkLst>
            <pc:docMk/>
            <pc:sldMk cId="555614787" sldId="307"/>
            <ac:spMk id="2" creationId="{E0C2A6E3-51D6-8DC9-F6D6-B21F254BB93E}"/>
          </ac:spMkLst>
        </pc:spChg>
        <pc:spChg chg="del">
          <ac:chgData name="Guest User" userId="S::urn:spo:anon#311e59db8d7d90e0289f6206ae9f8c05b2ff14beeaa752d3d0b5fc1a401f0cfd::" providerId="AD" clId="Web-{F333F24F-6AB4-F13B-3A6D-B3810EB82DA1}" dt="2023-06-26T10:56:50.001" v="773"/>
          <ac:spMkLst>
            <pc:docMk/>
            <pc:sldMk cId="555614787" sldId="307"/>
            <ac:spMk id="9" creationId="{CF886182-3ADC-447F-B077-24411DB565A8}"/>
          </ac:spMkLst>
        </pc:spChg>
        <pc:spChg chg="del">
          <ac:chgData name="Guest User" userId="S::urn:spo:anon#311e59db8d7d90e0289f6206ae9f8c05b2ff14beeaa752d3d0b5fc1a401f0cfd::" providerId="AD" clId="Web-{F333F24F-6AB4-F13B-3A6D-B3810EB82DA1}" dt="2023-06-26T10:56:50.001" v="773"/>
          <ac:spMkLst>
            <pc:docMk/>
            <pc:sldMk cId="555614787" sldId="307"/>
            <ac:spMk id="11" creationId="{67F1335F-97CE-4842-9A57-2B6A3F459D82}"/>
          </ac:spMkLst>
        </pc:spChg>
        <pc:spChg chg="add">
          <ac:chgData name="Guest User" userId="S::urn:spo:anon#311e59db8d7d90e0289f6206ae9f8c05b2ff14beeaa752d3d0b5fc1a401f0cfd::" providerId="AD" clId="Web-{F333F24F-6AB4-F13B-3A6D-B3810EB82DA1}" dt="2023-06-26T10:56:50.001" v="773"/>
          <ac:spMkLst>
            <pc:docMk/>
            <pc:sldMk cId="555614787" sldId="307"/>
            <ac:spMk id="16" creationId="{178C5A24-0D67-4D91-A8AB-79267D9CC7A8}"/>
          </ac:spMkLst>
        </pc:spChg>
        <pc:spChg chg="add">
          <ac:chgData name="Guest User" userId="S::urn:spo:anon#311e59db8d7d90e0289f6206ae9f8c05b2ff14beeaa752d3d0b5fc1a401f0cfd::" providerId="AD" clId="Web-{F333F24F-6AB4-F13B-3A6D-B3810EB82DA1}" dt="2023-06-26T10:56:50.001" v="773"/>
          <ac:spMkLst>
            <pc:docMk/>
            <pc:sldMk cId="555614787" sldId="307"/>
            <ac:spMk id="18" creationId="{67F1335F-97CE-4842-9A57-2B6A3F459D82}"/>
          </ac:spMkLst>
        </pc:spChg>
        <pc:picChg chg="mod">
          <ac:chgData name="Guest User" userId="S::urn:spo:anon#311e59db8d7d90e0289f6206ae9f8c05b2ff14beeaa752d3d0b5fc1a401f0cfd::" providerId="AD" clId="Web-{F333F24F-6AB4-F13B-3A6D-B3810EB82DA1}" dt="2023-06-26T10:56:50.001" v="773"/>
          <ac:picMkLst>
            <pc:docMk/>
            <pc:sldMk cId="555614787" sldId="307"/>
            <ac:picMk id="5" creationId="{77A77168-59A8-0F63-585A-7F7E3B5C0EE2}"/>
          </ac:picMkLst>
        </pc:picChg>
      </pc:sldChg>
      <pc:sldChg chg="modSp add replId">
        <pc:chgData name="Guest User" userId="S::urn:spo:anon#311e59db8d7d90e0289f6206ae9f8c05b2ff14beeaa752d3d0b5fc1a401f0cfd::" providerId="AD" clId="Web-{F333F24F-6AB4-F13B-3A6D-B3810EB82DA1}" dt="2023-06-26T10:57:54.237" v="807" actId="20577"/>
        <pc:sldMkLst>
          <pc:docMk/>
          <pc:sldMk cId="740955996" sldId="308"/>
        </pc:sldMkLst>
        <pc:spChg chg="mod">
          <ac:chgData name="Guest User" userId="S::urn:spo:anon#311e59db8d7d90e0289f6206ae9f8c05b2ff14beeaa752d3d0b5fc1a401f0cfd::" providerId="AD" clId="Web-{F333F24F-6AB4-F13B-3A6D-B3810EB82DA1}" dt="2023-06-26T10:57:54.237" v="807" actId="20577"/>
          <ac:spMkLst>
            <pc:docMk/>
            <pc:sldMk cId="740955996" sldId="308"/>
            <ac:spMk id="2" creationId="{E0C2A6E3-51D6-8DC9-F6D6-B21F254BB93E}"/>
          </ac:spMkLst>
        </pc:spChg>
      </pc:sldChg>
      <pc:sldChg chg="modSp add replId">
        <pc:chgData name="Guest User" userId="S::urn:spo:anon#311e59db8d7d90e0289f6206ae9f8c05b2ff14beeaa752d3d0b5fc1a401f0cfd::" providerId="AD" clId="Web-{F333F24F-6AB4-F13B-3A6D-B3810EB82DA1}" dt="2023-06-26T10:58:42.364" v="839" actId="20577"/>
        <pc:sldMkLst>
          <pc:docMk/>
          <pc:sldMk cId="3688533056" sldId="309"/>
        </pc:sldMkLst>
        <pc:spChg chg="mod">
          <ac:chgData name="Guest User" userId="S::urn:spo:anon#311e59db8d7d90e0289f6206ae9f8c05b2ff14beeaa752d3d0b5fc1a401f0cfd::" providerId="AD" clId="Web-{F333F24F-6AB4-F13B-3A6D-B3810EB82DA1}" dt="2023-06-26T10:58:42.364" v="839" actId="20577"/>
          <ac:spMkLst>
            <pc:docMk/>
            <pc:sldMk cId="3688533056" sldId="309"/>
            <ac:spMk id="2" creationId="{E0C2A6E3-51D6-8DC9-F6D6-B21F254BB93E}"/>
          </ac:spMkLst>
        </pc:spChg>
      </pc:sldChg>
      <pc:sldChg chg="addSp delSp modSp new">
        <pc:chgData name="Guest User" userId="S::urn:spo:anon#311e59db8d7d90e0289f6206ae9f8c05b2ff14beeaa752d3d0b5fc1a401f0cfd::" providerId="AD" clId="Web-{F333F24F-6AB4-F13B-3A6D-B3810EB82DA1}" dt="2023-06-26T11:06:34.209" v="891" actId="1076"/>
        <pc:sldMkLst>
          <pc:docMk/>
          <pc:sldMk cId="1832749775" sldId="310"/>
        </pc:sldMkLst>
        <pc:spChg chg="mod">
          <ac:chgData name="Guest User" userId="S::urn:spo:anon#311e59db8d7d90e0289f6206ae9f8c05b2ff14beeaa752d3d0b5fc1a401f0cfd::" providerId="AD" clId="Web-{F333F24F-6AB4-F13B-3A6D-B3810EB82DA1}" dt="2023-06-26T11:06:00.364" v="883" actId="20577"/>
          <ac:spMkLst>
            <pc:docMk/>
            <pc:sldMk cId="1832749775" sldId="310"/>
            <ac:spMk id="2" creationId="{D2D5D246-0AC3-A3DD-220A-F83EB841DCDE}"/>
          </ac:spMkLst>
        </pc:spChg>
        <pc:picChg chg="add del mod">
          <ac:chgData name="Guest User" userId="S::urn:spo:anon#311e59db8d7d90e0289f6206ae9f8c05b2ff14beeaa752d3d0b5fc1a401f0cfd::" providerId="AD" clId="Web-{F333F24F-6AB4-F13B-3A6D-B3810EB82DA1}" dt="2023-06-26T11:06:15.536" v="888"/>
          <ac:picMkLst>
            <pc:docMk/>
            <pc:sldMk cId="1832749775" sldId="310"/>
            <ac:picMk id="3" creationId="{E90A3919-B56E-4420-7971-7E18BB0D629D}"/>
          </ac:picMkLst>
        </pc:picChg>
        <pc:picChg chg="add mod">
          <ac:chgData name="Guest User" userId="S::urn:spo:anon#311e59db8d7d90e0289f6206ae9f8c05b2ff14beeaa752d3d0b5fc1a401f0cfd::" providerId="AD" clId="Web-{F333F24F-6AB4-F13B-3A6D-B3810EB82DA1}" dt="2023-06-26T11:06:34.209" v="891" actId="1076"/>
          <ac:picMkLst>
            <pc:docMk/>
            <pc:sldMk cId="1832749775" sldId="310"/>
            <ac:picMk id="4" creationId="{AF851AD6-4AE9-0BF4-ED90-09A43A81FCF8}"/>
          </ac:picMkLst>
        </pc:picChg>
      </pc:sldChg>
      <pc:sldChg chg="new del">
        <pc:chgData name="Guest User" userId="S::urn:spo:anon#311e59db8d7d90e0289f6206ae9f8c05b2ff14beeaa752d3d0b5fc1a401f0cfd::" providerId="AD" clId="Web-{F333F24F-6AB4-F13B-3A6D-B3810EB82DA1}" dt="2023-06-26T11:14:37.632" v="925"/>
        <pc:sldMkLst>
          <pc:docMk/>
          <pc:sldMk cId="846621668" sldId="311"/>
        </pc:sldMkLst>
      </pc:sldChg>
      <pc:sldChg chg="addSp modSp new del mod setBg modShow">
        <pc:chgData name="Guest User" userId="S::urn:spo:anon#311e59db8d7d90e0289f6206ae9f8c05b2ff14beeaa752d3d0b5fc1a401f0cfd::" providerId="AD" clId="Web-{F333F24F-6AB4-F13B-3A6D-B3810EB82DA1}" dt="2023-06-26T11:16:10.995" v="943"/>
        <pc:sldMkLst>
          <pc:docMk/>
          <pc:sldMk cId="1491257828" sldId="311"/>
        </pc:sldMkLst>
        <pc:spChg chg="add mod">
          <ac:chgData name="Guest User" userId="S::urn:spo:anon#311e59db8d7d90e0289f6206ae9f8c05b2ff14beeaa752d3d0b5fc1a401f0cfd::" providerId="AD" clId="Web-{F333F24F-6AB4-F13B-3A6D-B3810EB82DA1}" dt="2023-06-26T11:15:30.337" v="941" actId="1076"/>
          <ac:spMkLst>
            <pc:docMk/>
            <pc:sldMk cId="1491257828" sldId="311"/>
            <ac:spMk id="2" creationId="{D0BEA2B9-F0FF-5162-CB0F-348B33296BEC}"/>
          </ac:spMkLst>
        </pc:spChg>
        <pc:spChg chg="add">
          <ac:chgData name="Guest User" userId="S::urn:spo:anon#311e59db8d7d90e0289f6206ae9f8c05b2ff14beeaa752d3d0b5fc1a401f0cfd::" providerId="AD" clId="Web-{F333F24F-6AB4-F13B-3A6D-B3810EB82DA1}" dt="2023-06-26T11:15:25.009" v="940"/>
          <ac:spMkLst>
            <pc:docMk/>
            <pc:sldMk cId="1491257828" sldId="311"/>
            <ac:spMk id="8" creationId="{CF886182-3ADC-447F-B077-24411DB565A8}"/>
          </ac:spMkLst>
        </pc:spChg>
        <pc:spChg chg="add">
          <ac:chgData name="Guest User" userId="S::urn:spo:anon#311e59db8d7d90e0289f6206ae9f8c05b2ff14beeaa752d3d0b5fc1a401f0cfd::" providerId="AD" clId="Web-{F333F24F-6AB4-F13B-3A6D-B3810EB82DA1}" dt="2023-06-26T11:15:25.009" v="940"/>
          <ac:spMkLst>
            <pc:docMk/>
            <pc:sldMk cId="1491257828" sldId="311"/>
            <ac:spMk id="10" creationId="{67F1335F-97CE-4842-9A57-2B6A3F459D82}"/>
          </ac:spMkLst>
        </pc:spChg>
        <pc:picChg chg="add">
          <ac:chgData name="Guest User" userId="S::urn:spo:anon#311e59db8d7d90e0289f6206ae9f8c05b2ff14beeaa752d3d0b5fc1a401f0cfd::" providerId="AD" clId="Web-{F333F24F-6AB4-F13B-3A6D-B3810EB82DA1}" dt="2023-06-26T11:15:25.009" v="940"/>
          <ac:picMkLst>
            <pc:docMk/>
            <pc:sldMk cId="1491257828" sldId="311"/>
            <ac:picMk id="4" creationId="{F9148A8E-9598-89D9-525B-DA92AB11345B}"/>
          </ac:picMkLst>
        </pc:picChg>
      </pc:sldChg>
      <pc:sldChg chg="addSp delSp modSp">
        <pc:chgData name="Guest User" userId="S::urn:spo:anon#311e59db8d7d90e0289f6206ae9f8c05b2ff14beeaa752d3d0b5fc1a401f0cfd::" providerId="AD" clId="Web-{F333F24F-6AB4-F13B-3A6D-B3810EB82DA1}" dt="2023-06-26T11:16:56.340" v="953" actId="1076"/>
        <pc:sldMkLst>
          <pc:docMk/>
          <pc:sldMk cId="2021528331" sldId="312"/>
        </pc:sldMkLst>
        <pc:spChg chg="del">
          <ac:chgData name="Guest User" userId="S::urn:spo:anon#311e59db8d7d90e0289f6206ae9f8c05b2ff14beeaa752d3d0b5fc1a401f0cfd::" providerId="AD" clId="Web-{F333F24F-6AB4-F13B-3A6D-B3810EB82DA1}" dt="2023-06-26T11:16:50.496" v="951"/>
          <ac:spMkLst>
            <pc:docMk/>
            <pc:sldMk cId="2021528331" sldId="312"/>
            <ac:spMk id="2" creationId="{CBB2B72E-B537-A9F5-8D94-B1557D7FDE91}"/>
          </ac:spMkLst>
        </pc:spChg>
        <pc:spChg chg="add del mod">
          <ac:chgData name="Guest User" userId="S::urn:spo:anon#311e59db8d7d90e0289f6206ae9f8c05b2ff14beeaa752d3d0b5fc1a401f0cfd::" providerId="AD" clId="Web-{F333F24F-6AB4-F13B-3A6D-B3810EB82DA1}" dt="2023-06-26T11:16:52.996" v="952"/>
          <ac:spMkLst>
            <pc:docMk/>
            <pc:sldMk cId="2021528331" sldId="312"/>
            <ac:spMk id="39" creationId="{88C092C8-DD6C-9F29-92A1-06BC42CDBF49}"/>
          </ac:spMkLst>
        </pc:spChg>
        <pc:graphicFrameChg chg="mod">
          <ac:chgData name="Guest User" userId="S::urn:spo:anon#311e59db8d7d90e0289f6206ae9f8c05b2ff14beeaa752d3d0b5fc1a401f0cfd::" providerId="AD" clId="Web-{F333F24F-6AB4-F13B-3A6D-B3810EB82DA1}" dt="2023-06-26T11:16:56.340" v="953" actId="1076"/>
          <ac:graphicFrameMkLst>
            <pc:docMk/>
            <pc:sldMk cId="2021528331" sldId="312"/>
            <ac:graphicFrameMk id="5" creationId="{73238DB9-0FC9-F98A-2A3D-260D27CDC0AB}"/>
          </ac:graphicFrameMkLst>
        </pc:graphicFrameChg>
      </pc:sldChg>
      <pc:sldChg chg="addSp delSp modSp new mod setBg">
        <pc:chgData name="Guest User" userId="S::urn:spo:anon#311e59db8d7d90e0289f6206ae9f8c05b2ff14beeaa752d3d0b5fc1a401f0cfd::" providerId="AD" clId="Web-{F333F24F-6AB4-F13B-3A6D-B3810EB82DA1}" dt="2023-06-26T11:16:45.011" v="950" actId="1076"/>
        <pc:sldMkLst>
          <pc:docMk/>
          <pc:sldMk cId="2203815205" sldId="313"/>
        </pc:sldMkLst>
        <pc:spChg chg="del">
          <ac:chgData name="Guest User" userId="S::urn:spo:anon#311e59db8d7d90e0289f6206ae9f8c05b2ff14beeaa752d3d0b5fc1a401f0cfd::" providerId="AD" clId="Web-{F333F24F-6AB4-F13B-3A6D-B3810EB82DA1}" dt="2023-06-26T11:16:28.292" v="946"/>
          <ac:spMkLst>
            <pc:docMk/>
            <pc:sldMk cId="2203815205" sldId="313"/>
            <ac:spMk id="2" creationId="{D658A28E-079B-56FF-929D-8D410D7411CB}"/>
          </ac:spMkLst>
        </pc:spChg>
        <pc:spChg chg="del mod">
          <ac:chgData name="Guest User" userId="S::urn:spo:anon#311e59db8d7d90e0289f6206ae9f8c05b2ff14beeaa752d3d0b5fc1a401f0cfd::" providerId="AD" clId="Web-{F333F24F-6AB4-F13B-3A6D-B3810EB82DA1}" dt="2023-06-26T11:16:37.417" v="948"/>
          <ac:spMkLst>
            <pc:docMk/>
            <pc:sldMk cId="2203815205" sldId="313"/>
            <ac:spMk id="3" creationId="{8B687D82-0847-7993-0E60-1C1A3AB99123}"/>
          </ac:spMkLst>
        </pc:spChg>
        <pc:spChg chg="add mod">
          <ac:chgData name="Guest User" userId="S::urn:spo:anon#311e59db8d7d90e0289f6206ae9f8c05b2ff14beeaa752d3d0b5fc1a401f0cfd::" providerId="AD" clId="Web-{F333F24F-6AB4-F13B-3A6D-B3810EB82DA1}" dt="2023-06-26T11:16:45.011" v="950" actId="1076"/>
          <ac:spMkLst>
            <pc:docMk/>
            <pc:sldMk cId="2203815205" sldId="313"/>
            <ac:spMk id="5" creationId="{707AADD7-12DB-9425-D2B7-8BF98DC00BAC}"/>
          </ac:spMkLst>
        </pc:spChg>
        <pc:spChg chg="add">
          <ac:chgData name="Guest User" userId="S::urn:spo:anon#311e59db8d7d90e0289f6206ae9f8c05b2ff14beeaa752d3d0b5fc1a401f0cfd::" providerId="AD" clId="Web-{F333F24F-6AB4-F13B-3A6D-B3810EB82DA1}" dt="2023-06-26T11:16:39.574" v="949"/>
          <ac:spMkLst>
            <pc:docMk/>
            <pc:sldMk cId="2203815205" sldId="313"/>
            <ac:spMk id="11" creationId="{CF886182-3ADC-447F-B077-24411DB565A8}"/>
          </ac:spMkLst>
        </pc:spChg>
        <pc:spChg chg="add">
          <ac:chgData name="Guest User" userId="S::urn:spo:anon#311e59db8d7d90e0289f6206ae9f8c05b2ff14beeaa752d3d0b5fc1a401f0cfd::" providerId="AD" clId="Web-{F333F24F-6AB4-F13B-3A6D-B3810EB82DA1}" dt="2023-06-26T11:16:39.574" v="949"/>
          <ac:spMkLst>
            <pc:docMk/>
            <pc:sldMk cId="2203815205" sldId="313"/>
            <ac:spMk id="13" creationId="{67F1335F-97CE-4842-9A57-2B6A3F459D82}"/>
          </ac:spMkLst>
        </pc:spChg>
        <pc:picChg chg="add">
          <ac:chgData name="Guest User" userId="S::urn:spo:anon#311e59db8d7d90e0289f6206ae9f8c05b2ff14beeaa752d3d0b5fc1a401f0cfd::" providerId="AD" clId="Web-{F333F24F-6AB4-F13B-3A6D-B3810EB82DA1}" dt="2023-06-26T11:16:39.574" v="949"/>
          <ac:picMkLst>
            <pc:docMk/>
            <pc:sldMk cId="2203815205" sldId="313"/>
            <ac:picMk id="7" creationId="{81062DBB-3838-6409-F061-0018EC0769EB}"/>
          </ac:picMkLst>
        </pc:picChg>
      </pc:sldChg>
      <pc:sldChg chg="addSp delSp modSp new mod setBg">
        <pc:chgData name="Guest User" userId="S::urn:spo:anon#311e59db8d7d90e0289f6206ae9f8c05b2ff14beeaa752d3d0b5fc1a401f0cfd::" providerId="AD" clId="Web-{F333F24F-6AB4-F13B-3A6D-B3810EB82DA1}" dt="2023-06-26T11:18:45.438" v="968" actId="1076"/>
        <pc:sldMkLst>
          <pc:docMk/>
          <pc:sldMk cId="4273327135" sldId="314"/>
        </pc:sldMkLst>
        <pc:spChg chg="mod ord">
          <ac:chgData name="Guest User" userId="S::urn:spo:anon#311e59db8d7d90e0289f6206ae9f8c05b2ff14beeaa752d3d0b5fc1a401f0cfd::" providerId="AD" clId="Web-{F333F24F-6AB4-F13B-3A6D-B3810EB82DA1}" dt="2023-06-26T11:18:45.438" v="968" actId="1076"/>
          <ac:spMkLst>
            <pc:docMk/>
            <pc:sldMk cId="4273327135" sldId="314"/>
            <ac:spMk id="2" creationId="{737D1418-0540-5DF6-BABD-535917DD454F}"/>
          </ac:spMkLst>
        </pc:spChg>
        <pc:spChg chg="del">
          <ac:chgData name="Guest User" userId="S::urn:spo:anon#311e59db8d7d90e0289f6206ae9f8c05b2ff14beeaa752d3d0b5fc1a401f0cfd::" providerId="AD" clId="Web-{F333F24F-6AB4-F13B-3A6D-B3810EB82DA1}" dt="2023-06-26T11:18:24.546" v="964"/>
          <ac:spMkLst>
            <pc:docMk/>
            <pc:sldMk cId="4273327135" sldId="314"/>
            <ac:spMk id="3" creationId="{BF8D207A-20B3-3184-5464-72D66CEF2CB8}"/>
          </ac:spMkLst>
        </pc:spChg>
        <pc:spChg chg="add">
          <ac:chgData name="Guest User" userId="S::urn:spo:anon#311e59db8d7d90e0289f6206ae9f8c05b2ff14beeaa752d3d0b5fc1a401f0cfd::" providerId="AD" clId="Web-{F333F24F-6AB4-F13B-3A6D-B3810EB82DA1}" dt="2023-06-26T11:18:27.140" v="965"/>
          <ac:spMkLst>
            <pc:docMk/>
            <pc:sldMk cId="4273327135" sldId="314"/>
            <ac:spMk id="9" creationId="{A5DA7731-8578-4DB8-B73B-FF380EFDF9B7}"/>
          </ac:spMkLst>
        </pc:spChg>
        <pc:spChg chg="add">
          <ac:chgData name="Guest User" userId="S::urn:spo:anon#311e59db8d7d90e0289f6206ae9f8c05b2ff14beeaa752d3d0b5fc1a401f0cfd::" providerId="AD" clId="Web-{F333F24F-6AB4-F13B-3A6D-B3810EB82DA1}" dt="2023-06-26T11:18:27.140" v="965"/>
          <ac:spMkLst>
            <pc:docMk/>
            <pc:sldMk cId="4273327135" sldId="314"/>
            <ac:spMk id="11" creationId="{67F1335F-97CE-4842-9A57-2B6A3F459D82}"/>
          </ac:spMkLst>
        </pc:spChg>
        <pc:picChg chg="add mod ord">
          <ac:chgData name="Guest User" userId="S::urn:spo:anon#311e59db8d7d90e0289f6206ae9f8c05b2ff14beeaa752d3d0b5fc1a401f0cfd::" providerId="AD" clId="Web-{F333F24F-6AB4-F13B-3A6D-B3810EB82DA1}" dt="2023-06-26T11:18:27.140" v="965"/>
          <ac:picMkLst>
            <pc:docMk/>
            <pc:sldMk cId="4273327135" sldId="314"/>
            <ac:picMk id="4" creationId="{C8DA3897-E822-5E1D-394F-D3AA0314FF07}"/>
          </ac:picMkLst>
        </pc:picChg>
      </pc:sldChg>
    </pc:docChg>
  </pc:docChgLst>
  <pc:docChgLst>
    <pc:chgData name="K.S.PAVAL - [CB.EN.U4AIE20047]" userId="S::cb.en.u4aie20047@cb.students.amrita.edu::6f7955f6-0dce-4069-b94e-1cd013f22682" providerId="AD" clId="Web-{645D2350-DE9C-9FD5-111C-A9D5DDABB46E}"/>
    <pc:docChg chg="modSld">
      <pc:chgData name="K.S.PAVAL - [CB.EN.U4AIE20047]" userId="S::cb.en.u4aie20047@cb.students.amrita.edu::6f7955f6-0dce-4069-b94e-1cd013f22682" providerId="AD" clId="Web-{645D2350-DE9C-9FD5-111C-A9D5DDABB46E}" dt="2023-06-02T03:35:53.464" v="4" actId="20577"/>
      <pc:docMkLst>
        <pc:docMk/>
      </pc:docMkLst>
      <pc:sldChg chg="modSp">
        <pc:chgData name="K.S.PAVAL - [CB.EN.U4AIE20047]" userId="S::cb.en.u4aie20047@cb.students.amrita.edu::6f7955f6-0dce-4069-b94e-1cd013f22682" providerId="AD" clId="Web-{645D2350-DE9C-9FD5-111C-A9D5DDABB46E}" dt="2023-06-02T03:35:53.464" v="4" actId="20577"/>
        <pc:sldMkLst>
          <pc:docMk/>
          <pc:sldMk cId="843602205" sldId="262"/>
        </pc:sldMkLst>
        <pc:spChg chg="mod">
          <ac:chgData name="K.S.PAVAL - [CB.EN.U4AIE20047]" userId="S::cb.en.u4aie20047@cb.students.amrita.edu::6f7955f6-0dce-4069-b94e-1cd013f22682" providerId="AD" clId="Web-{645D2350-DE9C-9FD5-111C-A9D5DDABB46E}" dt="2023-06-02T03:35:53.464" v="4" actId="20577"/>
          <ac:spMkLst>
            <pc:docMk/>
            <pc:sldMk cId="843602205" sldId="262"/>
            <ac:spMk id="14" creationId="{971F4BF2-D01A-C4FF-B451-8468687BCFF1}"/>
          </ac:spMkLst>
        </pc:spChg>
      </pc:sldChg>
    </pc:docChg>
  </pc:docChgLst>
  <pc:docChgLst>
    <pc:chgData name="Guest User" userId="S::urn:spo:anon#4b4a3c4b409cd01c8436df2ce00670b6251069fcebac61829eeae905ed17212c::" providerId="AD" clId="Web-{1BBF02C1-D89C-DE7B-CD40-840084002033}"/>
    <pc:docChg chg="addSld delSld modSld">
      <pc:chgData name="Guest User" userId="S::urn:spo:anon#4b4a3c4b409cd01c8436df2ce00670b6251069fcebac61829eeae905ed17212c::" providerId="AD" clId="Web-{1BBF02C1-D89C-DE7B-CD40-840084002033}" dt="2023-06-26T11:34:29.077" v="1586" actId="1076"/>
      <pc:docMkLst>
        <pc:docMk/>
      </pc:docMkLst>
      <pc:sldChg chg="modSp">
        <pc:chgData name="Guest User" userId="S::urn:spo:anon#4b4a3c4b409cd01c8436df2ce00670b6251069fcebac61829eeae905ed17212c::" providerId="AD" clId="Web-{1BBF02C1-D89C-DE7B-CD40-840084002033}" dt="2023-06-26T09:55:56.145" v="1" actId="20577"/>
        <pc:sldMkLst>
          <pc:docMk/>
          <pc:sldMk cId="477096987" sldId="259"/>
        </pc:sldMkLst>
        <pc:spChg chg="mod">
          <ac:chgData name="Guest User" userId="S::urn:spo:anon#4b4a3c4b409cd01c8436df2ce00670b6251069fcebac61829eeae905ed17212c::" providerId="AD" clId="Web-{1BBF02C1-D89C-DE7B-CD40-840084002033}" dt="2023-06-26T09:55:56.145" v="1" actId="20577"/>
          <ac:spMkLst>
            <pc:docMk/>
            <pc:sldMk cId="477096987" sldId="259"/>
            <ac:spMk id="3" creationId="{C74ED8CE-05EE-6012-0CD3-4441CE9D6E93}"/>
          </ac:spMkLst>
        </pc:spChg>
      </pc:sldChg>
      <pc:sldChg chg="addSp modSp mod setBg">
        <pc:chgData name="Guest User" userId="S::urn:spo:anon#4b4a3c4b409cd01c8436df2ce00670b6251069fcebac61829eeae905ed17212c::" providerId="AD" clId="Web-{1BBF02C1-D89C-DE7B-CD40-840084002033}" dt="2023-06-26T10:59:29.845" v="1435" actId="20577"/>
        <pc:sldMkLst>
          <pc:docMk/>
          <pc:sldMk cId="843602205" sldId="262"/>
        </pc:sldMkLst>
        <pc:spChg chg="mod">
          <ac:chgData name="Guest User" userId="S::urn:spo:anon#4b4a3c4b409cd01c8436df2ce00670b6251069fcebac61829eeae905ed17212c::" providerId="AD" clId="Web-{1BBF02C1-D89C-DE7B-CD40-840084002033}" dt="2023-06-26T10:31:15.752" v="221"/>
          <ac:spMkLst>
            <pc:docMk/>
            <pc:sldMk cId="843602205" sldId="262"/>
            <ac:spMk id="2" creationId="{261245A3-F3DA-52FE-D3DE-722A477B9D98}"/>
          </ac:spMkLst>
        </pc:spChg>
        <pc:spChg chg="mod">
          <ac:chgData name="Guest User" userId="S::urn:spo:anon#4b4a3c4b409cd01c8436df2ce00670b6251069fcebac61829eeae905ed17212c::" providerId="AD" clId="Web-{1BBF02C1-D89C-DE7B-CD40-840084002033}" dt="2023-06-26T10:59:29.845" v="1435" actId="20577"/>
          <ac:spMkLst>
            <pc:docMk/>
            <pc:sldMk cId="843602205" sldId="262"/>
            <ac:spMk id="14" creationId="{971F4BF2-D01A-C4FF-B451-8468687BCFF1}"/>
          </ac:spMkLst>
        </pc:spChg>
        <pc:spChg chg="add">
          <ac:chgData name="Guest User" userId="S::urn:spo:anon#4b4a3c4b409cd01c8436df2ce00670b6251069fcebac61829eeae905ed17212c::" providerId="AD" clId="Web-{1BBF02C1-D89C-DE7B-CD40-840084002033}" dt="2023-06-26T10:31:15.752" v="221"/>
          <ac:spMkLst>
            <pc:docMk/>
            <pc:sldMk cId="843602205" sldId="262"/>
            <ac:spMk id="20" creationId="{5905AACD-5279-4270-B933-D48329B24471}"/>
          </ac:spMkLst>
        </pc:spChg>
        <pc:picChg chg="add">
          <ac:chgData name="Guest User" userId="S::urn:spo:anon#4b4a3c4b409cd01c8436df2ce00670b6251069fcebac61829eeae905ed17212c::" providerId="AD" clId="Web-{1BBF02C1-D89C-DE7B-CD40-840084002033}" dt="2023-06-26T10:31:15.752" v="221"/>
          <ac:picMkLst>
            <pc:docMk/>
            <pc:sldMk cId="843602205" sldId="262"/>
            <ac:picMk id="16" creationId="{082350FA-0DAB-B79C-AB8B-8D7C5D508D31}"/>
          </ac:picMkLst>
        </pc:picChg>
      </pc:sldChg>
      <pc:sldChg chg="addSp delSp modSp mod setBg">
        <pc:chgData name="Guest User" userId="S::urn:spo:anon#4b4a3c4b409cd01c8436df2ce00670b6251069fcebac61829eeae905ed17212c::" providerId="AD" clId="Web-{1BBF02C1-D89C-DE7B-CD40-840084002033}" dt="2023-06-26T10:08:04.312" v="9"/>
        <pc:sldMkLst>
          <pc:docMk/>
          <pc:sldMk cId="2158211917" sldId="266"/>
        </pc:sldMkLst>
        <pc:spChg chg="mod">
          <ac:chgData name="Guest User" userId="S::urn:spo:anon#4b4a3c4b409cd01c8436df2ce00670b6251069fcebac61829eeae905ed17212c::" providerId="AD" clId="Web-{1BBF02C1-D89C-DE7B-CD40-840084002033}" dt="2023-06-26T10:08:04.312" v="9"/>
          <ac:spMkLst>
            <pc:docMk/>
            <pc:sldMk cId="2158211917" sldId="266"/>
            <ac:spMk id="4" creationId="{14949E98-B258-F0B1-40CC-493535EB95E8}"/>
          </ac:spMkLst>
        </pc:spChg>
        <pc:spChg chg="add">
          <ac:chgData name="Guest User" userId="S::urn:spo:anon#4b4a3c4b409cd01c8436df2ce00670b6251069fcebac61829eeae905ed17212c::" providerId="AD" clId="Web-{1BBF02C1-D89C-DE7B-CD40-840084002033}" dt="2023-06-26T10:08:04.312" v="9"/>
          <ac:spMkLst>
            <pc:docMk/>
            <pc:sldMk cId="2158211917" sldId="266"/>
            <ac:spMk id="9" creationId="{3030C083-7BDA-4E25-BFBB-C9679AF2C6FA}"/>
          </ac:spMkLst>
        </pc:spChg>
        <pc:picChg chg="add mod">
          <ac:chgData name="Guest User" userId="S::urn:spo:anon#4b4a3c4b409cd01c8436df2ce00670b6251069fcebac61829eeae905ed17212c::" providerId="AD" clId="Web-{1BBF02C1-D89C-DE7B-CD40-840084002033}" dt="2023-06-26T10:08:04.312" v="9"/>
          <ac:picMkLst>
            <pc:docMk/>
            <pc:sldMk cId="2158211917" sldId="266"/>
            <ac:picMk id="2" creationId="{FA34BE85-3AD3-6C64-6FF8-F9A4217C11D9}"/>
          </ac:picMkLst>
        </pc:picChg>
        <pc:picChg chg="del">
          <ac:chgData name="Guest User" userId="S::urn:spo:anon#4b4a3c4b409cd01c8436df2ce00670b6251069fcebac61829eeae905ed17212c::" providerId="AD" clId="Web-{1BBF02C1-D89C-DE7B-CD40-840084002033}" dt="2023-06-26T10:07:28.154" v="7"/>
          <ac:picMkLst>
            <pc:docMk/>
            <pc:sldMk cId="2158211917" sldId="266"/>
            <ac:picMk id="5" creationId="{DA7949AB-92F9-F896-961F-7C3515591DA0}"/>
          </ac:picMkLst>
        </pc:picChg>
      </pc:sldChg>
      <pc:sldChg chg="addSp delSp modSp mod setBg">
        <pc:chgData name="Guest User" userId="S::urn:spo:anon#4b4a3c4b409cd01c8436df2ce00670b6251069fcebac61829eeae905ed17212c::" providerId="AD" clId="Web-{1BBF02C1-D89C-DE7B-CD40-840084002033}" dt="2023-06-26T10:18:59.101" v="105"/>
        <pc:sldMkLst>
          <pc:docMk/>
          <pc:sldMk cId="2130536922" sldId="280"/>
        </pc:sldMkLst>
        <pc:spChg chg="mod">
          <ac:chgData name="Guest User" userId="S::urn:spo:anon#4b4a3c4b409cd01c8436df2ce00670b6251069fcebac61829eeae905ed17212c::" providerId="AD" clId="Web-{1BBF02C1-D89C-DE7B-CD40-840084002033}" dt="2023-06-26T10:18:59.101" v="105"/>
          <ac:spMkLst>
            <pc:docMk/>
            <pc:sldMk cId="2130536922" sldId="280"/>
            <ac:spMk id="2" creationId="{535C50CD-6D19-9DF7-B60B-ACA489A458DE}"/>
          </ac:spMkLst>
        </pc:spChg>
        <pc:spChg chg="mod ord">
          <ac:chgData name="Guest User" userId="S::urn:spo:anon#4b4a3c4b409cd01c8436df2ce00670b6251069fcebac61829eeae905ed17212c::" providerId="AD" clId="Web-{1BBF02C1-D89C-DE7B-CD40-840084002033}" dt="2023-06-26T10:18:59.101" v="105"/>
          <ac:spMkLst>
            <pc:docMk/>
            <pc:sldMk cId="2130536922" sldId="280"/>
            <ac:spMk id="4" creationId="{4805A5CE-77A8-7B4F-4F14-76E77D5DCBDE}"/>
          </ac:spMkLst>
        </pc:spChg>
        <pc:spChg chg="add del">
          <ac:chgData name="Guest User" userId="S::urn:spo:anon#4b4a3c4b409cd01c8436df2ce00670b6251069fcebac61829eeae905ed17212c::" providerId="AD" clId="Web-{1BBF02C1-D89C-DE7B-CD40-840084002033}" dt="2023-06-26T10:18:59.101" v="104"/>
          <ac:spMkLst>
            <pc:docMk/>
            <pc:sldMk cId="2130536922" sldId="280"/>
            <ac:spMk id="10" creationId="{09F1E851-CD33-4DE3-B862-1D439E2BB568}"/>
          </ac:spMkLst>
        </pc:spChg>
        <pc:spChg chg="add">
          <ac:chgData name="Guest User" userId="S::urn:spo:anon#4b4a3c4b409cd01c8436df2ce00670b6251069fcebac61829eeae905ed17212c::" providerId="AD" clId="Web-{1BBF02C1-D89C-DE7B-CD40-840084002033}" dt="2023-06-26T10:18:59.101" v="105"/>
          <ac:spMkLst>
            <pc:docMk/>
            <pc:sldMk cId="2130536922" sldId="280"/>
            <ac:spMk id="12" creationId="{09F1E851-CD33-4DE3-B862-1D439E2BB568}"/>
          </ac:spMkLst>
        </pc:spChg>
        <pc:picChg chg="del">
          <ac:chgData name="Guest User" userId="S::urn:spo:anon#4b4a3c4b409cd01c8436df2ce00670b6251069fcebac61829eeae905ed17212c::" providerId="AD" clId="Web-{1BBF02C1-D89C-DE7B-CD40-840084002033}" dt="2023-06-26T10:13:12.354" v="10"/>
          <ac:picMkLst>
            <pc:docMk/>
            <pc:sldMk cId="2130536922" sldId="280"/>
            <ac:picMk id="3" creationId="{9261F82C-192B-4B1A-5635-D0CBFF798724}"/>
          </ac:picMkLst>
        </pc:picChg>
        <pc:picChg chg="add mod">
          <ac:chgData name="Guest User" userId="S::urn:spo:anon#4b4a3c4b409cd01c8436df2ce00670b6251069fcebac61829eeae905ed17212c::" providerId="AD" clId="Web-{1BBF02C1-D89C-DE7B-CD40-840084002033}" dt="2023-06-26T10:18:59.101" v="105"/>
          <ac:picMkLst>
            <pc:docMk/>
            <pc:sldMk cId="2130536922" sldId="280"/>
            <ac:picMk id="5" creationId="{95189564-577B-E64E-1F06-1F6B1A193FB0}"/>
          </ac:picMkLst>
        </pc:picChg>
      </pc:sldChg>
      <pc:sldChg chg="addSp delSp modSp mod setBg">
        <pc:chgData name="Guest User" userId="S::urn:spo:anon#4b4a3c4b409cd01c8436df2ce00670b6251069fcebac61829eeae905ed17212c::" providerId="AD" clId="Web-{1BBF02C1-D89C-DE7B-CD40-840084002033}" dt="2023-06-26T10:21:02.808" v="109" actId="20577"/>
        <pc:sldMkLst>
          <pc:docMk/>
          <pc:sldMk cId="2501912468" sldId="281"/>
        </pc:sldMkLst>
        <pc:spChg chg="mod">
          <ac:chgData name="Guest User" userId="S::urn:spo:anon#4b4a3c4b409cd01c8436df2ce00670b6251069fcebac61829eeae905ed17212c::" providerId="AD" clId="Web-{1BBF02C1-D89C-DE7B-CD40-840084002033}" dt="2023-06-26T10:21:02.808" v="109" actId="20577"/>
          <ac:spMkLst>
            <pc:docMk/>
            <pc:sldMk cId="2501912468" sldId="281"/>
            <ac:spMk id="2" creationId="{8929F0CA-306D-566A-77F0-7D3BF7A4113B}"/>
          </ac:spMkLst>
        </pc:spChg>
        <pc:spChg chg="add">
          <ac:chgData name="Guest User" userId="S::urn:spo:anon#4b4a3c4b409cd01c8436df2ce00670b6251069fcebac61829eeae905ed17212c::" providerId="AD" clId="Web-{1BBF02C1-D89C-DE7B-CD40-840084002033}" dt="2023-06-26T10:20:55.246" v="108"/>
          <ac:spMkLst>
            <pc:docMk/>
            <pc:sldMk cId="2501912468" sldId="281"/>
            <ac:spMk id="9" creationId="{3030C083-7BDA-4E25-BFBB-C9679AF2C6FA}"/>
          </ac:spMkLst>
        </pc:spChg>
        <pc:picChg chg="del">
          <ac:chgData name="Guest User" userId="S::urn:spo:anon#4b4a3c4b409cd01c8436df2ce00670b6251069fcebac61829eeae905ed17212c::" providerId="AD" clId="Web-{1BBF02C1-D89C-DE7B-CD40-840084002033}" dt="2023-06-26T10:20:42.042" v="106"/>
          <ac:picMkLst>
            <pc:docMk/>
            <pc:sldMk cId="2501912468" sldId="281"/>
            <ac:picMk id="3" creationId="{2D430385-3347-D4EC-9A68-20B4F250EEF2}"/>
          </ac:picMkLst>
        </pc:picChg>
        <pc:picChg chg="add mod">
          <ac:chgData name="Guest User" userId="S::urn:spo:anon#4b4a3c4b409cd01c8436df2ce00670b6251069fcebac61829eeae905ed17212c::" providerId="AD" clId="Web-{1BBF02C1-D89C-DE7B-CD40-840084002033}" dt="2023-06-26T10:20:55.246" v="108"/>
          <ac:picMkLst>
            <pc:docMk/>
            <pc:sldMk cId="2501912468" sldId="281"/>
            <ac:picMk id="4" creationId="{6271EB8D-199B-EADB-3541-1903E2AA90D8}"/>
          </ac:picMkLst>
        </pc:picChg>
      </pc:sldChg>
      <pc:sldChg chg="addSp delSp modSp">
        <pc:chgData name="Guest User" userId="S::urn:spo:anon#4b4a3c4b409cd01c8436df2ce00670b6251069fcebac61829eeae905ed17212c::" providerId="AD" clId="Web-{1BBF02C1-D89C-DE7B-CD40-840084002033}" dt="2023-06-26T10:21:46.748" v="116" actId="1076"/>
        <pc:sldMkLst>
          <pc:docMk/>
          <pc:sldMk cId="3979938349" sldId="282"/>
        </pc:sldMkLst>
        <pc:picChg chg="add mod">
          <ac:chgData name="Guest User" userId="S::urn:spo:anon#4b4a3c4b409cd01c8436df2ce00670b6251069fcebac61829eeae905ed17212c::" providerId="AD" clId="Web-{1BBF02C1-D89C-DE7B-CD40-840084002033}" dt="2023-06-26T10:21:46.748" v="116" actId="1076"/>
          <ac:picMkLst>
            <pc:docMk/>
            <pc:sldMk cId="3979938349" sldId="282"/>
            <ac:picMk id="3" creationId="{A59AA0C4-2A84-22AB-A450-19DDCA2D929D}"/>
          </ac:picMkLst>
        </pc:picChg>
        <pc:picChg chg="del">
          <ac:chgData name="Guest User" userId="S::urn:spo:anon#4b4a3c4b409cd01c8436df2ce00670b6251069fcebac61829eeae905ed17212c::" providerId="AD" clId="Web-{1BBF02C1-D89C-DE7B-CD40-840084002033}" dt="2023-06-26T10:21:08.918" v="110"/>
          <ac:picMkLst>
            <pc:docMk/>
            <pc:sldMk cId="3979938349" sldId="282"/>
            <ac:picMk id="4" creationId="{A229AA46-505F-1773-B33A-DB51F1FB569F}"/>
          </ac:picMkLst>
        </pc:picChg>
      </pc:sldChg>
      <pc:sldChg chg="addSp delSp modSp">
        <pc:chgData name="Guest User" userId="S::urn:spo:anon#4b4a3c4b409cd01c8436df2ce00670b6251069fcebac61829eeae905ed17212c::" providerId="AD" clId="Web-{1BBF02C1-D89C-DE7B-CD40-840084002033}" dt="2023-06-26T10:22:28.515" v="121" actId="1076"/>
        <pc:sldMkLst>
          <pc:docMk/>
          <pc:sldMk cId="262488263" sldId="283"/>
        </pc:sldMkLst>
        <pc:picChg chg="del">
          <ac:chgData name="Guest User" userId="S::urn:spo:anon#4b4a3c4b409cd01c8436df2ce00670b6251069fcebac61829eeae905ed17212c::" providerId="AD" clId="Web-{1BBF02C1-D89C-DE7B-CD40-840084002033}" dt="2023-06-26T10:21:57.482" v="117"/>
          <ac:picMkLst>
            <pc:docMk/>
            <pc:sldMk cId="262488263" sldId="283"/>
            <ac:picMk id="3" creationId="{108B6097-8A4C-AF13-32B4-C4D1439229E8}"/>
          </ac:picMkLst>
        </pc:picChg>
        <pc:picChg chg="add mod">
          <ac:chgData name="Guest User" userId="S::urn:spo:anon#4b4a3c4b409cd01c8436df2ce00670b6251069fcebac61829eeae905ed17212c::" providerId="AD" clId="Web-{1BBF02C1-D89C-DE7B-CD40-840084002033}" dt="2023-06-26T10:22:28.515" v="121" actId="1076"/>
          <ac:picMkLst>
            <pc:docMk/>
            <pc:sldMk cId="262488263" sldId="283"/>
            <ac:picMk id="4" creationId="{49D9FB74-1C9F-8375-A154-9E71D4E1A159}"/>
          </ac:picMkLst>
        </pc:picChg>
      </pc:sldChg>
      <pc:sldChg chg="addSp delSp modSp new">
        <pc:chgData name="Guest User" userId="S::urn:spo:anon#4b4a3c4b409cd01c8436df2ce00670b6251069fcebac61829eeae905ed17212c::" providerId="AD" clId="Web-{1BBF02C1-D89C-DE7B-CD40-840084002033}" dt="2023-06-26T10:34:46.994" v="254" actId="1076"/>
        <pc:sldMkLst>
          <pc:docMk/>
          <pc:sldMk cId="3085529443" sldId="299"/>
        </pc:sldMkLst>
        <pc:spChg chg="del">
          <ac:chgData name="Guest User" userId="S::urn:spo:anon#4b4a3c4b409cd01c8436df2ce00670b6251069fcebac61829eeae905ed17212c::" providerId="AD" clId="Web-{1BBF02C1-D89C-DE7B-CD40-840084002033}" dt="2023-06-26T10:23:30.626" v="123"/>
          <ac:spMkLst>
            <pc:docMk/>
            <pc:sldMk cId="3085529443" sldId="299"/>
            <ac:spMk id="2" creationId="{CBE313D6-B3BF-5517-8D6A-A9EAF328C9B3}"/>
          </ac:spMkLst>
        </pc:spChg>
        <pc:spChg chg="mod">
          <ac:chgData name="Guest User" userId="S::urn:spo:anon#4b4a3c4b409cd01c8436df2ce00670b6251069fcebac61829eeae905ed17212c::" providerId="AD" clId="Web-{1BBF02C1-D89C-DE7B-CD40-840084002033}" dt="2023-06-26T10:34:37.760" v="251" actId="1076"/>
          <ac:spMkLst>
            <pc:docMk/>
            <pc:sldMk cId="3085529443" sldId="299"/>
            <ac:spMk id="3" creationId="{2BA706DB-5EF6-43ED-F1AD-93286626380D}"/>
          </ac:spMkLst>
        </pc:spChg>
        <pc:picChg chg="add mod">
          <ac:chgData name="Guest User" userId="S::urn:spo:anon#4b4a3c4b409cd01c8436df2ce00670b6251069fcebac61829eeae905ed17212c::" providerId="AD" clId="Web-{1BBF02C1-D89C-DE7B-CD40-840084002033}" dt="2023-06-26T10:34:46.994" v="254" actId="1076"/>
          <ac:picMkLst>
            <pc:docMk/>
            <pc:sldMk cId="3085529443" sldId="299"/>
            <ac:picMk id="4" creationId="{496A20D6-79BC-51EE-EB9D-652BF45CCF67}"/>
          </ac:picMkLst>
        </pc:picChg>
      </pc:sldChg>
      <pc:sldChg chg="modSp">
        <pc:chgData name="Guest User" userId="S::urn:spo:anon#4b4a3c4b409cd01c8436df2ce00670b6251069fcebac61829eeae905ed17212c::" providerId="AD" clId="Web-{1BBF02C1-D89C-DE7B-CD40-840084002033}" dt="2023-06-26T10:57:44.138" v="1369"/>
        <pc:sldMkLst>
          <pc:docMk/>
          <pc:sldMk cId="3155463925" sldId="302"/>
        </pc:sldMkLst>
        <pc:graphicFrameChg chg="mod modGraphic">
          <ac:chgData name="Guest User" userId="S::urn:spo:anon#4b4a3c4b409cd01c8436df2ce00670b6251069fcebac61829eeae905ed17212c::" providerId="AD" clId="Web-{1BBF02C1-D89C-DE7B-CD40-840084002033}" dt="2023-06-26T10:57:44.138" v="1369"/>
          <ac:graphicFrameMkLst>
            <pc:docMk/>
            <pc:sldMk cId="3155463925" sldId="302"/>
            <ac:graphicFrameMk id="4" creationId="{C672B2B3-387C-61EE-9C25-00AED91C73F1}"/>
          </ac:graphicFrameMkLst>
        </pc:graphicFrameChg>
      </pc:sldChg>
      <pc:sldChg chg="addSp delSp modSp mod setBg">
        <pc:chgData name="Guest User" userId="S::urn:spo:anon#4b4a3c4b409cd01c8436df2ce00670b6251069fcebac61829eeae905ed17212c::" providerId="AD" clId="Web-{1BBF02C1-D89C-DE7B-CD40-840084002033}" dt="2023-06-26T10:51:20.905" v="850"/>
        <pc:sldMkLst>
          <pc:docMk/>
          <pc:sldMk cId="3680344957" sldId="303"/>
        </pc:sldMkLst>
        <pc:spChg chg="mod">
          <ac:chgData name="Guest User" userId="S::urn:spo:anon#4b4a3c4b409cd01c8436df2ce00670b6251069fcebac61829eeae905ed17212c::" providerId="AD" clId="Web-{1BBF02C1-D89C-DE7B-CD40-840084002033}" dt="2023-06-26T10:50:07.090" v="843" actId="20577"/>
          <ac:spMkLst>
            <pc:docMk/>
            <pc:sldMk cId="3680344957" sldId="303"/>
            <ac:spMk id="2" creationId="{66D06630-4FDB-4EC1-0E23-910973088828}"/>
          </ac:spMkLst>
        </pc:spChg>
        <pc:spChg chg="del">
          <ac:chgData name="Guest User" userId="S::urn:spo:anon#4b4a3c4b409cd01c8436df2ce00670b6251069fcebac61829eeae905ed17212c::" providerId="AD" clId="Web-{1BBF02C1-D89C-DE7B-CD40-840084002033}" dt="2023-06-26T10:41:10.071" v="264"/>
          <ac:spMkLst>
            <pc:docMk/>
            <pc:sldMk cId="3680344957" sldId="303"/>
            <ac:spMk id="3" creationId="{4BD00CE6-1814-B09F-C40D-C84D3ADA271E}"/>
          </ac:spMkLst>
        </pc:spChg>
        <pc:spChg chg="add del">
          <ac:chgData name="Guest User" userId="S::urn:spo:anon#4b4a3c4b409cd01c8436df2ce00670b6251069fcebac61829eeae905ed17212c::" providerId="AD" clId="Web-{1BBF02C1-D89C-DE7B-CD40-840084002033}" dt="2023-06-26T10:49:33.448" v="778"/>
          <ac:spMkLst>
            <pc:docMk/>
            <pc:sldMk cId="3680344957" sldId="303"/>
            <ac:spMk id="9" creationId="{3030C083-7BDA-4E25-BFBB-C9679AF2C6FA}"/>
          </ac:spMkLst>
        </pc:spChg>
        <pc:spChg chg="add">
          <ac:chgData name="Guest User" userId="S::urn:spo:anon#4b4a3c4b409cd01c8436df2ce00670b6251069fcebac61829eeae905ed17212c::" providerId="AD" clId="Web-{1BBF02C1-D89C-DE7B-CD40-840084002033}" dt="2023-06-26T10:49:33.464" v="779"/>
          <ac:spMkLst>
            <pc:docMk/>
            <pc:sldMk cId="3680344957" sldId="303"/>
            <ac:spMk id="11" creationId="{3030C083-7BDA-4E25-BFBB-C9679AF2C6FA}"/>
          </ac:spMkLst>
        </pc:spChg>
        <pc:graphicFrameChg chg="add mod modGraphic">
          <ac:chgData name="Guest User" userId="S::urn:spo:anon#4b4a3c4b409cd01c8436df2ce00670b6251069fcebac61829eeae905ed17212c::" providerId="AD" clId="Web-{1BBF02C1-D89C-DE7B-CD40-840084002033}" dt="2023-06-26T10:51:20.905" v="850"/>
          <ac:graphicFrameMkLst>
            <pc:docMk/>
            <pc:sldMk cId="3680344957" sldId="303"/>
            <ac:graphicFrameMk id="4" creationId="{6D567E5C-770A-889B-1F92-F41E7FE3657B}"/>
          </ac:graphicFrameMkLst>
        </pc:graphicFrameChg>
      </pc:sldChg>
      <pc:sldChg chg="addSp delSp modSp mod setBg">
        <pc:chgData name="Guest User" userId="S::urn:spo:anon#4b4a3c4b409cd01c8436df2ce00670b6251069fcebac61829eeae905ed17212c::" providerId="AD" clId="Web-{1BBF02C1-D89C-DE7B-CD40-840084002033}" dt="2023-06-26T10:58:41.249" v="1429" actId="1076"/>
        <pc:sldMkLst>
          <pc:docMk/>
          <pc:sldMk cId="2755308061" sldId="306"/>
        </pc:sldMkLst>
        <pc:spChg chg="mod">
          <ac:chgData name="Guest User" userId="S::urn:spo:anon#4b4a3c4b409cd01c8436df2ce00670b6251069fcebac61829eeae905ed17212c::" providerId="AD" clId="Web-{1BBF02C1-D89C-DE7B-CD40-840084002033}" dt="2023-06-26T10:53:07.253" v="851"/>
          <ac:spMkLst>
            <pc:docMk/>
            <pc:sldMk cId="2755308061" sldId="306"/>
            <ac:spMk id="2" creationId="{CE9B9CF1-10B4-6162-D3D5-C599A7C810DC}"/>
          </ac:spMkLst>
        </pc:spChg>
        <pc:spChg chg="del">
          <ac:chgData name="Guest User" userId="S::urn:spo:anon#4b4a3c4b409cd01c8436df2ce00670b6251069fcebac61829eeae905ed17212c::" providerId="AD" clId="Web-{1BBF02C1-D89C-DE7B-CD40-840084002033}" dt="2023-06-26T10:53:07.253" v="851"/>
          <ac:spMkLst>
            <pc:docMk/>
            <pc:sldMk cId="2755308061" sldId="306"/>
            <ac:spMk id="3" creationId="{FA15DAF7-3399-EFCD-89F7-D24973223F80}"/>
          </ac:spMkLst>
        </pc:spChg>
        <pc:spChg chg="add">
          <ac:chgData name="Guest User" userId="S::urn:spo:anon#4b4a3c4b409cd01c8436df2ce00670b6251069fcebac61829eeae905ed17212c::" providerId="AD" clId="Web-{1BBF02C1-D89C-DE7B-CD40-840084002033}" dt="2023-06-26T10:53:07.253" v="851"/>
          <ac:spMkLst>
            <pc:docMk/>
            <pc:sldMk cId="2755308061" sldId="306"/>
            <ac:spMk id="10" creationId="{3030C083-7BDA-4E25-BFBB-C9679AF2C6FA}"/>
          </ac:spMkLst>
        </pc:spChg>
        <pc:graphicFrameChg chg="mod modGraphic">
          <ac:chgData name="Guest User" userId="S::urn:spo:anon#4b4a3c4b409cd01c8436df2ce00670b6251069fcebac61829eeae905ed17212c::" providerId="AD" clId="Web-{1BBF02C1-D89C-DE7B-CD40-840084002033}" dt="2023-06-26T10:58:41.249" v="1429" actId="1076"/>
          <ac:graphicFrameMkLst>
            <pc:docMk/>
            <pc:sldMk cId="2755308061" sldId="306"/>
            <ac:graphicFrameMk id="5" creationId="{72DE066F-3256-18A9-A221-CF26CE1FA7D4}"/>
          </ac:graphicFrameMkLst>
        </pc:graphicFrameChg>
      </pc:sldChg>
      <pc:sldChg chg="addSp delSp modSp new">
        <pc:chgData name="Guest User" userId="S::urn:spo:anon#4b4a3c4b409cd01c8436df2ce00670b6251069fcebac61829eeae905ed17212c::" providerId="AD" clId="Web-{1BBF02C1-D89C-DE7B-CD40-840084002033}" dt="2023-06-26T11:34:29.077" v="1586" actId="1076"/>
        <pc:sldMkLst>
          <pc:docMk/>
          <pc:sldMk cId="2901614348" sldId="315"/>
        </pc:sldMkLst>
        <pc:spChg chg="mod">
          <ac:chgData name="Guest User" userId="S::urn:spo:anon#4b4a3c4b409cd01c8436df2ce00670b6251069fcebac61829eeae905ed17212c::" providerId="AD" clId="Web-{1BBF02C1-D89C-DE7B-CD40-840084002033}" dt="2023-06-26T11:25:25.119" v="1442" actId="1076"/>
          <ac:spMkLst>
            <pc:docMk/>
            <pc:sldMk cId="2901614348" sldId="315"/>
            <ac:spMk id="2" creationId="{AA6E2D85-2A8C-9EC2-60C0-8F20BBEFC6C8}"/>
          </ac:spMkLst>
        </pc:spChg>
        <pc:spChg chg="del">
          <ac:chgData name="Guest User" userId="S::urn:spo:anon#4b4a3c4b409cd01c8436df2ce00670b6251069fcebac61829eeae905ed17212c::" providerId="AD" clId="Web-{1BBF02C1-D89C-DE7B-CD40-840084002033}" dt="2023-06-26T11:25:27.838" v="1443"/>
          <ac:spMkLst>
            <pc:docMk/>
            <pc:sldMk cId="2901614348" sldId="315"/>
            <ac:spMk id="3" creationId="{C31C00EB-D5A2-EB28-8C05-1718D0BBADBD}"/>
          </ac:spMkLst>
        </pc:spChg>
        <pc:spChg chg="add del mod">
          <ac:chgData name="Guest User" userId="S::urn:spo:anon#4b4a3c4b409cd01c8436df2ce00670b6251069fcebac61829eeae905ed17212c::" providerId="AD" clId="Web-{1BBF02C1-D89C-DE7B-CD40-840084002033}" dt="2023-06-26T11:25:53.917" v="1452"/>
          <ac:spMkLst>
            <pc:docMk/>
            <pc:sldMk cId="2901614348" sldId="315"/>
            <ac:spMk id="4" creationId="{B652797A-3847-BABD-D4BB-240663971262}"/>
          </ac:spMkLst>
        </pc:spChg>
        <pc:spChg chg="add mod">
          <ac:chgData name="Guest User" userId="S::urn:spo:anon#4b4a3c4b409cd01c8436df2ce00670b6251069fcebac61829eeae905ed17212c::" providerId="AD" clId="Web-{1BBF02C1-D89C-DE7B-CD40-840084002033}" dt="2023-06-26T11:26:27.325" v="1461" actId="20577"/>
          <ac:spMkLst>
            <pc:docMk/>
            <pc:sldMk cId="2901614348" sldId="315"/>
            <ac:spMk id="5" creationId="{A179FDFB-70C9-4FF6-7454-22F677BE0E73}"/>
          </ac:spMkLst>
        </pc:spChg>
        <pc:spChg chg="add mod">
          <ac:chgData name="Guest User" userId="S::urn:spo:anon#4b4a3c4b409cd01c8436df2ce00670b6251069fcebac61829eeae905ed17212c::" providerId="AD" clId="Web-{1BBF02C1-D89C-DE7B-CD40-840084002033}" dt="2023-06-26T11:30:49.225" v="1557" actId="1076"/>
          <ac:spMkLst>
            <pc:docMk/>
            <pc:sldMk cId="2901614348" sldId="315"/>
            <ac:spMk id="6" creationId="{A7CFB927-9046-C9E7-DB92-947584126ABC}"/>
          </ac:spMkLst>
        </pc:spChg>
        <pc:spChg chg="add mod">
          <ac:chgData name="Guest User" userId="S::urn:spo:anon#4b4a3c4b409cd01c8436df2ce00670b6251069fcebac61829eeae905ed17212c::" providerId="AD" clId="Web-{1BBF02C1-D89C-DE7B-CD40-840084002033}" dt="2023-06-26T11:27:52.734" v="1492" actId="14100"/>
          <ac:spMkLst>
            <pc:docMk/>
            <pc:sldMk cId="2901614348" sldId="315"/>
            <ac:spMk id="7" creationId="{C7FD5275-233A-A4EA-FC2A-5901D2F77FB7}"/>
          </ac:spMkLst>
        </pc:spChg>
        <pc:spChg chg="add mod">
          <ac:chgData name="Guest User" userId="S::urn:spo:anon#4b4a3c4b409cd01c8436df2ce00670b6251069fcebac61829eeae905ed17212c::" providerId="AD" clId="Web-{1BBF02C1-D89C-DE7B-CD40-840084002033}" dt="2023-06-26T11:28:24.720" v="1501" actId="20577"/>
          <ac:spMkLst>
            <pc:docMk/>
            <pc:sldMk cId="2901614348" sldId="315"/>
            <ac:spMk id="8" creationId="{836BBDD6-4E03-12A9-F5F2-3AC3A0B394A6}"/>
          </ac:spMkLst>
        </pc:spChg>
        <pc:spChg chg="add mod">
          <ac:chgData name="Guest User" userId="S::urn:spo:anon#4b4a3c4b409cd01c8436df2ce00670b6251069fcebac61829eeae905ed17212c::" providerId="AD" clId="Web-{1BBF02C1-D89C-DE7B-CD40-840084002033}" dt="2023-06-26T11:30:53.834" v="1558" actId="1076"/>
          <ac:spMkLst>
            <pc:docMk/>
            <pc:sldMk cId="2901614348" sldId="315"/>
            <ac:spMk id="9" creationId="{6FE7907F-43E4-205F-75B7-E57C1C6A3993}"/>
          </ac:spMkLst>
        </pc:spChg>
        <pc:spChg chg="add mod">
          <ac:chgData name="Guest User" userId="S::urn:spo:anon#4b4a3c4b409cd01c8436df2ce00670b6251069fcebac61829eeae905ed17212c::" providerId="AD" clId="Web-{1BBF02C1-D89C-DE7B-CD40-840084002033}" dt="2023-06-26T11:29:39.504" v="1525" actId="20577"/>
          <ac:spMkLst>
            <pc:docMk/>
            <pc:sldMk cId="2901614348" sldId="315"/>
            <ac:spMk id="10" creationId="{6E787FE0-B34E-AA57-D58D-6FF9E75394A4}"/>
          </ac:spMkLst>
        </pc:spChg>
        <pc:spChg chg="add mod">
          <ac:chgData name="Guest User" userId="S::urn:spo:anon#4b4a3c4b409cd01c8436df2ce00670b6251069fcebac61829eeae905ed17212c::" providerId="AD" clId="Web-{1BBF02C1-D89C-DE7B-CD40-840084002033}" dt="2023-06-26T11:31:00.178" v="1559" actId="1076"/>
          <ac:spMkLst>
            <pc:docMk/>
            <pc:sldMk cId="2901614348" sldId="315"/>
            <ac:spMk id="11" creationId="{60C1EDC7-B866-04AD-FF66-E1138A25B773}"/>
          </ac:spMkLst>
        </pc:spChg>
        <pc:spChg chg="add mod">
          <ac:chgData name="Guest User" userId="S::urn:spo:anon#4b4a3c4b409cd01c8436df2ce00670b6251069fcebac61829eeae905ed17212c::" providerId="AD" clId="Web-{1BBF02C1-D89C-DE7B-CD40-840084002033}" dt="2023-06-26T11:30:22.724" v="1547" actId="20577"/>
          <ac:spMkLst>
            <pc:docMk/>
            <pc:sldMk cId="2901614348" sldId="315"/>
            <ac:spMk id="12" creationId="{DBE148BA-4EB4-E650-21CD-C42DF9C4481B}"/>
          </ac:spMkLst>
        </pc:spChg>
        <pc:spChg chg="add mod">
          <ac:chgData name="Guest User" userId="S::urn:spo:anon#4b4a3c4b409cd01c8436df2ce00670b6251069fcebac61829eeae905ed17212c::" providerId="AD" clId="Web-{1BBF02C1-D89C-DE7B-CD40-840084002033}" dt="2023-06-26T11:33:45.762" v="1584" actId="1076"/>
          <ac:spMkLst>
            <pc:docMk/>
            <pc:sldMk cId="2901614348" sldId="315"/>
            <ac:spMk id="13" creationId="{D291A9F1-1DF2-984C-24AC-26598E0FF417}"/>
          </ac:spMkLst>
        </pc:spChg>
        <pc:spChg chg="add">
          <ac:chgData name="Guest User" userId="S::urn:spo:anon#4b4a3c4b409cd01c8436df2ce00670b6251069fcebac61829eeae905ed17212c::" providerId="AD" clId="Web-{1BBF02C1-D89C-DE7B-CD40-840084002033}" dt="2023-06-26T11:31:15.710" v="1560"/>
          <ac:spMkLst>
            <pc:docMk/>
            <pc:sldMk cId="2901614348" sldId="315"/>
            <ac:spMk id="14" creationId="{FE7ED3CE-5796-00C3-223E-D5DB4F922BF1}"/>
          </ac:spMkLst>
        </pc:spChg>
        <pc:spChg chg="add del mod">
          <ac:chgData name="Guest User" userId="S::urn:spo:anon#4b4a3c4b409cd01c8436df2ce00670b6251069fcebac61829eeae905ed17212c::" providerId="AD" clId="Web-{1BBF02C1-D89C-DE7B-CD40-840084002033}" dt="2023-06-26T11:31:30.039" v="1563"/>
          <ac:spMkLst>
            <pc:docMk/>
            <pc:sldMk cId="2901614348" sldId="315"/>
            <ac:spMk id="15" creationId="{AA3657FC-3C65-F3CC-CD9F-89E9495E7931}"/>
          </ac:spMkLst>
        </pc:spChg>
        <pc:spChg chg="add mod">
          <ac:chgData name="Guest User" userId="S::urn:spo:anon#4b4a3c4b409cd01c8436df2ce00670b6251069fcebac61829eeae905ed17212c::" providerId="AD" clId="Web-{1BBF02C1-D89C-DE7B-CD40-840084002033}" dt="2023-06-26T11:31:43.602" v="1565" actId="1076"/>
          <ac:spMkLst>
            <pc:docMk/>
            <pc:sldMk cId="2901614348" sldId="315"/>
            <ac:spMk id="16" creationId="{22957098-63AD-2067-1A19-04836DF374F6}"/>
          </ac:spMkLst>
        </pc:spChg>
        <pc:spChg chg="add mod">
          <ac:chgData name="Guest User" userId="S::urn:spo:anon#4b4a3c4b409cd01c8436df2ce00670b6251069fcebac61829eeae905ed17212c::" providerId="AD" clId="Web-{1BBF02C1-D89C-DE7B-CD40-840084002033}" dt="2023-06-26T11:32:01.540" v="1569" actId="1076"/>
          <ac:spMkLst>
            <pc:docMk/>
            <pc:sldMk cId="2901614348" sldId="315"/>
            <ac:spMk id="17" creationId="{36E9F866-A6B7-937A-CA6A-8AA02CE11C73}"/>
          </ac:spMkLst>
        </pc:spChg>
        <pc:spChg chg="add mod">
          <ac:chgData name="Guest User" userId="S::urn:spo:anon#4b4a3c4b409cd01c8436df2ce00670b6251069fcebac61829eeae905ed17212c::" providerId="AD" clId="Web-{1BBF02C1-D89C-DE7B-CD40-840084002033}" dt="2023-06-26T11:32:38.698" v="1573" actId="1076"/>
          <ac:spMkLst>
            <pc:docMk/>
            <pc:sldMk cId="2901614348" sldId="315"/>
            <ac:spMk id="18" creationId="{56D049BC-9810-B00F-B8AA-424C835CFC83}"/>
          </ac:spMkLst>
        </pc:spChg>
        <pc:spChg chg="add">
          <ac:chgData name="Guest User" userId="S::urn:spo:anon#4b4a3c4b409cd01c8436df2ce00670b6251069fcebac61829eeae905ed17212c::" providerId="AD" clId="Web-{1BBF02C1-D89C-DE7B-CD40-840084002033}" dt="2023-06-26T11:32:28.994" v="1571"/>
          <ac:spMkLst>
            <pc:docMk/>
            <pc:sldMk cId="2901614348" sldId="315"/>
            <ac:spMk id="19" creationId="{8F58AC85-4663-0185-BC9E-CD1931013724}"/>
          </ac:spMkLst>
        </pc:spChg>
        <pc:spChg chg="add mod">
          <ac:chgData name="Guest User" userId="S::urn:spo:anon#4b4a3c4b409cd01c8436df2ce00670b6251069fcebac61829eeae905ed17212c::" providerId="AD" clId="Web-{1BBF02C1-D89C-DE7B-CD40-840084002033}" dt="2023-06-26T11:32:58.964" v="1575" actId="1076"/>
          <ac:spMkLst>
            <pc:docMk/>
            <pc:sldMk cId="2901614348" sldId="315"/>
            <ac:spMk id="20" creationId="{32436A03-2201-6231-3E3A-8DF72F1598B5}"/>
          </ac:spMkLst>
        </pc:spChg>
        <pc:spChg chg="add mod">
          <ac:chgData name="Guest User" userId="S::urn:spo:anon#4b4a3c4b409cd01c8436df2ce00670b6251069fcebac61829eeae905ed17212c::" providerId="AD" clId="Web-{1BBF02C1-D89C-DE7B-CD40-840084002033}" dt="2023-06-26T11:33:19.871" v="1579" actId="1076"/>
          <ac:spMkLst>
            <pc:docMk/>
            <pc:sldMk cId="2901614348" sldId="315"/>
            <ac:spMk id="21" creationId="{AFE49149-900F-B0E8-F33A-46925B8927A0}"/>
          </ac:spMkLst>
        </pc:spChg>
        <pc:spChg chg="add mod">
          <ac:chgData name="Guest User" userId="S::urn:spo:anon#4b4a3c4b409cd01c8436df2ce00670b6251069fcebac61829eeae905ed17212c::" providerId="AD" clId="Web-{1BBF02C1-D89C-DE7B-CD40-840084002033}" dt="2023-06-26T11:33:40.778" v="1583" actId="1076"/>
          <ac:spMkLst>
            <pc:docMk/>
            <pc:sldMk cId="2901614348" sldId="315"/>
            <ac:spMk id="22" creationId="{2206D4B3-7151-70F9-A412-92F31FAD74AE}"/>
          </ac:spMkLst>
        </pc:spChg>
        <pc:grpChg chg="add mod">
          <ac:chgData name="Guest User" userId="S::urn:spo:anon#4b4a3c4b409cd01c8436df2ce00670b6251069fcebac61829eeae905ed17212c::" providerId="AD" clId="Web-{1BBF02C1-D89C-DE7B-CD40-840084002033}" dt="2023-06-26T11:34:29.077" v="1586" actId="1076"/>
          <ac:grpSpMkLst>
            <pc:docMk/>
            <pc:sldMk cId="2901614348" sldId="315"/>
            <ac:grpSpMk id="23" creationId="{28944B26-5ED7-5B33-508D-F35C3AB4A645}"/>
          </ac:grpSpMkLst>
        </pc:grpChg>
      </pc:sldChg>
      <pc:sldChg chg="add del replId">
        <pc:chgData name="Guest User" userId="S::urn:spo:anon#4b4a3c4b409cd01c8436df2ce00670b6251069fcebac61829eeae905ed17212c::" providerId="AD" clId="Web-{1BBF02C1-D89C-DE7B-CD40-840084002033}" dt="2023-06-26T11:28:38.376" v="1505"/>
        <pc:sldMkLst>
          <pc:docMk/>
          <pc:sldMk cId="132434344" sldId="316"/>
        </pc:sldMkLst>
      </pc:sldChg>
      <pc:sldChg chg="add del replId">
        <pc:chgData name="Guest User" userId="S::urn:spo:anon#4b4a3c4b409cd01c8436df2ce00670b6251069fcebac61829eeae905ed17212c::" providerId="AD" clId="Web-{1BBF02C1-D89C-DE7B-CD40-840084002033}" dt="2023-06-26T11:28:32.454" v="1503"/>
        <pc:sldMkLst>
          <pc:docMk/>
          <pc:sldMk cId="345633706" sldId="316"/>
        </pc:sldMkLst>
      </pc:sldChg>
    </pc:docChg>
  </pc:docChgLst>
  <pc:docChgLst>
    <pc:chgData name="DINESH KUMAR M R - [CB.EN.U4AIE20011]" userId="S::cb.en.u4aie20011@cb.students.amrita.edu::59fe3baa-5119-4fce-8c53-3b0df526d83d" providerId="AD" clId="Web-{A0716B43-9329-431C-F5E3-EEC6A9DAF070}"/>
    <pc:docChg chg="addSld modSld">
      <pc:chgData name="DINESH KUMAR M R - [CB.EN.U4AIE20011]" userId="S::cb.en.u4aie20011@cb.students.amrita.edu::59fe3baa-5119-4fce-8c53-3b0df526d83d" providerId="AD" clId="Web-{A0716B43-9329-431C-F5E3-EEC6A9DAF070}" dt="2023-05-30T17:24:47.961" v="93"/>
      <pc:docMkLst>
        <pc:docMk/>
      </pc:docMkLst>
      <pc:sldChg chg="modSp">
        <pc:chgData name="DINESH KUMAR M R - [CB.EN.U4AIE20011]" userId="S::cb.en.u4aie20011@cb.students.amrita.edu::59fe3baa-5119-4fce-8c53-3b0df526d83d" providerId="AD" clId="Web-{A0716B43-9329-431C-F5E3-EEC6A9DAF070}" dt="2023-05-30T17:03:05.707" v="19" actId="1076"/>
        <pc:sldMkLst>
          <pc:docMk/>
          <pc:sldMk cId="2845406513" sldId="260"/>
        </pc:sldMkLst>
        <pc:picChg chg="mod">
          <ac:chgData name="DINESH KUMAR M R - [CB.EN.U4AIE20011]" userId="S::cb.en.u4aie20011@cb.students.amrita.edu::59fe3baa-5119-4fce-8c53-3b0df526d83d" providerId="AD" clId="Web-{A0716B43-9329-431C-F5E3-EEC6A9DAF070}" dt="2023-05-30T17:03:05.707" v="19" actId="1076"/>
          <ac:picMkLst>
            <pc:docMk/>
            <pc:sldMk cId="2845406513" sldId="260"/>
            <ac:picMk id="135" creationId="{3D03F3C4-D172-EA67-105D-06780CAA187B}"/>
          </ac:picMkLst>
        </pc:picChg>
      </pc:sldChg>
      <pc:sldChg chg="addSp modSp">
        <pc:chgData name="DINESH KUMAR M R - [CB.EN.U4AIE20011]" userId="S::cb.en.u4aie20011@cb.students.amrita.edu::59fe3baa-5119-4fce-8c53-3b0df526d83d" providerId="AD" clId="Web-{A0716B43-9329-431C-F5E3-EEC6A9DAF070}" dt="2023-05-30T17:03:29.645" v="21" actId="1076"/>
        <pc:sldMkLst>
          <pc:docMk/>
          <pc:sldMk cId="1461894525" sldId="261"/>
        </pc:sldMkLst>
        <pc:spChg chg="add mod">
          <ac:chgData name="DINESH KUMAR M R - [CB.EN.U4AIE20011]" userId="S::cb.en.u4aie20011@cb.students.amrita.edu::59fe3baa-5119-4fce-8c53-3b0df526d83d" providerId="AD" clId="Web-{A0716B43-9329-431C-F5E3-EEC6A9DAF070}" dt="2023-05-30T17:03:29.645" v="21" actId="1076"/>
          <ac:spMkLst>
            <pc:docMk/>
            <pc:sldMk cId="1461894525" sldId="261"/>
            <ac:spMk id="4" creationId="{61754104-4E81-8CD6-6966-10C5ED7C7BAE}"/>
          </ac:spMkLst>
        </pc:spChg>
      </pc:sldChg>
      <pc:sldChg chg="addSp delSp modSp new">
        <pc:chgData name="DINESH KUMAR M R - [CB.EN.U4AIE20011]" userId="S::cb.en.u4aie20011@cb.students.amrita.edu::59fe3baa-5119-4fce-8c53-3b0df526d83d" providerId="AD" clId="Web-{A0716B43-9329-431C-F5E3-EEC6A9DAF070}" dt="2023-05-30T17:23:52.646" v="89" actId="1076"/>
        <pc:sldMkLst>
          <pc:docMk/>
          <pc:sldMk cId="843602205" sldId="262"/>
        </pc:sldMkLst>
        <pc:spChg chg="add mod">
          <ac:chgData name="DINESH KUMAR M R - [CB.EN.U4AIE20011]" userId="S::cb.en.u4aie20011@cb.students.amrita.edu::59fe3baa-5119-4fce-8c53-3b0df526d83d" providerId="AD" clId="Web-{A0716B43-9329-431C-F5E3-EEC6A9DAF070}" dt="2023-05-30T17:12:48.323" v="41" actId="14100"/>
          <ac:spMkLst>
            <pc:docMk/>
            <pc:sldMk cId="843602205" sldId="262"/>
            <ac:spMk id="2" creationId="{261245A3-F3DA-52FE-D3DE-722A477B9D98}"/>
          </ac:spMkLst>
        </pc:spChg>
        <pc:spChg chg="add mod">
          <ac:chgData name="DINESH KUMAR M R - [CB.EN.U4AIE20011]" userId="S::cb.en.u4aie20011@cb.students.amrita.edu::59fe3baa-5119-4fce-8c53-3b0df526d83d" providerId="AD" clId="Web-{A0716B43-9329-431C-F5E3-EEC6A9DAF070}" dt="2023-05-30T17:23:52.646" v="89" actId="1076"/>
          <ac:spMkLst>
            <pc:docMk/>
            <pc:sldMk cId="843602205" sldId="262"/>
            <ac:spMk id="14" creationId="{971F4BF2-D01A-C4FF-B451-8468687BCFF1}"/>
          </ac:spMkLst>
        </pc:spChg>
        <pc:graphicFrameChg chg="add del mod modGraphic">
          <ac:chgData name="DINESH KUMAR M R - [CB.EN.U4AIE20011]" userId="S::cb.en.u4aie20011@cb.students.amrita.edu::59fe3baa-5119-4fce-8c53-3b0df526d83d" providerId="AD" clId="Web-{A0716B43-9329-431C-F5E3-EEC6A9DAF070}" dt="2023-05-30T17:21:22.515" v="43"/>
          <ac:graphicFrameMkLst>
            <pc:docMk/>
            <pc:sldMk cId="843602205" sldId="262"/>
            <ac:graphicFrameMk id="3" creationId="{C5809B6B-34FE-C3E6-5730-A19FC6E4D0A4}"/>
          </ac:graphicFrameMkLst>
        </pc:graphicFrameChg>
      </pc:sldChg>
      <pc:sldChg chg="new">
        <pc:chgData name="DINESH KUMAR M R - [CB.EN.U4AIE20011]" userId="S::cb.en.u4aie20011@cb.students.amrita.edu::59fe3baa-5119-4fce-8c53-3b0df526d83d" providerId="AD" clId="Web-{A0716B43-9329-431C-F5E3-EEC6A9DAF070}" dt="2023-05-30T17:24:20.663" v="90"/>
        <pc:sldMkLst>
          <pc:docMk/>
          <pc:sldMk cId="3315412977" sldId="263"/>
        </pc:sldMkLst>
      </pc:sldChg>
      <pc:sldChg chg="new">
        <pc:chgData name="DINESH KUMAR M R - [CB.EN.U4AIE20011]" userId="S::cb.en.u4aie20011@cb.students.amrita.edu::59fe3baa-5119-4fce-8c53-3b0df526d83d" providerId="AD" clId="Web-{A0716B43-9329-431C-F5E3-EEC6A9DAF070}" dt="2023-05-30T17:24:23.725" v="91"/>
        <pc:sldMkLst>
          <pc:docMk/>
          <pc:sldMk cId="1693617625" sldId="264"/>
        </pc:sldMkLst>
      </pc:sldChg>
      <pc:sldChg chg="new">
        <pc:chgData name="DINESH KUMAR M R - [CB.EN.U4AIE20011]" userId="S::cb.en.u4aie20011@cb.students.amrita.edu::59fe3baa-5119-4fce-8c53-3b0df526d83d" providerId="AD" clId="Web-{A0716B43-9329-431C-F5E3-EEC6A9DAF070}" dt="2023-05-30T17:24:37.460" v="92"/>
        <pc:sldMkLst>
          <pc:docMk/>
          <pc:sldMk cId="3246310729" sldId="265"/>
        </pc:sldMkLst>
      </pc:sldChg>
      <pc:sldChg chg="new">
        <pc:chgData name="DINESH KUMAR M R - [CB.EN.U4AIE20011]" userId="S::cb.en.u4aie20011@cb.students.amrita.edu::59fe3baa-5119-4fce-8c53-3b0df526d83d" providerId="AD" clId="Web-{A0716B43-9329-431C-F5E3-EEC6A9DAF070}" dt="2023-05-30T17:24:47.961" v="93"/>
        <pc:sldMkLst>
          <pc:docMk/>
          <pc:sldMk cId="2158211917" sldId="266"/>
        </pc:sldMkLst>
      </pc:sldChg>
    </pc:docChg>
  </pc:docChgLst>
  <pc:docChgLst>
    <pc:chgData name="K.S.PAVAL - [CB.EN.U4AIE20047]" userId="S::cb.en.u4aie20047@cb.students.amrita.edu::6f7955f6-0dce-4069-b94e-1cd013f22682" providerId="AD" clId="Web-{50300DE5-A577-38EA-7257-CF91C0D85A82}"/>
    <pc:docChg chg="modSld">
      <pc:chgData name="K.S.PAVAL - [CB.EN.U4AIE20047]" userId="S::cb.en.u4aie20047@cb.students.amrita.edu::6f7955f6-0dce-4069-b94e-1cd013f22682" providerId="AD" clId="Web-{50300DE5-A577-38EA-7257-CF91C0D85A82}" dt="2023-05-31T03:19:44.034" v="4" actId="20577"/>
      <pc:docMkLst>
        <pc:docMk/>
      </pc:docMkLst>
      <pc:sldChg chg="modSp">
        <pc:chgData name="K.S.PAVAL - [CB.EN.U4AIE20047]" userId="S::cb.en.u4aie20047@cb.students.amrita.edu::6f7955f6-0dce-4069-b94e-1cd013f22682" providerId="AD" clId="Web-{50300DE5-A577-38EA-7257-CF91C0D85A82}" dt="2023-05-31T03:13:13.738" v="2" actId="20577"/>
        <pc:sldMkLst>
          <pc:docMk/>
          <pc:sldMk cId="1118908747" sldId="268"/>
        </pc:sldMkLst>
        <pc:spChg chg="mod">
          <ac:chgData name="K.S.PAVAL - [CB.EN.U4AIE20047]" userId="S::cb.en.u4aie20047@cb.students.amrita.edu::6f7955f6-0dce-4069-b94e-1cd013f22682" providerId="AD" clId="Web-{50300DE5-A577-38EA-7257-CF91C0D85A82}" dt="2023-05-31T03:13:13.738" v="2" actId="20577"/>
          <ac:spMkLst>
            <pc:docMk/>
            <pc:sldMk cId="1118908747" sldId="268"/>
            <ac:spMk id="3" creationId="{71A15ED5-FF9B-A77A-0BF6-E25EE1A35986}"/>
          </ac:spMkLst>
        </pc:spChg>
      </pc:sldChg>
      <pc:sldChg chg="modSp">
        <pc:chgData name="K.S.PAVAL - [CB.EN.U4AIE20047]" userId="S::cb.en.u4aie20047@cb.students.amrita.edu::6f7955f6-0dce-4069-b94e-1cd013f22682" providerId="AD" clId="Web-{50300DE5-A577-38EA-7257-CF91C0D85A82}" dt="2023-05-31T03:19:44.034" v="4" actId="20577"/>
        <pc:sldMkLst>
          <pc:docMk/>
          <pc:sldMk cId="1345426231" sldId="269"/>
        </pc:sldMkLst>
        <pc:spChg chg="mod">
          <ac:chgData name="K.S.PAVAL - [CB.EN.U4AIE20047]" userId="S::cb.en.u4aie20047@cb.students.amrita.edu::6f7955f6-0dce-4069-b94e-1cd013f22682" providerId="AD" clId="Web-{50300DE5-A577-38EA-7257-CF91C0D85A82}" dt="2023-05-31T03:19:44.034" v="4" actId="20577"/>
          <ac:spMkLst>
            <pc:docMk/>
            <pc:sldMk cId="1345426231" sldId="269"/>
            <ac:spMk id="2" creationId="{1BBA05E4-82C9-8E24-BEFD-81D887C693BD}"/>
          </ac:spMkLst>
        </pc:spChg>
      </pc:sldChg>
      <pc:sldChg chg="modSp">
        <pc:chgData name="K.S.PAVAL - [CB.EN.U4AIE20047]" userId="S::cb.en.u4aie20047@cb.students.amrita.edu::6f7955f6-0dce-4069-b94e-1cd013f22682" providerId="AD" clId="Web-{50300DE5-A577-38EA-7257-CF91C0D85A82}" dt="2023-05-31T03:17:55.748" v="3" actId="1076"/>
        <pc:sldMkLst>
          <pc:docMk/>
          <pc:sldMk cId="2891610442" sldId="275"/>
        </pc:sldMkLst>
        <pc:picChg chg="mod">
          <ac:chgData name="K.S.PAVAL - [CB.EN.U4AIE20047]" userId="S::cb.en.u4aie20047@cb.students.amrita.edu::6f7955f6-0dce-4069-b94e-1cd013f22682" providerId="AD" clId="Web-{50300DE5-A577-38EA-7257-CF91C0D85A82}" dt="2023-05-31T03:17:55.748" v="3" actId="1076"/>
          <ac:picMkLst>
            <pc:docMk/>
            <pc:sldMk cId="2891610442" sldId="275"/>
            <ac:picMk id="8" creationId="{5A31A5E7-1FF3-97E4-F035-738A067B3473}"/>
          </ac:picMkLst>
        </pc:picChg>
      </pc:sldChg>
    </pc:docChg>
  </pc:docChgLst>
  <pc:docChgLst>
    <pc:chgData name="K.S.PAVAL - [CB.EN.U4AIE20047]" userId="S::cb.en.u4aie20047@cb.students.amrita.edu::6f7955f6-0dce-4069-b94e-1cd013f22682" providerId="AD" clId="Web-{78936BD1-AD90-465C-9681-B8345D31D72C}"/>
    <pc:docChg chg="delSld modSld addMainMaster delMainMaster">
      <pc:chgData name="K.S.PAVAL - [CB.EN.U4AIE20047]" userId="S::cb.en.u4aie20047@cb.students.amrita.edu::6f7955f6-0dce-4069-b94e-1cd013f22682" providerId="AD" clId="Web-{78936BD1-AD90-465C-9681-B8345D31D72C}" dt="2023-05-30T17:51:11.256" v="30"/>
      <pc:docMkLst>
        <pc:docMk/>
      </pc:docMkLst>
      <pc:sldChg chg="addSp delSp modSp mod setBg modClrScheme chgLayout">
        <pc:chgData name="K.S.PAVAL - [CB.EN.U4AIE20047]" userId="S::cb.en.u4aie20047@cb.students.amrita.edu::6f7955f6-0dce-4069-b94e-1cd013f22682" providerId="AD" clId="Web-{78936BD1-AD90-465C-9681-B8345D31D72C}" dt="2023-05-30T16:15:01.723" v="28"/>
        <pc:sldMkLst>
          <pc:docMk/>
          <pc:sldMk cId="109857222" sldId="256"/>
        </pc:sldMkLst>
        <pc:spChg chg="mod">
          <ac:chgData name="K.S.PAVAL - [CB.EN.U4AIE20047]" userId="S::cb.en.u4aie20047@cb.students.amrita.edu::6f7955f6-0dce-4069-b94e-1cd013f22682" providerId="AD" clId="Web-{78936BD1-AD90-465C-9681-B8345D31D72C}" dt="2023-05-30T16:15:01.723" v="28"/>
          <ac:spMkLst>
            <pc:docMk/>
            <pc:sldMk cId="109857222" sldId="256"/>
            <ac:spMk id="2" creationId="{00000000-0000-0000-0000-000000000000}"/>
          </ac:spMkLst>
        </pc:spChg>
        <pc:spChg chg="mod">
          <ac:chgData name="K.S.PAVAL - [CB.EN.U4AIE20047]" userId="S::cb.en.u4aie20047@cb.students.amrita.edu::6f7955f6-0dce-4069-b94e-1cd013f22682" providerId="AD" clId="Web-{78936BD1-AD90-465C-9681-B8345D31D72C}" dt="2023-05-30T16:15:01.723" v="28"/>
          <ac:spMkLst>
            <pc:docMk/>
            <pc:sldMk cId="109857222" sldId="256"/>
            <ac:spMk id="3" creationId="{00000000-0000-0000-0000-000000000000}"/>
          </ac:spMkLst>
        </pc:spChg>
        <pc:spChg chg="add del">
          <ac:chgData name="K.S.PAVAL - [CB.EN.U4AIE20047]" userId="S::cb.en.u4aie20047@cb.students.amrita.edu::6f7955f6-0dce-4069-b94e-1cd013f22682" providerId="AD" clId="Web-{78936BD1-AD90-465C-9681-B8345D31D72C}" dt="2023-05-30T16:15:01.645" v="27"/>
          <ac:spMkLst>
            <pc:docMk/>
            <pc:sldMk cId="109857222" sldId="256"/>
            <ac:spMk id="9" creationId="{1DB043B4-68C6-45B9-82AC-A5800EADB8DB}"/>
          </ac:spMkLst>
        </pc:spChg>
        <pc:spChg chg="add del">
          <ac:chgData name="K.S.PAVAL - [CB.EN.U4AIE20047]" userId="S::cb.en.u4aie20047@cb.students.amrita.edu::6f7955f6-0dce-4069-b94e-1cd013f22682" providerId="AD" clId="Web-{78936BD1-AD90-465C-9681-B8345D31D72C}" dt="2023-05-30T16:15:01.645" v="27"/>
          <ac:spMkLst>
            <pc:docMk/>
            <pc:sldMk cId="109857222" sldId="256"/>
            <ac:spMk id="15" creationId="{41AC6C06-99FE-4BA1-BC82-8406A424CD67}"/>
          </ac:spMkLst>
        </pc:spChg>
        <pc:spChg chg="add del">
          <ac:chgData name="K.S.PAVAL - [CB.EN.U4AIE20047]" userId="S::cb.en.u4aie20047@cb.students.amrita.edu::6f7955f6-0dce-4069-b94e-1cd013f22682" providerId="AD" clId="Web-{78936BD1-AD90-465C-9681-B8345D31D72C}" dt="2023-05-30T16:15:01.645" v="27"/>
          <ac:spMkLst>
            <pc:docMk/>
            <pc:sldMk cId="109857222" sldId="256"/>
            <ac:spMk id="17" creationId="{7AEC842D-C905-4DEA-B1C3-CA51995C572A}"/>
          </ac:spMkLst>
        </pc:spChg>
        <pc:spChg chg="add">
          <ac:chgData name="K.S.PAVAL - [CB.EN.U4AIE20047]" userId="S::cb.en.u4aie20047@cb.students.amrita.edu::6f7955f6-0dce-4069-b94e-1cd013f22682" providerId="AD" clId="Web-{78936BD1-AD90-465C-9681-B8345D31D72C}" dt="2023-05-30T16:15:01.723" v="28"/>
          <ac:spMkLst>
            <pc:docMk/>
            <pc:sldMk cId="109857222" sldId="256"/>
            <ac:spMk id="19" creationId="{CF886182-3ADC-447F-B077-24411DB565A8}"/>
          </ac:spMkLst>
        </pc:spChg>
        <pc:spChg chg="add">
          <ac:chgData name="K.S.PAVAL - [CB.EN.U4AIE20047]" userId="S::cb.en.u4aie20047@cb.students.amrita.edu::6f7955f6-0dce-4069-b94e-1cd013f22682" providerId="AD" clId="Web-{78936BD1-AD90-465C-9681-B8345D31D72C}" dt="2023-05-30T16:15:01.723" v="28"/>
          <ac:spMkLst>
            <pc:docMk/>
            <pc:sldMk cId="109857222" sldId="256"/>
            <ac:spMk id="21" creationId="{67F1335F-97CE-4842-9A57-2B6A3F459D82}"/>
          </ac:spMkLst>
        </pc:spChg>
        <pc:grpChg chg="add del">
          <ac:chgData name="K.S.PAVAL - [CB.EN.U4AIE20047]" userId="S::cb.en.u4aie20047@cb.students.amrita.edu::6f7955f6-0dce-4069-b94e-1cd013f22682" providerId="AD" clId="Web-{78936BD1-AD90-465C-9681-B8345D31D72C}" dt="2023-05-30T16:15:01.645" v="27"/>
          <ac:grpSpMkLst>
            <pc:docMk/>
            <pc:sldMk cId="109857222" sldId="256"/>
            <ac:grpSpMk id="11" creationId="{4592A8CB-0B0A-43A5-86F4-712B0C469671}"/>
          </ac:grpSpMkLst>
        </pc:grpChg>
        <pc:picChg chg="add del">
          <ac:chgData name="K.S.PAVAL - [CB.EN.U4AIE20047]" userId="S::cb.en.u4aie20047@cb.students.amrita.edu::6f7955f6-0dce-4069-b94e-1cd013f22682" providerId="AD" clId="Web-{78936BD1-AD90-465C-9681-B8345D31D72C}" dt="2023-05-30T16:15:01.645" v="27"/>
          <ac:picMkLst>
            <pc:docMk/>
            <pc:sldMk cId="109857222" sldId="256"/>
            <ac:picMk id="4" creationId="{594D7A46-DEE8-B37A-4E6C-7CCC4F41640D}"/>
          </ac:picMkLst>
        </pc:picChg>
        <pc:picChg chg="add">
          <ac:chgData name="K.S.PAVAL - [CB.EN.U4AIE20047]" userId="S::cb.en.u4aie20047@cb.students.amrita.edu::6f7955f6-0dce-4069-b94e-1cd013f22682" providerId="AD" clId="Web-{78936BD1-AD90-465C-9681-B8345D31D72C}" dt="2023-05-30T16:15:01.723" v="28"/>
          <ac:picMkLst>
            <pc:docMk/>
            <pc:sldMk cId="109857222" sldId="256"/>
            <ac:picMk id="20" creationId="{8188E959-3712-F6A3-500E-74E2D5158072}"/>
          </ac:picMkLst>
        </pc:picChg>
      </pc:sldChg>
      <pc:sldChg chg="del">
        <pc:chgData name="K.S.PAVAL - [CB.EN.U4AIE20047]" userId="S::cb.en.u4aie20047@cb.students.amrita.edu::6f7955f6-0dce-4069-b94e-1cd013f22682" providerId="AD" clId="Web-{78936BD1-AD90-465C-9681-B8345D31D72C}" dt="2023-05-30T17:51:09.022" v="29"/>
        <pc:sldMkLst>
          <pc:docMk/>
          <pc:sldMk cId="1693617625" sldId="264"/>
        </pc:sldMkLst>
      </pc:sldChg>
      <pc:sldChg chg="del">
        <pc:chgData name="K.S.PAVAL - [CB.EN.U4AIE20047]" userId="S::cb.en.u4aie20047@cb.students.amrita.edu::6f7955f6-0dce-4069-b94e-1cd013f22682" providerId="AD" clId="Web-{78936BD1-AD90-465C-9681-B8345D31D72C}" dt="2023-05-30T17:51:11.256" v="30"/>
        <pc:sldMkLst>
          <pc:docMk/>
          <pc:sldMk cId="3246310729" sldId="265"/>
        </pc:sldMkLst>
      </pc:sldChg>
      <pc:sldMasterChg chg="add del addSldLayout delSldLayout">
        <pc:chgData name="K.S.PAVAL - [CB.EN.U4AIE20047]" userId="S::cb.en.u4aie20047@cb.students.amrita.edu::6f7955f6-0dce-4069-b94e-1cd013f22682" providerId="AD" clId="Web-{78936BD1-AD90-465C-9681-B8345D31D72C}" dt="2023-05-30T16:15:01.723" v="28"/>
        <pc:sldMasterMkLst>
          <pc:docMk/>
          <pc:sldMasterMk cId="2460954070" sldId="2147483660"/>
        </pc:sldMasterMkLst>
        <pc:sldLayoutChg chg="add del">
          <pc:chgData name="K.S.PAVAL - [CB.EN.U4AIE20047]" userId="S::cb.en.u4aie20047@cb.students.amrita.edu::6f7955f6-0dce-4069-b94e-1cd013f22682" providerId="AD" clId="Web-{78936BD1-AD90-465C-9681-B8345D31D72C}" dt="2023-05-30T16:15:01.723" v="28"/>
          <pc:sldLayoutMkLst>
            <pc:docMk/>
            <pc:sldMasterMk cId="2460954070" sldId="2147483660"/>
            <pc:sldLayoutMk cId="2385387890" sldId="2147483661"/>
          </pc:sldLayoutMkLst>
        </pc:sldLayoutChg>
        <pc:sldLayoutChg chg="add del">
          <pc:chgData name="K.S.PAVAL - [CB.EN.U4AIE20047]" userId="S::cb.en.u4aie20047@cb.students.amrita.edu::6f7955f6-0dce-4069-b94e-1cd013f22682" providerId="AD" clId="Web-{78936BD1-AD90-465C-9681-B8345D31D72C}" dt="2023-05-30T16:15:01.723" v="28"/>
          <pc:sldLayoutMkLst>
            <pc:docMk/>
            <pc:sldMasterMk cId="2460954070" sldId="2147483660"/>
            <pc:sldLayoutMk cId="949138452" sldId="2147483662"/>
          </pc:sldLayoutMkLst>
        </pc:sldLayoutChg>
        <pc:sldLayoutChg chg="add del">
          <pc:chgData name="K.S.PAVAL - [CB.EN.U4AIE20047]" userId="S::cb.en.u4aie20047@cb.students.amrita.edu::6f7955f6-0dce-4069-b94e-1cd013f22682" providerId="AD" clId="Web-{78936BD1-AD90-465C-9681-B8345D31D72C}" dt="2023-05-30T16:15:01.723" v="28"/>
          <pc:sldLayoutMkLst>
            <pc:docMk/>
            <pc:sldMasterMk cId="2460954070" sldId="2147483660"/>
            <pc:sldLayoutMk cId="2591524520" sldId="2147483663"/>
          </pc:sldLayoutMkLst>
        </pc:sldLayoutChg>
        <pc:sldLayoutChg chg="add del">
          <pc:chgData name="K.S.PAVAL - [CB.EN.U4AIE20047]" userId="S::cb.en.u4aie20047@cb.students.amrita.edu::6f7955f6-0dce-4069-b94e-1cd013f22682" providerId="AD" clId="Web-{78936BD1-AD90-465C-9681-B8345D31D72C}" dt="2023-05-30T16:15:01.723" v="28"/>
          <pc:sldLayoutMkLst>
            <pc:docMk/>
            <pc:sldMasterMk cId="2460954070" sldId="2147483660"/>
            <pc:sldLayoutMk cId="1203092039" sldId="2147483664"/>
          </pc:sldLayoutMkLst>
        </pc:sldLayoutChg>
        <pc:sldLayoutChg chg="add del">
          <pc:chgData name="K.S.PAVAL - [CB.EN.U4AIE20047]" userId="S::cb.en.u4aie20047@cb.students.amrita.edu::6f7955f6-0dce-4069-b94e-1cd013f22682" providerId="AD" clId="Web-{78936BD1-AD90-465C-9681-B8345D31D72C}" dt="2023-05-30T16:15:01.723" v="28"/>
          <pc:sldLayoutMkLst>
            <pc:docMk/>
            <pc:sldMasterMk cId="2460954070" sldId="2147483660"/>
            <pc:sldLayoutMk cId="3733172339" sldId="2147483665"/>
          </pc:sldLayoutMkLst>
        </pc:sldLayoutChg>
        <pc:sldLayoutChg chg="add del">
          <pc:chgData name="K.S.PAVAL - [CB.EN.U4AIE20047]" userId="S::cb.en.u4aie20047@cb.students.amrita.edu::6f7955f6-0dce-4069-b94e-1cd013f22682" providerId="AD" clId="Web-{78936BD1-AD90-465C-9681-B8345D31D72C}" dt="2023-05-30T16:15:01.723" v="28"/>
          <pc:sldLayoutMkLst>
            <pc:docMk/>
            <pc:sldMasterMk cId="2460954070" sldId="2147483660"/>
            <pc:sldLayoutMk cId="3210312558" sldId="2147483666"/>
          </pc:sldLayoutMkLst>
        </pc:sldLayoutChg>
        <pc:sldLayoutChg chg="add del">
          <pc:chgData name="K.S.PAVAL - [CB.EN.U4AIE20047]" userId="S::cb.en.u4aie20047@cb.students.amrita.edu::6f7955f6-0dce-4069-b94e-1cd013f22682" providerId="AD" clId="Web-{78936BD1-AD90-465C-9681-B8345D31D72C}" dt="2023-05-30T16:15:01.723" v="28"/>
          <pc:sldLayoutMkLst>
            <pc:docMk/>
            <pc:sldMasterMk cId="2460954070" sldId="2147483660"/>
            <pc:sldLayoutMk cId="3146388984" sldId="2147483667"/>
          </pc:sldLayoutMkLst>
        </pc:sldLayoutChg>
        <pc:sldLayoutChg chg="add del">
          <pc:chgData name="K.S.PAVAL - [CB.EN.U4AIE20047]" userId="S::cb.en.u4aie20047@cb.students.amrita.edu::6f7955f6-0dce-4069-b94e-1cd013f22682" providerId="AD" clId="Web-{78936BD1-AD90-465C-9681-B8345D31D72C}" dt="2023-05-30T16:15:01.723" v="28"/>
          <pc:sldLayoutMkLst>
            <pc:docMk/>
            <pc:sldMasterMk cId="2460954070" sldId="2147483660"/>
            <pc:sldLayoutMk cId="3171841454" sldId="2147483668"/>
          </pc:sldLayoutMkLst>
        </pc:sldLayoutChg>
        <pc:sldLayoutChg chg="add del">
          <pc:chgData name="K.S.PAVAL - [CB.EN.U4AIE20047]" userId="S::cb.en.u4aie20047@cb.students.amrita.edu::6f7955f6-0dce-4069-b94e-1cd013f22682" providerId="AD" clId="Web-{78936BD1-AD90-465C-9681-B8345D31D72C}" dt="2023-05-30T16:15:01.723" v="28"/>
          <pc:sldLayoutMkLst>
            <pc:docMk/>
            <pc:sldMasterMk cId="2460954070" sldId="2147483660"/>
            <pc:sldLayoutMk cId="1718958274" sldId="2147483669"/>
          </pc:sldLayoutMkLst>
        </pc:sldLayoutChg>
        <pc:sldLayoutChg chg="add del">
          <pc:chgData name="K.S.PAVAL - [CB.EN.U4AIE20047]" userId="S::cb.en.u4aie20047@cb.students.amrita.edu::6f7955f6-0dce-4069-b94e-1cd013f22682" providerId="AD" clId="Web-{78936BD1-AD90-465C-9681-B8345D31D72C}" dt="2023-05-30T16:15:01.723" v="28"/>
          <pc:sldLayoutMkLst>
            <pc:docMk/>
            <pc:sldMasterMk cId="2460954070" sldId="2147483660"/>
            <pc:sldLayoutMk cId="2202905451" sldId="2147483670"/>
          </pc:sldLayoutMkLst>
        </pc:sldLayoutChg>
        <pc:sldLayoutChg chg="add del">
          <pc:chgData name="K.S.PAVAL - [CB.EN.U4AIE20047]" userId="S::cb.en.u4aie20047@cb.students.amrita.edu::6f7955f6-0dce-4069-b94e-1cd013f22682" providerId="AD" clId="Web-{78936BD1-AD90-465C-9681-B8345D31D72C}" dt="2023-05-30T16:15:01.723" v="28"/>
          <pc:sldLayoutMkLst>
            <pc:docMk/>
            <pc:sldMasterMk cId="2460954070" sldId="2147483660"/>
            <pc:sldLayoutMk cId="3479445657" sldId="2147483671"/>
          </pc:sldLayoutMkLst>
        </pc:sldLayoutChg>
      </pc:sldMasterChg>
      <pc:sldMasterChg chg="add addSldLayout">
        <pc:chgData name="K.S.PAVAL - [CB.EN.U4AIE20047]" userId="S::cb.en.u4aie20047@cb.students.amrita.edu::6f7955f6-0dce-4069-b94e-1cd013f22682" providerId="AD" clId="Web-{78936BD1-AD90-465C-9681-B8345D31D72C}" dt="2023-05-30T16:15:01.723" v="28"/>
        <pc:sldMasterMkLst>
          <pc:docMk/>
          <pc:sldMasterMk cId="3306668256" sldId="2147483711"/>
        </pc:sldMasterMkLst>
        <pc:sldLayoutChg chg="add">
          <pc:chgData name="K.S.PAVAL - [CB.EN.U4AIE20047]" userId="S::cb.en.u4aie20047@cb.students.amrita.edu::6f7955f6-0dce-4069-b94e-1cd013f22682" providerId="AD" clId="Web-{78936BD1-AD90-465C-9681-B8345D31D72C}" dt="2023-05-30T16:15:01.723" v="28"/>
          <pc:sldLayoutMkLst>
            <pc:docMk/>
            <pc:sldMasterMk cId="3306668256" sldId="2147483711"/>
            <pc:sldLayoutMk cId="3145107946" sldId="2147483700"/>
          </pc:sldLayoutMkLst>
        </pc:sldLayoutChg>
        <pc:sldLayoutChg chg="add">
          <pc:chgData name="K.S.PAVAL - [CB.EN.U4AIE20047]" userId="S::cb.en.u4aie20047@cb.students.amrita.edu::6f7955f6-0dce-4069-b94e-1cd013f22682" providerId="AD" clId="Web-{78936BD1-AD90-465C-9681-B8345D31D72C}" dt="2023-05-30T16:15:01.723" v="28"/>
          <pc:sldLayoutMkLst>
            <pc:docMk/>
            <pc:sldMasterMk cId="3306668256" sldId="2147483711"/>
            <pc:sldLayoutMk cId="2710610587" sldId="2147483701"/>
          </pc:sldLayoutMkLst>
        </pc:sldLayoutChg>
        <pc:sldLayoutChg chg="add">
          <pc:chgData name="K.S.PAVAL - [CB.EN.U4AIE20047]" userId="S::cb.en.u4aie20047@cb.students.amrita.edu::6f7955f6-0dce-4069-b94e-1cd013f22682" providerId="AD" clId="Web-{78936BD1-AD90-465C-9681-B8345D31D72C}" dt="2023-05-30T16:15:01.723" v="28"/>
          <pc:sldLayoutMkLst>
            <pc:docMk/>
            <pc:sldMasterMk cId="3306668256" sldId="2147483711"/>
            <pc:sldLayoutMk cId="3267172153" sldId="2147483702"/>
          </pc:sldLayoutMkLst>
        </pc:sldLayoutChg>
        <pc:sldLayoutChg chg="add">
          <pc:chgData name="K.S.PAVAL - [CB.EN.U4AIE20047]" userId="S::cb.en.u4aie20047@cb.students.amrita.edu::6f7955f6-0dce-4069-b94e-1cd013f22682" providerId="AD" clId="Web-{78936BD1-AD90-465C-9681-B8345D31D72C}" dt="2023-05-30T16:15:01.723" v="28"/>
          <pc:sldLayoutMkLst>
            <pc:docMk/>
            <pc:sldMasterMk cId="3306668256" sldId="2147483711"/>
            <pc:sldLayoutMk cId="1906021162" sldId="2147483703"/>
          </pc:sldLayoutMkLst>
        </pc:sldLayoutChg>
        <pc:sldLayoutChg chg="add">
          <pc:chgData name="K.S.PAVAL - [CB.EN.U4AIE20047]" userId="S::cb.en.u4aie20047@cb.students.amrita.edu::6f7955f6-0dce-4069-b94e-1cd013f22682" providerId="AD" clId="Web-{78936BD1-AD90-465C-9681-B8345D31D72C}" dt="2023-05-30T16:15:01.723" v="28"/>
          <pc:sldLayoutMkLst>
            <pc:docMk/>
            <pc:sldMasterMk cId="3306668256" sldId="2147483711"/>
            <pc:sldLayoutMk cId="2391393953" sldId="2147483704"/>
          </pc:sldLayoutMkLst>
        </pc:sldLayoutChg>
        <pc:sldLayoutChg chg="add">
          <pc:chgData name="K.S.PAVAL - [CB.EN.U4AIE20047]" userId="S::cb.en.u4aie20047@cb.students.amrita.edu::6f7955f6-0dce-4069-b94e-1cd013f22682" providerId="AD" clId="Web-{78936BD1-AD90-465C-9681-B8345D31D72C}" dt="2023-05-30T16:15:01.723" v="28"/>
          <pc:sldLayoutMkLst>
            <pc:docMk/>
            <pc:sldMasterMk cId="3306668256" sldId="2147483711"/>
            <pc:sldLayoutMk cId="2780671838" sldId="2147483705"/>
          </pc:sldLayoutMkLst>
        </pc:sldLayoutChg>
        <pc:sldLayoutChg chg="add">
          <pc:chgData name="K.S.PAVAL - [CB.EN.U4AIE20047]" userId="S::cb.en.u4aie20047@cb.students.amrita.edu::6f7955f6-0dce-4069-b94e-1cd013f22682" providerId="AD" clId="Web-{78936BD1-AD90-465C-9681-B8345D31D72C}" dt="2023-05-30T16:15:01.723" v="28"/>
          <pc:sldLayoutMkLst>
            <pc:docMk/>
            <pc:sldMasterMk cId="3306668256" sldId="2147483711"/>
            <pc:sldLayoutMk cId="2820166874" sldId="2147483706"/>
          </pc:sldLayoutMkLst>
        </pc:sldLayoutChg>
        <pc:sldLayoutChg chg="add">
          <pc:chgData name="K.S.PAVAL - [CB.EN.U4AIE20047]" userId="S::cb.en.u4aie20047@cb.students.amrita.edu::6f7955f6-0dce-4069-b94e-1cd013f22682" providerId="AD" clId="Web-{78936BD1-AD90-465C-9681-B8345D31D72C}" dt="2023-05-30T16:15:01.723" v="28"/>
          <pc:sldLayoutMkLst>
            <pc:docMk/>
            <pc:sldMasterMk cId="3306668256" sldId="2147483711"/>
            <pc:sldLayoutMk cId="2363746505" sldId="2147483707"/>
          </pc:sldLayoutMkLst>
        </pc:sldLayoutChg>
        <pc:sldLayoutChg chg="add">
          <pc:chgData name="K.S.PAVAL - [CB.EN.U4AIE20047]" userId="S::cb.en.u4aie20047@cb.students.amrita.edu::6f7955f6-0dce-4069-b94e-1cd013f22682" providerId="AD" clId="Web-{78936BD1-AD90-465C-9681-B8345D31D72C}" dt="2023-05-30T16:15:01.723" v="28"/>
          <pc:sldLayoutMkLst>
            <pc:docMk/>
            <pc:sldMasterMk cId="3306668256" sldId="2147483711"/>
            <pc:sldLayoutMk cId="661732293" sldId="2147483708"/>
          </pc:sldLayoutMkLst>
        </pc:sldLayoutChg>
        <pc:sldLayoutChg chg="add">
          <pc:chgData name="K.S.PAVAL - [CB.EN.U4AIE20047]" userId="S::cb.en.u4aie20047@cb.students.amrita.edu::6f7955f6-0dce-4069-b94e-1cd013f22682" providerId="AD" clId="Web-{78936BD1-AD90-465C-9681-B8345D31D72C}" dt="2023-05-30T16:15:01.723" v="28"/>
          <pc:sldLayoutMkLst>
            <pc:docMk/>
            <pc:sldMasterMk cId="3306668256" sldId="2147483711"/>
            <pc:sldLayoutMk cId="1373914434" sldId="2147483709"/>
          </pc:sldLayoutMkLst>
        </pc:sldLayoutChg>
        <pc:sldLayoutChg chg="add">
          <pc:chgData name="K.S.PAVAL - [CB.EN.U4AIE20047]" userId="S::cb.en.u4aie20047@cb.students.amrita.edu::6f7955f6-0dce-4069-b94e-1cd013f22682" providerId="AD" clId="Web-{78936BD1-AD90-465C-9681-B8345D31D72C}" dt="2023-05-30T16:15:01.723" v="28"/>
          <pc:sldLayoutMkLst>
            <pc:docMk/>
            <pc:sldMasterMk cId="3306668256" sldId="2147483711"/>
            <pc:sldLayoutMk cId="324186707" sldId="2147483710"/>
          </pc:sldLayoutMkLst>
        </pc:sldLayoutChg>
      </pc:sldMasterChg>
      <pc:sldMasterChg chg="add del addSldLayout delSldLayout">
        <pc:chgData name="K.S.PAVAL - [CB.EN.U4AIE20047]" userId="S::cb.en.u4aie20047@cb.students.amrita.edu::6f7955f6-0dce-4069-b94e-1cd013f22682" providerId="AD" clId="Web-{78936BD1-AD90-465C-9681-B8345D31D72C}" dt="2023-05-30T16:15:01.645" v="27"/>
        <pc:sldMasterMkLst>
          <pc:docMk/>
          <pc:sldMasterMk cId="903966334" sldId="2147483750"/>
        </pc:sldMasterMkLst>
        <pc:sldLayoutChg chg="add del">
          <pc:chgData name="K.S.PAVAL - [CB.EN.U4AIE20047]" userId="S::cb.en.u4aie20047@cb.students.amrita.edu::6f7955f6-0dce-4069-b94e-1cd013f22682" providerId="AD" clId="Web-{78936BD1-AD90-465C-9681-B8345D31D72C}" dt="2023-05-30T16:15:01.645" v="27"/>
          <pc:sldLayoutMkLst>
            <pc:docMk/>
            <pc:sldMasterMk cId="903966334" sldId="2147483750"/>
            <pc:sldLayoutMk cId="1638621027" sldId="2147483739"/>
          </pc:sldLayoutMkLst>
        </pc:sldLayoutChg>
        <pc:sldLayoutChg chg="add del">
          <pc:chgData name="K.S.PAVAL - [CB.EN.U4AIE20047]" userId="S::cb.en.u4aie20047@cb.students.amrita.edu::6f7955f6-0dce-4069-b94e-1cd013f22682" providerId="AD" clId="Web-{78936BD1-AD90-465C-9681-B8345D31D72C}" dt="2023-05-30T16:15:01.645" v="27"/>
          <pc:sldLayoutMkLst>
            <pc:docMk/>
            <pc:sldMasterMk cId="903966334" sldId="2147483750"/>
            <pc:sldLayoutMk cId="2546078248" sldId="2147483740"/>
          </pc:sldLayoutMkLst>
        </pc:sldLayoutChg>
        <pc:sldLayoutChg chg="add del">
          <pc:chgData name="K.S.PAVAL - [CB.EN.U4AIE20047]" userId="S::cb.en.u4aie20047@cb.students.amrita.edu::6f7955f6-0dce-4069-b94e-1cd013f22682" providerId="AD" clId="Web-{78936BD1-AD90-465C-9681-B8345D31D72C}" dt="2023-05-30T16:15:01.645" v="27"/>
          <pc:sldLayoutMkLst>
            <pc:docMk/>
            <pc:sldMasterMk cId="903966334" sldId="2147483750"/>
            <pc:sldLayoutMk cId="2468940606" sldId="2147483741"/>
          </pc:sldLayoutMkLst>
        </pc:sldLayoutChg>
        <pc:sldLayoutChg chg="add del">
          <pc:chgData name="K.S.PAVAL - [CB.EN.U4AIE20047]" userId="S::cb.en.u4aie20047@cb.students.amrita.edu::6f7955f6-0dce-4069-b94e-1cd013f22682" providerId="AD" clId="Web-{78936BD1-AD90-465C-9681-B8345D31D72C}" dt="2023-05-30T16:15:01.645" v="27"/>
          <pc:sldLayoutMkLst>
            <pc:docMk/>
            <pc:sldMasterMk cId="903966334" sldId="2147483750"/>
            <pc:sldLayoutMk cId="1009578985" sldId="2147483742"/>
          </pc:sldLayoutMkLst>
        </pc:sldLayoutChg>
        <pc:sldLayoutChg chg="add del">
          <pc:chgData name="K.S.PAVAL - [CB.EN.U4AIE20047]" userId="S::cb.en.u4aie20047@cb.students.amrita.edu::6f7955f6-0dce-4069-b94e-1cd013f22682" providerId="AD" clId="Web-{78936BD1-AD90-465C-9681-B8345D31D72C}" dt="2023-05-30T16:15:01.645" v="27"/>
          <pc:sldLayoutMkLst>
            <pc:docMk/>
            <pc:sldMasterMk cId="903966334" sldId="2147483750"/>
            <pc:sldLayoutMk cId="655006995" sldId="2147483743"/>
          </pc:sldLayoutMkLst>
        </pc:sldLayoutChg>
        <pc:sldLayoutChg chg="add del">
          <pc:chgData name="K.S.PAVAL - [CB.EN.U4AIE20047]" userId="S::cb.en.u4aie20047@cb.students.amrita.edu::6f7955f6-0dce-4069-b94e-1cd013f22682" providerId="AD" clId="Web-{78936BD1-AD90-465C-9681-B8345D31D72C}" dt="2023-05-30T16:15:01.645" v="27"/>
          <pc:sldLayoutMkLst>
            <pc:docMk/>
            <pc:sldMasterMk cId="903966334" sldId="2147483750"/>
            <pc:sldLayoutMk cId="2014293203" sldId="2147483744"/>
          </pc:sldLayoutMkLst>
        </pc:sldLayoutChg>
        <pc:sldLayoutChg chg="add del">
          <pc:chgData name="K.S.PAVAL - [CB.EN.U4AIE20047]" userId="S::cb.en.u4aie20047@cb.students.amrita.edu::6f7955f6-0dce-4069-b94e-1cd013f22682" providerId="AD" clId="Web-{78936BD1-AD90-465C-9681-B8345D31D72C}" dt="2023-05-30T16:15:01.645" v="27"/>
          <pc:sldLayoutMkLst>
            <pc:docMk/>
            <pc:sldMasterMk cId="903966334" sldId="2147483750"/>
            <pc:sldLayoutMk cId="3921350340" sldId="2147483745"/>
          </pc:sldLayoutMkLst>
        </pc:sldLayoutChg>
        <pc:sldLayoutChg chg="add del">
          <pc:chgData name="K.S.PAVAL - [CB.EN.U4AIE20047]" userId="S::cb.en.u4aie20047@cb.students.amrita.edu::6f7955f6-0dce-4069-b94e-1cd013f22682" providerId="AD" clId="Web-{78936BD1-AD90-465C-9681-B8345D31D72C}" dt="2023-05-30T16:15:01.645" v="27"/>
          <pc:sldLayoutMkLst>
            <pc:docMk/>
            <pc:sldMasterMk cId="903966334" sldId="2147483750"/>
            <pc:sldLayoutMk cId="3732216523" sldId="2147483746"/>
          </pc:sldLayoutMkLst>
        </pc:sldLayoutChg>
        <pc:sldLayoutChg chg="add del">
          <pc:chgData name="K.S.PAVAL - [CB.EN.U4AIE20047]" userId="S::cb.en.u4aie20047@cb.students.amrita.edu::6f7955f6-0dce-4069-b94e-1cd013f22682" providerId="AD" clId="Web-{78936BD1-AD90-465C-9681-B8345D31D72C}" dt="2023-05-30T16:15:01.645" v="27"/>
          <pc:sldLayoutMkLst>
            <pc:docMk/>
            <pc:sldMasterMk cId="903966334" sldId="2147483750"/>
            <pc:sldLayoutMk cId="4106181641" sldId="2147483747"/>
          </pc:sldLayoutMkLst>
        </pc:sldLayoutChg>
        <pc:sldLayoutChg chg="add del">
          <pc:chgData name="K.S.PAVAL - [CB.EN.U4AIE20047]" userId="S::cb.en.u4aie20047@cb.students.amrita.edu::6f7955f6-0dce-4069-b94e-1cd013f22682" providerId="AD" clId="Web-{78936BD1-AD90-465C-9681-B8345D31D72C}" dt="2023-05-30T16:15:01.645" v="27"/>
          <pc:sldLayoutMkLst>
            <pc:docMk/>
            <pc:sldMasterMk cId="903966334" sldId="2147483750"/>
            <pc:sldLayoutMk cId="1972486976" sldId="2147483748"/>
          </pc:sldLayoutMkLst>
        </pc:sldLayoutChg>
        <pc:sldLayoutChg chg="add del">
          <pc:chgData name="K.S.PAVAL - [CB.EN.U4AIE20047]" userId="S::cb.en.u4aie20047@cb.students.amrita.edu::6f7955f6-0dce-4069-b94e-1cd013f22682" providerId="AD" clId="Web-{78936BD1-AD90-465C-9681-B8345D31D72C}" dt="2023-05-30T16:15:01.645" v="27"/>
          <pc:sldLayoutMkLst>
            <pc:docMk/>
            <pc:sldMasterMk cId="903966334" sldId="2147483750"/>
            <pc:sldLayoutMk cId="2984853688" sldId="2147483749"/>
          </pc:sldLayoutMkLst>
        </pc:sldLayoutChg>
      </pc:sldMasterChg>
    </pc:docChg>
  </pc:docChgLst>
  <pc:docChgLst>
    <pc:chgData name="Guest User" userId="S::urn:spo:anon#311e59db8d7d90e0289f6206ae9f8c05b2ff14beeaa752d3d0b5fc1a401f0cfd::" providerId="AD" clId="Web-{203AD200-2EE8-8927-5EC0-B2F51DC77D7A}"/>
    <pc:docChg chg="addSld modSld">
      <pc:chgData name="Guest User" userId="S::urn:spo:anon#311e59db8d7d90e0289f6206ae9f8c05b2ff14beeaa752d3d0b5fc1a401f0cfd::" providerId="AD" clId="Web-{203AD200-2EE8-8927-5EC0-B2F51DC77D7A}" dt="2023-06-27T06:02:53.070" v="34"/>
      <pc:docMkLst>
        <pc:docMk/>
      </pc:docMkLst>
      <pc:sldChg chg="addSp delSp modSp mod setBg">
        <pc:chgData name="Guest User" userId="S::urn:spo:anon#311e59db8d7d90e0289f6206ae9f8c05b2ff14beeaa752d3d0b5fc1a401f0cfd::" providerId="AD" clId="Web-{203AD200-2EE8-8927-5EC0-B2F51DC77D7A}" dt="2023-06-27T04:22:31.563" v="29" actId="1076"/>
        <pc:sldMkLst>
          <pc:docMk/>
          <pc:sldMk cId="1888223054" sldId="291"/>
        </pc:sldMkLst>
        <pc:spChg chg="mod">
          <ac:chgData name="Guest User" userId="S::urn:spo:anon#311e59db8d7d90e0289f6206ae9f8c05b2ff14beeaa752d3d0b5fc1a401f0cfd::" providerId="AD" clId="Web-{203AD200-2EE8-8927-5EC0-B2F51DC77D7A}" dt="2023-06-27T04:22:25.141" v="27"/>
          <ac:spMkLst>
            <pc:docMk/>
            <pc:sldMk cId="1888223054" sldId="291"/>
            <ac:spMk id="2" creationId="{6B482ECD-5AEF-268C-BAC0-3288B2D90882}"/>
          </ac:spMkLst>
        </pc:spChg>
        <pc:spChg chg="add del mod">
          <ac:chgData name="Guest User" userId="S::urn:spo:anon#311e59db8d7d90e0289f6206ae9f8c05b2ff14beeaa752d3d0b5fc1a401f0cfd::" providerId="AD" clId="Web-{203AD200-2EE8-8927-5EC0-B2F51DC77D7A}" dt="2023-06-27T04:22:15.016" v="24"/>
          <ac:spMkLst>
            <pc:docMk/>
            <pc:sldMk cId="1888223054" sldId="291"/>
            <ac:spMk id="5" creationId="{DC0E6EA7-0625-D19B-10DB-449492B13708}"/>
          </ac:spMkLst>
        </pc:spChg>
        <pc:spChg chg="ord">
          <ac:chgData name="Guest User" userId="S::urn:spo:anon#311e59db8d7d90e0289f6206ae9f8c05b2ff14beeaa752d3d0b5fc1a401f0cfd::" providerId="AD" clId="Web-{203AD200-2EE8-8927-5EC0-B2F51DC77D7A}" dt="2023-06-27T04:22:25.141" v="27"/>
          <ac:spMkLst>
            <pc:docMk/>
            <pc:sldMk cId="1888223054" sldId="291"/>
            <ac:spMk id="6" creationId="{FF5368F3-3107-769A-E360-AB643FF27D4A}"/>
          </ac:spMkLst>
        </pc:spChg>
        <pc:spChg chg="mod">
          <ac:chgData name="Guest User" userId="S::urn:spo:anon#311e59db8d7d90e0289f6206ae9f8c05b2ff14beeaa752d3d0b5fc1a401f0cfd::" providerId="AD" clId="Web-{203AD200-2EE8-8927-5EC0-B2F51DC77D7A}" dt="2023-06-27T04:22:25.141" v="27"/>
          <ac:spMkLst>
            <pc:docMk/>
            <pc:sldMk cId="1888223054" sldId="291"/>
            <ac:spMk id="7" creationId="{0486EF75-B8A5-442A-C857-2ED28DF24F01}"/>
          </ac:spMkLst>
        </pc:spChg>
        <pc:spChg chg="add del">
          <ac:chgData name="Guest User" userId="S::urn:spo:anon#311e59db8d7d90e0289f6206ae9f8c05b2ff14beeaa752d3d0b5fc1a401f0cfd::" providerId="AD" clId="Web-{203AD200-2EE8-8927-5EC0-B2F51DC77D7A}" dt="2023-06-27T04:22:25.141" v="27"/>
          <ac:spMkLst>
            <pc:docMk/>
            <pc:sldMk cId="1888223054" sldId="291"/>
            <ac:spMk id="13" creationId="{09F1E851-CD33-4DE3-B862-1D439E2BB568}"/>
          </ac:spMkLst>
        </pc:spChg>
        <pc:picChg chg="del">
          <ac:chgData name="Guest User" userId="S::urn:spo:anon#311e59db8d7d90e0289f6206ae9f8c05b2ff14beeaa752d3d0b5fc1a401f0cfd::" providerId="AD" clId="Web-{203AD200-2EE8-8927-5EC0-B2F51DC77D7A}" dt="2023-06-27T04:22:09.719" v="23"/>
          <ac:picMkLst>
            <pc:docMk/>
            <pc:sldMk cId="1888223054" sldId="291"/>
            <ac:picMk id="4" creationId="{4A04E3DD-8177-CA16-E704-0D209F0FAAC1}"/>
          </ac:picMkLst>
        </pc:picChg>
        <pc:picChg chg="add mod ord">
          <ac:chgData name="Guest User" userId="S::urn:spo:anon#311e59db8d7d90e0289f6206ae9f8c05b2ff14beeaa752d3d0b5fc1a401f0cfd::" providerId="AD" clId="Web-{203AD200-2EE8-8927-5EC0-B2F51DC77D7A}" dt="2023-06-27T04:22:31.563" v="29" actId="1076"/>
          <ac:picMkLst>
            <pc:docMk/>
            <pc:sldMk cId="1888223054" sldId="291"/>
            <ac:picMk id="8" creationId="{4B6D0A7A-5F25-0667-A6B4-0725148D6C1D}"/>
          </ac:picMkLst>
        </pc:picChg>
      </pc:sldChg>
      <pc:sldChg chg="addSp delSp modSp new mod setBg">
        <pc:chgData name="Guest User" userId="S::urn:spo:anon#311e59db8d7d90e0289f6206ae9f8c05b2ff14beeaa752d3d0b5fc1a401f0cfd::" providerId="AD" clId="Web-{203AD200-2EE8-8927-5EC0-B2F51DC77D7A}" dt="2023-06-27T06:02:53.070" v="34"/>
        <pc:sldMkLst>
          <pc:docMk/>
          <pc:sldMk cId="4200613232" sldId="316"/>
        </pc:sldMkLst>
        <pc:spChg chg="mod">
          <ac:chgData name="Guest User" userId="S::urn:spo:anon#311e59db8d7d90e0289f6206ae9f8c05b2ff14beeaa752d3d0b5fc1a401f0cfd::" providerId="AD" clId="Web-{203AD200-2EE8-8927-5EC0-B2F51DC77D7A}" dt="2023-06-27T04:06:38.536" v="22"/>
          <ac:spMkLst>
            <pc:docMk/>
            <pc:sldMk cId="4200613232" sldId="316"/>
            <ac:spMk id="2" creationId="{CD47C78B-DBC9-94D7-507D-F11508D6098A}"/>
          </ac:spMkLst>
        </pc:spChg>
        <pc:spChg chg="del">
          <ac:chgData name="Guest User" userId="S::urn:spo:anon#311e59db8d7d90e0289f6206ae9f8c05b2ff14beeaa752d3d0b5fc1a401f0cfd::" providerId="AD" clId="Web-{203AD200-2EE8-8927-5EC0-B2F51DC77D7A}" dt="2023-06-27T04:06:25.989" v="19"/>
          <ac:spMkLst>
            <pc:docMk/>
            <pc:sldMk cId="4200613232" sldId="316"/>
            <ac:spMk id="3" creationId="{6998728E-E199-7614-35A3-C94562DA8373}"/>
          </ac:spMkLst>
        </pc:spChg>
        <pc:spChg chg="add del">
          <ac:chgData name="Guest User" userId="S::urn:spo:anon#311e59db8d7d90e0289f6206ae9f8c05b2ff14beeaa752d3d0b5fc1a401f0cfd::" providerId="AD" clId="Web-{203AD200-2EE8-8927-5EC0-B2F51DC77D7A}" dt="2023-06-27T04:06:38.536" v="21"/>
          <ac:spMkLst>
            <pc:docMk/>
            <pc:sldMk cId="4200613232" sldId="316"/>
            <ac:spMk id="8" creationId="{25EF7816-BB23-9B1B-5ACD-6E7DF01F2CA3}"/>
          </ac:spMkLst>
        </pc:spChg>
        <pc:spChg chg="add">
          <ac:chgData name="Guest User" userId="S::urn:spo:anon#311e59db8d7d90e0289f6206ae9f8c05b2ff14beeaa752d3d0b5fc1a401f0cfd::" providerId="AD" clId="Web-{203AD200-2EE8-8927-5EC0-B2F51DC77D7A}" dt="2023-06-27T04:06:38.536" v="22"/>
          <ac:spMkLst>
            <pc:docMk/>
            <pc:sldMk cId="4200613232" sldId="316"/>
            <ac:spMk id="9" creationId="{329E69AA-EBCE-499E-81FE-10A8414B1A60}"/>
          </ac:spMkLst>
        </pc:spChg>
        <pc:spChg chg="add del">
          <ac:chgData name="Guest User" userId="S::urn:spo:anon#311e59db8d7d90e0289f6206ae9f8c05b2ff14beeaa752d3d0b5fc1a401f0cfd::" providerId="AD" clId="Web-{203AD200-2EE8-8927-5EC0-B2F51DC77D7A}" dt="2023-06-27T04:06:38.536" v="21"/>
          <ac:spMkLst>
            <pc:docMk/>
            <pc:sldMk cId="4200613232" sldId="316"/>
            <ac:spMk id="11" creationId="{09F1E851-CD33-4DE3-B862-1D439E2BB568}"/>
          </ac:spMkLst>
        </pc:spChg>
        <pc:picChg chg="add mod ord">
          <ac:chgData name="Guest User" userId="S::urn:spo:anon#311e59db8d7d90e0289f6206ae9f8c05b2ff14beeaa752d3d0b5fc1a401f0cfd::" providerId="AD" clId="Web-{203AD200-2EE8-8927-5EC0-B2F51DC77D7A}" dt="2023-06-27T04:06:38.536" v="22"/>
          <ac:picMkLst>
            <pc:docMk/>
            <pc:sldMk cId="4200613232" sldId="316"/>
            <ac:picMk id="4" creationId="{ACAB0FB7-4C92-5C1E-1DCA-E2F81D4F9787}"/>
          </ac:picMkLst>
        </pc:picChg>
        <pc:picChg chg="add del mod">
          <ac:chgData name="Guest User" userId="S::urn:spo:anon#311e59db8d7d90e0289f6206ae9f8c05b2ff14beeaa752d3d0b5fc1a401f0cfd::" providerId="AD" clId="Web-{203AD200-2EE8-8927-5EC0-B2F51DC77D7A}" dt="2023-06-27T06:02:53.070" v="34"/>
          <ac:picMkLst>
            <pc:docMk/>
            <pc:sldMk cId="4200613232" sldId="316"/>
            <ac:picMk id="5" creationId="{AC467BF4-4CDD-2895-5029-86A470E67ED1}"/>
          </ac:picMkLst>
        </pc:picChg>
      </pc:sldChg>
    </pc:docChg>
  </pc:docChgLst>
  <pc:docChgLst>
    <pc:chgData name="Shreya Sanghamitra - [CB.EN.U4AIE20066]" userId="S::cb.en.u4aie20066@cb.students.amrita.edu::27fb9ed2-3cfa-460e-91e7-d0f627b9e06e" providerId="AD" clId="Web-{5C8D94CA-0E0E-00A5-CA55-0697162885D8}"/>
    <pc:docChg chg="addSld delSld modSld">
      <pc:chgData name="Shreya Sanghamitra - [CB.EN.U4AIE20066]" userId="S::cb.en.u4aie20066@cb.students.amrita.edu::27fb9ed2-3cfa-460e-91e7-d0f627b9e06e" providerId="AD" clId="Web-{5C8D94CA-0E0E-00A5-CA55-0697162885D8}" dt="2023-06-02T06:12:21.868" v="415" actId="20577"/>
      <pc:docMkLst>
        <pc:docMk/>
      </pc:docMkLst>
      <pc:sldChg chg="modSp">
        <pc:chgData name="Shreya Sanghamitra - [CB.EN.U4AIE20066]" userId="S::cb.en.u4aie20066@cb.students.amrita.edu::27fb9ed2-3cfa-460e-91e7-d0f627b9e06e" providerId="AD" clId="Web-{5C8D94CA-0E0E-00A5-CA55-0697162885D8}" dt="2023-06-02T02:10:34.193" v="7" actId="20577"/>
        <pc:sldMkLst>
          <pc:docMk/>
          <pc:sldMk cId="629464466" sldId="284"/>
        </pc:sldMkLst>
        <pc:spChg chg="mod">
          <ac:chgData name="Shreya Sanghamitra - [CB.EN.U4AIE20066]" userId="S::cb.en.u4aie20066@cb.students.amrita.edu::27fb9ed2-3cfa-460e-91e7-d0f627b9e06e" providerId="AD" clId="Web-{5C8D94CA-0E0E-00A5-CA55-0697162885D8}" dt="2023-06-02T02:10:34.193" v="7" actId="20577"/>
          <ac:spMkLst>
            <pc:docMk/>
            <pc:sldMk cId="629464466" sldId="284"/>
            <ac:spMk id="2" creationId="{A10F6B3B-F89E-0633-1048-446E7D6C7596}"/>
          </ac:spMkLst>
        </pc:spChg>
      </pc:sldChg>
      <pc:sldChg chg="del">
        <pc:chgData name="Shreya Sanghamitra - [CB.EN.U4AIE20066]" userId="S::cb.en.u4aie20066@cb.students.amrita.edu::27fb9ed2-3cfa-460e-91e7-d0f627b9e06e" providerId="AD" clId="Web-{5C8D94CA-0E0E-00A5-CA55-0697162885D8}" dt="2023-06-02T02:10:42.428" v="8"/>
        <pc:sldMkLst>
          <pc:docMk/>
          <pc:sldMk cId="603139538" sldId="286"/>
        </pc:sldMkLst>
      </pc:sldChg>
      <pc:sldChg chg="addSp delSp modSp add replId">
        <pc:chgData name="Shreya Sanghamitra - [CB.EN.U4AIE20066]" userId="S::cb.en.u4aie20066@cb.students.amrita.edu::27fb9ed2-3cfa-460e-91e7-d0f627b9e06e" providerId="AD" clId="Web-{5C8D94CA-0E0E-00A5-CA55-0697162885D8}" dt="2023-06-02T02:13:35.444" v="30" actId="14100"/>
        <pc:sldMkLst>
          <pc:docMk/>
          <pc:sldMk cId="1081554179" sldId="290"/>
        </pc:sldMkLst>
        <pc:spChg chg="mod">
          <ac:chgData name="Shreya Sanghamitra - [CB.EN.U4AIE20066]" userId="S::cb.en.u4aie20066@cb.students.amrita.edu::27fb9ed2-3cfa-460e-91e7-d0f627b9e06e" providerId="AD" clId="Web-{5C8D94CA-0E0E-00A5-CA55-0697162885D8}" dt="2023-06-02T02:12:09.459" v="19"/>
          <ac:spMkLst>
            <pc:docMk/>
            <pc:sldMk cId="1081554179" sldId="290"/>
            <ac:spMk id="2" creationId="{1BBA05E4-82C9-8E24-BEFD-81D887C693BD}"/>
          </ac:spMkLst>
        </pc:spChg>
        <pc:spChg chg="add del mod">
          <ac:chgData name="Shreya Sanghamitra - [CB.EN.U4AIE20066]" userId="S::cb.en.u4aie20066@cb.students.amrita.edu::27fb9ed2-3cfa-460e-91e7-d0f627b9e06e" providerId="AD" clId="Web-{5C8D94CA-0E0E-00A5-CA55-0697162885D8}" dt="2023-06-02T02:11:36.068" v="14"/>
          <ac:spMkLst>
            <pc:docMk/>
            <pc:sldMk cId="1081554179" sldId="290"/>
            <ac:spMk id="4" creationId="{AFF9AFD8-1CCE-E8DD-D4EE-6C884CF478A8}"/>
          </ac:spMkLst>
        </pc:spChg>
        <pc:spChg chg="mod">
          <ac:chgData name="Shreya Sanghamitra - [CB.EN.U4AIE20066]" userId="S::cb.en.u4aie20066@cb.students.amrita.edu::27fb9ed2-3cfa-460e-91e7-d0f627b9e06e" providerId="AD" clId="Web-{5C8D94CA-0E0E-00A5-CA55-0697162885D8}" dt="2023-06-02T02:12:09.459" v="19"/>
          <ac:spMkLst>
            <pc:docMk/>
            <pc:sldMk cId="1081554179" sldId="290"/>
            <ac:spMk id="10" creationId="{D3CE495D-5004-D398-4991-E918619AD499}"/>
          </ac:spMkLst>
        </pc:spChg>
        <pc:spChg chg="add del">
          <ac:chgData name="Shreya Sanghamitra - [CB.EN.U4AIE20066]" userId="S::cb.en.u4aie20066@cb.students.amrita.edu::27fb9ed2-3cfa-460e-91e7-d0f627b9e06e" providerId="AD" clId="Web-{5C8D94CA-0E0E-00A5-CA55-0697162885D8}" dt="2023-06-02T02:12:09.459" v="19"/>
          <ac:spMkLst>
            <pc:docMk/>
            <pc:sldMk cId="1081554179" sldId="290"/>
            <ac:spMk id="17" creationId="{08AC1B80-F8B2-4B95-B4B7-7917A33D244F}"/>
          </ac:spMkLst>
        </pc:spChg>
        <pc:spChg chg="add del">
          <ac:chgData name="Shreya Sanghamitra - [CB.EN.U4AIE20066]" userId="S::cb.en.u4aie20066@cb.students.amrita.edu::27fb9ed2-3cfa-460e-91e7-d0f627b9e06e" providerId="AD" clId="Web-{5C8D94CA-0E0E-00A5-CA55-0697162885D8}" dt="2023-06-02T02:12:09.459" v="19"/>
          <ac:spMkLst>
            <pc:docMk/>
            <pc:sldMk cId="1081554179" sldId="290"/>
            <ac:spMk id="22" creationId="{09F1E851-CD33-4DE3-B862-1D439E2BB568}"/>
          </ac:spMkLst>
        </pc:spChg>
        <pc:picChg chg="del">
          <ac:chgData name="Shreya Sanghamitra - [CB.EN.U4AIE20066]" userId="S::cb.en.u4aie20066@cb.students.amrita.edu::27fb9ed2-3cfa-460e-91e7-d0f627b9e06e" providerId="AD" clId="Web-{5C8D94CA-0E0E-00A5-CA55-0697162885D8}" dt="2023-06-02T02:11:37.787" v="15"/>
          <ac:picMkLst>
            <pc:docMk/>
            <pc:sldMk cId="1081554179" sldId="290"/>
            <ac:picMk id="5" creationId="{22E2E425-CDBD-0D72-6F80-5ACDC3E2A40B}"/>
          </ac:picMkLst>
        </pc:picChg>
        <pc:picChg chg="add del mod">
          <ac:chgData name="Shreya Sanghamitra - [CB.EN.U4AIE20066]" userId="S::cb.en.u4aie20066@cb.students.amrita.edu::27fb9ed2-3cfa-460e-91e7-d0f627b9e06e" providerId="AD" clId="Web-{5C8D94CA-0E0E-00A5-CA55-0697162885D8}" dt="2023-06-02T02:12:11.662" v="21"/>
          <ac:picMkLst>
            <pc:docMk/>
            <pc:sldMk cId="1081554179" sldId="290"/>
            <ac:picMk id="6" creationId="{039CC7EA-7642-B73D-5531-73B3DFD76AD5}"/>
          </ac:picMkLst>
        </pc:picChg>
        <pc:picChg chg="add mod">
          <ac:chgData name="Shreya Sanghamitra - [CB.EN.U4AIE20066]" userId="S::cb.en.u4aie20066@cb.students.amrita.edu::27fb9ed2-3cfa-460e-91e7-d0f627b9e06e" providerId="AD" clId="Web-{5C8D94CA-0E0E-00A5-CA55-0697162885D8}" dt="2023-06-02T02:13:35.444" v="30" actId="14100"/>
          <ac:picMkLst>
            <pc:docMk/>
            <pc:sldMk cId="1081554179" sldId="290"/>
            <ac:picMk id="7" creationId="{495C2EA3-7DF2-4029-9747-438C383FC24D}"/>
          </ac:picMkLst>
        </pc:picChg>
        <pc:picChg chg="del">
          <ac:chgData name="Shreya Sanghamitra - [CB.EN.U4AIE20066]" userId="S::cb.en.u4aie20066@cb.students.amrita.edu::27fb9ed2-3cfa-460e-91e7-d0f627b9e06e" providerId="AD" clId="Web-{5C8D94CA-0E0E-00A5-CA55-0697162885D8}" dt="2023-06-02T02:11:29.631" v="12"/>
          <ac:picMkLst>
            <pc:docMk/>
            <pc:sldMk cId="1081554179" sldId="290"/>
            <ac:picMk id="8" creationId="{5F597F63-D316-1160-0426-C4440DEC0B7C}"/>
          </ac:picMkLst>
        </pc:picChg>
        <pc:picChg chg="add mod">
          <ac:chgData name="Shreya Sanghamitra - [CB.EN.U4AIE20066]" userId="S::cb.en.u4aie20066@cb.students.amrita.edu::27fb9ed2-3cfa-460e-91e7-d0f627b9e06e" providerId="AD" clId="Web-{5C8D94CA-0E0E-00A5-CA55-0697162885D8}" dt="2023-06-02T02:13:01.037" v="29" actId="1076"/>
          <ac:picMkLst>
            <pc:docMk/>
            <pc:sldMk cId="1081554179" sldId="290"/>
            <ac:picMk id="9" creationId="{1DFADE65-6AFD-ADD8-2573-A467F0C58DC8}"/>
          </ac:picMkLst>
        </pc:picChg>
      </pc:sldChg>
      <pc:sldChg chg="add del">
        <pc:chgData name="Shreya Sanghamitra - [CB.EN.U4AIE20066]" userId="S::cb.en.u4aie20066@cb.students.amrita.edu::27fb9ed2-3cfa-460e-91e7-d0f627b9e06e" providerId="AD" clId="Web-{5C8D94CA-0E0E-00A5-CA55-0697162885D8}" dt="2023-06-02T02:10:48.428" v="10"/>
        <pc:sldMkLst>
          <pc:docMk/>
          <pc:sldMk cId="3039804423" sldId="290"/>
        </pc:sldMkLst>
      </pc:sldChg>
      <pc:sldChg chg="addSp delSp modSp new">
        <pc:chgData name="Shreya Sanghamitra - [CB.EN.U4AIE20066]" userId="S::cb.en.u4aie20066@cb.students.amrita.edu::27fb9ed2-3cfa-460e-91e7-d0f627b9e06e" providerId="AD" clId="Web-{5C8D94CA-0E0E-00A5-CA55-0697162885D8}" dt="2023-06-02T06:12:21.868" v="415" actId="20577"/>
        <pc:sldMkLst>
          <pc:docMk/>
          <pc:sldMk cId="1888223054" sldId="291"/>
        </pc:sldMkLst>
        <pc:spChg chg="mod">
          <ac:chgData name="Shreya Sanghamitra - [CB.EN.U4AIE20066]" userId="S::cb.en.u4aie20066@cb.students.amrita.edu::27fb9ed2-3cfa-460e-91e7-d0f627b9e06e" providerId="AD" clId="Web-{5C8D94CA-0E0E-00A5-CA55-0697162885D8}" dt="2023-06-02T02:16:47.822" v="59" actId="1076"/>
          <ac:spMkLst>
            <pc:docMk/>
            <pc:sldMk cId="1888223054" sldId="291"/>
            <ac:spMk id="2" creationId="{6B482ECD-5AEF-268C-BAC0-3288B2D90882}"/>
          </ac:spMkLst>
        </pc:spChg>
        <pc:spChg chg="del">
          <ac:chgData name="Shreya Sanghamitra - [CB.EN.U4AIE20066]" userId="S::cb.en.u4aie20066@cb.students.amrita.edu::27fb9ed2-3cfa-460e-91e7-d0f627b9e06e" providerId="AD" clId="Web-{5C8D94CA-0E0E-00A5-CA55-0697162885D8}" dt="2023-06-02T02:14:24.772" v="32"/>
          <ac:spMkLst>
            <pc:docMk/>
            <pc:sldMk cId="1888223054" sldId="291"/>
            <ac:spMk id="3" creationId="{317873D0-1C47-C4DD-7F56-3872CD18AA8C}"/>
          </ac:spMkLst>
        </pc:spChg>
        <pc:spChg chg="add">
          <ac:chgData name="Shreya Sanghamitra - [CB.EN.U4AIE20066]" userId="S::cb.en.u4aie20066@cb.students.amrita.edu::27fb9ed2-3cfa-460e-91e7-d0f627b9e06e" providerId="AD" clId="Web-{5C8D94CA-0E0E-00A5-CA55-0697162885D8}" dt="2023-06-02T02:17:11.229" v="61"/>
          <ac:spMkLst>
            <pc:docMk/>
            <pc:sldMk cId="1888223054" sldId="291"/>
            <ac:spMk id="6" creationId="{FF5368F3-3107-769A-E360-AB643FF27D4A}"/>
          </ac:spMkLst>
        </pc:spChg>
        <pc:spChg chg="add mod">
          <ac:chgData name="Shreya Sanghamitra - [CB.EN.U4AIE20066]" userId="S::cb.en.u4aie20066@cb.students.amrita.edu::27fb9ed2-3cfa-460e-91e7-d0f627b9e06e" providerId="AD" clId="Web-{5C8D94CA-0E0E-00A5-CA55-0697162885D8}" dt="2023-06-02T06:12:21.868" v="415" actId="20577"/>
          <ac:spMkLst>
            <pc:docMk/>
            <pc:sldMk cId="1888223054" sldId="291"/>
            <ac:spMk id="7" creationId="{0486EF75-B8A5-442A-C857-2ED28DF24F01}"/>
          </ac:spMkLst>
        </pc:spChg>
        <pc:picChg chg="add mod ord">
          <ac:chgData name="Shreya Sanghamitra - [CB.EN.U4AIE20066]" userId="S::cb.en.u4aie20066@cb.students.amrita.edu::27fb9ed2-3cfa-460e-91e7-d0f627b9e06e" providerId="AD" clId="Web-{5C8D94CA-0E0E-00A5-CA55-0697162885D8}" dt="2023-06-02T02:24:20.845" v="270" actId="1076"/>
          <ac:picMkLst>
            <pc:docMk/>
            <pc:sldMk cId="1888223054" sldId="291"/>
            <ac:picMk id="4" creationId="{4A04E3DD-8177-CA16-E704-0D209F0FAAC1}"/>
          </ac:picMkLst>
        </pc:picChg>
        <pc:picChg chg="add del mod">
          <ac:chgData name="Shreya Sanghamitra - [CB.EN.U4AIE20066]" userId="S::cb.en.u4aie20066@cb.students.amrita.edu::27fb9ed2-3cfa-460e-91e7-d0f627b9e06e" providerId="AD" clId="Web-{5C8D94CA-0E0E-00A5-CA55-0697162885D8}" dt="2023-06-02T02:15:14.398" v="39"/>
          <ac:picMkLst>
            <pc:docMk/>
            <pc:sldMk cId="1888223054" sldId="291"/>
            <ac:picMk id="5" creationId="{D3AA430E-401F-6050-CBC5-8A84AA270DAD}"/>
          </ac:picMkLst>
        </pc:picChg>
      </pc:sldChg>
      <pc:sldChg chg="addSp delSp modSp new">
        <pc:chgData name="Shreya Sanghamitra - [CB.EN.U4AIE20066]" userId="S::cb.en.u4aie20066@cb.students.amrita.edu::27fb9ed2-3cfa-460e-91e7-d0f627b9e06e" providerId="AD" clId="Web-{5C8D94CA-0E0E-00A5-CA55-0697162885D8}" dt="2023-06-02T02:15:55.414" v="50" actId="1076"/>
        <pc:sldMkLst>
          <pc:docMk/>
          <pc:sldMk cId="2023561508" sldId="292"/>
        </pc:sldMkLst>
        <pc:spChg chg="mod">
          <ac:chgData name="Shreya Sanghamitra - [CB.EN.U4AIE20066]" userId="S::cb.en.u4aie20066@cb.students.amrita.edu::27fb9ed2-3cfa-460e-91e7-d0f627b9e06e" providerId="AD" clId="Web-{5C8D94CA-0E0E-00A5-CA55-0697162885D8}" dt="2023-06-02T02:15:53.508" v="49" actId="20577"/>
          <ac:spMkLst>
            <pc:docMk/>
            <pc:sldMk cId="2023561508" sldId="292"/>
            <ac:spMk id="2" creationId="{49AC0BDF-16EC-8080-0E54-B5A768E22048}"/>
          </ac:spMkLst>
        </pc:spChg>
        <pc:spChg chg="del">
          <ac:chgData name="Shreya Sanghamitra - [CB.EN.U4AIE20066]" userId="S::cb.en.u4aie20066@cb.students.amrita.edu::27fb9ed2-3cfa-460e-91e7-d0f627b9e06e" providerId="AD" clId="Web-{5C8D94CA-0E0E-00A5-CA55-0697162885D8}" dt="2023-06-02T02:15:21.539" v="41"/>
          <ac:spMkLst>
            <pc:docMk/>
            <pc:sldMk cId="2023561508" sldId="292"/>
            <ac:spMk id="3" creationId="{EAC516FC-040E-8A61-A8BE-BFE0FB451F50}"/>
          </ac:spMkLst>
        </pc:spChg>
        <pc:picChg chg="add mod ord">
          <ac:chgData name="Shreya Sanghamitra - [CB.EN.U4AIE20066]" userId="S::cb.en.u4aie20066@cb.students.amrita.edu::27fb9ed2-3cfa-460e-91e7-d0f627b9e06e" providerId="AD" clId="Web-{5C8D94CA-0E0E-00A5-CA55-0697162885D8}" dt="2023-06-02T02:15:55.414" v="50" actId="1076"/>
          <ac:picMkLst>
            <pc:docMk/>
            <pc:sldMk cId="2023561508" sldId="292"/>
            <ac:picMk id="4" creationId="{257D41D1-C567-E1D9-5504-16BC2B7C1864}"/>
          </ac:picMkLst>
        </pc:picChg>
      </pc:sldChg>
    </pc:docChg>
  </pc:docChgLst>
  <pc:docChgLst>
    <pc:chgData name="DINESH KUMAR M R - [CB.EN.U4AIE20011]" userId="S::cb.en.u4aie20011@cb.students.amrita.edu::59fe3baa-5119-4fce-8c53-3b0df526d83d" providerId="AD" clId="Web-{D37430F7-05A7-2877-6BCA-0DA0FFED07B0}"/>
    <pc:docChg chg="addSld modSld sldOrd">
      <pc:chgData name="DINESH KUMAR M R - [CB.EN.U4AIE20011]" userId="S::cb.en.u4aie20011@cb.students.amrita.edu::59fe3baa-5119-4fce-8c53-3b0df526d83d" providerId="AD" clId="Web-{D37430F7-05A7-2877-6BCA-0DA0FFED07B0}" dt="2023-05-31T04:13:15.307" v="186" actId="1076"/>
      <pc:docMkLst>
        <pc:docMk/>
      </pc:docMkLst>
      <pc:sldChg chg="addSp delSp modSp">
        <pc:chgData name="DINESH KUMAR M R - [CB.EN.U4AIE20011]" userId="S::cb.en.u4aie20011@cb.students.amrita.edu::59fe3baa-5119-4fce-8c53-3b0df526d83d" providerId="AD" clId="Web-{D37430F7-05A7-2877-6BCA-0DA0FFED07B0}" dt="2023-05-31T03:59:23.050" v="158" actId="1076"/>
        <pc:sldMkLst>
          <pc:docMk/>
          <pc:sldMk cId="1722548637" sldId="274"/>
        </pc:sldMkLst>
        <pc:spChg chg="del">
          <ac:chgData name="DINESH KUMAR M R - [CB.EN.U4AIE20011]" userId="S::cb.en.u4aie20011@cb.students.amrita.edu::59fe3baa-5119-4fce-8c53-3b0df526d83d" providerId="AD" clId="Web-{D37430F7-05A7-2877-6BCA-0DA0FFED07B0}" dt="2023-05-31T03:38:16.828" v="1"/>
          <ac:spMkLst>
            <pc:docMk/>
            <pc:sldMk cId="1722548637" sldId="274"/>
            <ac:spMk id="3" creationId="{EC854350-9F21-C19F-5203-F1C7824FF611}"/>
          </ac:spMkLst>
        </pc:spChg>
        <pc:graphicFrameChg chg="add mod modGraphic">
          <ac:chgData name="DINESH KUMAR M R - [CB.EN.U4AIE20011]" userId="S::cb.en.u4aie20011@cb.students.amrita.edu::59fe3baa-5119-4fce-8c53-3b0df526d83d" providerId="AD" clId="Web-{D37430F7-05A7-2877-6BCA-0DA0FFED07B0}" dt="2023-05-31T03:59:23.050" v="158" actId="1076"/>
          <ac:graphicFrameMkLst>
            <pc:docMk/>
            <pc:sldMk cId="1722548637" sldId="274"/>
            <ac:graphicFrameMk id="4" creationId="{46CA5756-7B99-8D2A-DFF8-3ABD454CBE51}"/>
          </ac:graphicFrameMkLst>
        </pc:graphicFrameChg>
      </pc:sldChg>
      <pc:sldChg chg="delSp ord">
        <pc:chgData name="DINESH KUMAR M R - [CB.EN.U4AIE20011]" userId="S::cb.en.u4aie20011@cb.students.amrita.edu::59fe3baa-5119-4fce-8c53-3b0df526d83d" providerId="AD" clId="Web-{D37430F7-05A7-2877-6BCA-0DA0FFED07B0}" dt="2023-05-31T03:55:40.044" v="138"/>
        <pc:sldMkLst>
          <pc:docMk/>
          <pc:sldMk cId="629464466" sldId="284"/>
        </pc:sldMkLst>
        <pc:spChg chg="del">
          <ac:chgData name="DINESH KUMAR M R - [CB.EN.U4AIE20011]" userId="S::cb.en.u4aie20011@cb.students.amrita.edu::59fe3baa-5119-4fce-8c53-3b0df526d83d" providerId="AD" clId="Web-{D37430F7-05A7-2877-6BCA-0DA0FFED07B0}" dt="2023-05-31T03:38:12.515" v="0"/>
          <ac:spMkLst>
            <pc:docMk/>
            <pc:sldMk cId="629464466" sldId="284"/>
            <ac:spMk id="3" creationId="{1127BA19-A1D0-CBAF-F2AF-05BEE8ADD432}"/>
          </ac:spMkLst>
        </pc:spChg>
      </pc:sldChg>
      <pc:sldChg chg="ord">
        <pc:chgData name="DINESH KUMAR M R - [CB.EN.U4AIE20011]" userId="S::cb.en.u4aie20011@cb.students.amrita.edu::59fe3baa-5119-4fce-8c53-3b0df526d83d" providerId="AD" clId="Web-{D37430F7-05A7-2877-6BCA-0DA0FFED07B0}" dt="2023-05-31T03:55:45.028" v="140"/>
        <pc:sldMkLst>
          <pc:docMk/>
          <pc:sldMk cId="2011194521" sldId="285"/>
        </pc:sldMkLst>
      </pc:sldChg>
      <pc:sldChg chg="ord">
        <pc:chgData name="DINESH KUMAR M R - [CB.EN.U4AIE20011]" userId="S::cb.en.u4aie20011@cb.students.amrita.edu::59fe3baa-5119-4fce-8c53-3b0df526d83d" providerId="AD" clId="Web-{D37430F7-05A7-2877-6BCA-0DA0FFED07B0}" dt="2023-05-31T03:55:41.919" v="139"/>
        <pc:sldMkLst>
          <pc:docMk/>
          <pc:sldMk cId="603139538" sldId="286"/>
        </pc:sldMkLst>
      </pc:sldChg>
      <pc:sldChg chg="addSp delSp modSp new mod setBg">
        <pc:chgData name="DINESH KUMAR M R - [CB.EN.U4AIE20011]" userId="S::cb.en.u4aie20011@cb.students.amrita.edu::59fe3baa-5119-4fce-8c53-3b0df526d83d" providerId="AD" clId="Web-{D37430F7-05A7-2877-6BCA-0DA0FFED07B0}" dt="2023-05-31T03:48:28.094" v="137" actId="20577"/>
        <pc:sldMkLst>
          <pc:docMk/>
          <pc:sldMk cId="147094707" sldId="287"/>
        </pc:sldMkLst>
        <pc:spChg chg="mod">
          <ac:chgData name="DINESH KUMAR M R - [CB.EN.U4AIE20011]" userId="S::cb.en.u4aie20011@cb.students.amrita.edu::59fe3baa-5119-4fce-8c53-3b0df526d83d" providerId="AD" clId="Web-{D37430F7-05A7-2877-6BCA-0DA0FFED07B0}" dt="2023-05-31T03:48:28.094" v="137" actId="20577"/>
          <ac:spMkLst>
            <pc:docMk/>
            <pc:sldMk cId="147094707" sldId="287"/>
            <ac:spMk id="2" creationId="{BB6E7D0D-3C6B-EB68-DD60-5BEDA4DF1E96}"/>
          </ac:spMkLst>
        </pc:spChg>
        <pc:spChg chg="add del mod">
          <ac:chgData name="DINESH KUMAR M R - [CB.EN.U4AIE20011]" userId="S::cb.en.u4aie20011@cb.students.amrita.edu::59fe3baa-5119-4fce-8c53-3b0df526d83d" providerId="AD" clId="Web-{D37430F7-05A7-2877-6BCA-0DA0FFED07B0}" dt="2023-05-31T03:48:02.734" v="135"/>
          <ac:spMkLst>
            <pc:docMk/>
            <pc:sldMk cId="147094707" sldId="287"/>
            <ac:spMk id="3" creationId="{422F095E-6C58-9945-5894-2BF1F93D28A3}"/>
          </ac:spMkLst>
        </pc:spChg>
        <pc:spChg chg="add">
          <ac:chgData name="DINESH KUMAR M R - [CB.EN.U4AIE20011]" userId="S::cb.en.u4aie20011@cb.students.amrita.edu::59fe3baa-5119-4fce-8c53-3b0df526d83d" providerId="AD" clId="Web-{D37430F7-05A7-2877-6BCA-0DA0FFED07B0}" dt="2023-05-31T03:48:02.734" v="135"/>
          <ac:spMkLst>
            <pc:docMk/>
            <pc:sldMk cId="147094707" sldId="287"/>
            <ac:spMk id="9" creationId="{F90E1A7D-E37F-4622-979D-188B4349CFE8}"/>
          </ac:spMkLst>
        </pc:spChg>
        <pc:graphicFrameChg chg="add">
          <ac:chgData name="DINESH KUMAR M R - [CB.EN.U4AIE20011]" userId="S::cb.en.u4aie20011@cb.students.amrita.edu::59fe3baa-5119-4fce-8c53-3b0df526d83d" providerId="AD" clId="Web-{D37430F7-05A7-2877-6BCA-0DA0FFED07B0}" dt="2023-05-31T03:48:02.734" v="135"/>
          <ac:graphicFrameMkLst>
            <pc:docMk/>
            <pc:sldMk cId="147094707" sldId="287"/>
            <ac:graphicFrameMk id="5" creationId="{35FC0CD0-35F7-53DC-5BC8-7EF2A0294DB4}"/>
          </ac:graphicFrameMkLst>
        </pc:graphicFrameChg>
      </pc:sldChg>
      <pc:sldChg chg="addSp delSp modSp new mod setBg">
        <pc:chgData name="DINESH KUMAR M R - [CB.EN.U4AIE20011]" userId="S::cb.en.u4aie20011@cb.students.amrita.edu::59fe3baa-5119-4fce-8c53-3b0df526d83d" providerId="AD" clId="Web-{D37430F7-05A7-2877-6BCA-0DA0FFED07B0}" dt="2023-05-31T03:58:49.315" v="157"/>
        <pc:sldMkLst>
          <pc:docMk/>
          <pc:sldMk cId="512115328" sldId="288"/>
        </pc:sldMkLst>
        <pc:spChg chg="mod">
          <ac:chgData name="DINESH KUMAR M R - [CB.EN.U4AIE20011]" userId="S::cb.en.u4aie20011@cb.students.amrita.edu::59fe3baa-5119-4fce-8c53-3b0df526d83d" providerId="AD" clId="Web-{D37430F7-05A7-2877-6BCA-0DA0FFED07B0}" dt="2023-05-31T03:58:49.315" v="157"/>
          <ac:spMkLst>
            <pc:docMk/>
            <pc:sldMk cId="512115328" sldId="288"/>
            <ac:spMk id="2" creationId="{60EB6CE1-6DA4-35E3-5466-E862BF798B09}"/>
          </ac:spMkLst>
        </pc:spChg>
        <pc:spChg chg="add mod">
          <ac:chgData name="DINESH KUMAR M R - [CB.EN.U4AIE20011]" userId="S::cb.en.u4aie20011@cb.students.amrita.edu::59fe3baa-5119-4fce-8c53-3b0df526d83d" providerId="AD" clId="Web-{D37430F7-05A7-2877-6BCA-0DA0FFED07B0}" dt="2023-05-31T03:58:49.315" v="157"/>
          <ac:spMkLst>
            <pc:docMk/>
            <pc:sldMk cId="512115328" sldId="288"/>
            <ac:spMk id="4" creationId="{9CBCC2D2-B6AD-78F4-4E12-6B6D59BC37AB}"/>
          </ac:spMkLst>
        </pc:spChg>
        <pc:spChg chg="add del">
          <ac:chgData name="DINESH KUMAR M R - [CB.EN.U4AIE20011]" userId="S::cb.en.u4aie20011@cb.students.amrita.edu::59fe3baa-5119-4fce-8c53-3b0df526d83d" providerId="AD" clId="Web-{D37430F7-05A7-2877-6BCA-0DA0FFED07B0}" dt="2023-05-31T03:58:49.315" v="157"/>
          <ac:spMkLst>
            <pc:docMk/>
            <pc:sldMk cId="512115328" sldId="288"/>
            <ac:spMk id="8" creationId="{3030C083-7BDA-4E25-BFBB-C9679AF2C6FA}"/>
          </ac:spMkLst>
        </pc:spChg>
        <pc:spChg chg="add">
          <ac:chgData name="DINESH KUMAR M R - [CB.EN.U4AIE20011]" userId="S::cb.en.u4aie20011@cb.students.amrita.edu::59fe3baa-5119-4fce-8c53-3b0df526d83d" providerId="AD" clId="Web-{D37430F7-05A7-2877-6BCA-0DA0FFED07B0}" dt="2023-05-31T03:58:49.315" v="157"/>
          <ac:spMkLst>
            <pc:docMk/>
            <pc:sldMk cId="512115328" sldId="288"/>
            <ac:spMk id="13" creationId="{09F1E851-CD33-4DE3-B862-1D439E2BB568}"/>
          </ac:spMkLst>
        </pc:spChg>
        <pc:picChg chg="add mod ord">
          <ac:chgData name="DINESH KUMAR M R - [CB.EN.U4AIE20011]" userId="S::cb.en.u4aie20011@cb.students.amrita.edu::59fe3baa-5119-4fce-8c53-3b0df526d83d" providerId="AD" clId="Web-{D37430F7-05A7-2877-6BCA-0DA0FFED07B0}" dt="2023-05-31T03:58:49.315" v="157"/>
          <ac:picMkLst>
            <pc:docMk/>
            <pc:sldMk cId="512115328" sldId="288"/>
            <ac:picMk id="3" creationId="{86B561DE-DAA2-828F-77AB-DF7B07E53AA7}"/>
          </ac:picMkLst>
        </pc:picChg>
      </pc:sldChg>
      <pc:sldChg chg="addSp delSp modSp new mod setBg">
        <pc:chgData name="DINESH KUMAR M R - [CB.EN.U4AIE20011]" userId="S::cb.en.u4aie20011@cb.students.amrita.edu::59fe3baa-5119-4fce-8c53-3b0df526d83d" providerId="AD" clId="Web-{D37430F7-05A7-2877-6BCA-0DA0FFED07B0}" dt="2023-05-31T04:13:15.307" v="186" actId="1076"/>
        <pc:sldMkLst>
          <pc:docMk/>
          <pc:sldMk cId="3232476025" sldId="289"/>
        </pc:sldMkLst>
        <pc:spChg chg="mod">
          <ac:chgData name="DINESH KUMAR M R - [CB.EN.U4AIE20011]" userId="S::cb.en.u4aie20011@cb.students.amrita.edu::59fe3baa-5119-4fce-8c53-3b0df526d83d" providerId="AD" clId="Web-{D37430F7-05A7-2877-6BCA-0DA0FFED07B0}" dt="2023-05-31T04:12:53.228" v="181" actId="1076"/>
          <ac:spMkLst>
            <pc:docMk/>
            <pc:sldMk cId="3232476025" sldId="289"/>
            <ac:spMk id="2" creationId="{8D402179-53F1-D4F3-EC94-163429F72616}"/>
          </ac:spMkLst>
        </pc:spChg>
        <pc:spChg chg="add mod">
          <ac:chgData name="DINESH KUMAR M R - [CB.EN.U4AIE20011]" userId="S::cb.en.u4aie20011@cb.students.amrita.edu::59fe3baa-5119-4fce-8c53-3b0df526d83d" providerId="AD" clId="Web-{D37430F7-05A7-2877-6BCA-0DA0FFED07B0}" dt="2023-05-31T04:13:11.526" v="185" actId="1076"/>
          <ac:spMkLst>
            <pc:docMk/>
            <pc:sldMk cId="3232476025" sldId="289"/>
            <ac:spMk id="4" creationId="{3023C5E8-AF73-6CEA-DFA2-4D4860D1956F}"/>
          </ac:spMkLst>
        </pc:spChg>
        <pc:spChg chg="add del">
          <ac:chgData name="DINESH KUMAR M R - [CB.EN.U4AIE20011]" userId="S::cb.en.u4aie20011@cb.students.amrita.edu::59fe3baa-5119-4fce-8c53-3b0df526d83d" providerId="AD" clId="Web-{D37430F7-05A7-2877-6BCA-0DA0FFED07B0}" dt="2023-05-31T04:12:08.305" v="173"/>
          <ac:spMkLst>
            <pc:docMk/>
            <pc:sldMk cId="3232476025" sldId="289"/>
            <ac:spMk id="8" creationId="{3030C083-7BDA-4E25-BFBB-C9679AF2C6FA}"/>
          </ac:spMkLst>
        </pc:spChg>
        <pc:spChg chg="add del">
          <ac:chgData name="DINESH KUMAR M R - [CB.EN.U4AIE20011]" userId="S::cb.en.u4aie20011@cb.students.amrita.edu::59fe3baa-5119-4fce-8c53-3b0df526d83d" providerId="AD" clId="Web-{D37430F7-05A7-2877-6BCA-0DA0FFED07B0}" dt="2023-05-31T04:12:06.555" v="170"/>
          <ac:spMkLst>
            <pc:docMk/>
            <pc:sldMk cId="3232476025" sldId="289"/>
            <ac:spMk id="13" creationId="{09F1E851-CD33-4DE3-B862-1D439E2BB568}"/>
          </ac:spMkLst>
        </pc:spChg>
        <pc:spChg chg="add del">
          <ac:chgData name="DINESH KUMAR M R - [CB.EN.U4AIE20011]" userId="S::cb.en.u4aie20011@cb.students.amrita.edu::59fe3baa-5119-4fce-8c53-3b0df526d83d" providerId="AD" clId="Web-{D37430F7-05A7-2877-6BCA-0DA0FFED07B0}" dt="2023-05-31T04:12:08.290" v="172"/>
          <ac:spMkLst>
            <pc:docMk/>
            <pc:sldMk cId="3232476025" sldId="289"/>
            <ac:spMk id="15" creationId="{09F1E851-CD33-4DE3-B862-1D439E2BB568}"/>
          </ac:spMkLst>
        </pc:spChg>
        <pc:spChg chg="add">
          <ac:chgData name="DINESH KUMAR M R - [CB.EN.U4AIE20011]" userId="S::cb.en.u4aie20011@cb.students.amrita.edu::59fe3baa-5119-4fce-8c53-3b0df526d83d" providerId="AD" clId="Web-{D37430F7-05A7-2877-6BCA-0DA0FFED07B0}" dt="2023-05-31T04:12:08.305" v="173"/>
          <ac:spMkLst>
            <pc:docMk/>
            <pc:sldMk cId="3232476025" sldId="289"/>
            <ac:spMk id="17" creationId="{09F1E851-CD33-4DE3-B862-1D439E2BB568}"/>
          </ac:spMkLst>
        </pc:spChg>
        <pc:picChg chg="add mod ord">
          <ac:chgData name="DINESH KUMAR M R - [CB.EN.U4AIE20011]" userId="S::cb.en.u4aie20011@cb.students.amrita.edu::59fe3baa-5119-4fce-8c53-3b0df526d83d" providerId="AD" clId="Web-{D37430F7-05A7-2877-6BCA-0DA0FFED07B0}" dt="2023-05-31T04:13:15.307" v="186" actId="1076"/>
          <ac:picMkLst>
            <pc:docMk/>
            <pc:sldMk cId="3232476025" sldId="289"/>
            <ac:picMk id="3" creationId="{265B388B-304F-5F31-5F99-39C0868A2159}"/>
          </ac:picMkLst>
        </pc:picChg>
      </pc:sldChg>
    </pc:docChg>
  </pc:docChgLst>
  <pc:docChgLst>
    <pc:chgData name="DINESH KUMAR M R - [CB.EN.U4AIE20011]" userId="S::cb.en.u4aie20011@cb.students.amrita.edu::59fe3baa-5119-4fce-8c53-3b0df526d83d" providerId="AD" clId="Web-{77FF5131-313D-E35E-1393-D05AFBC64269}"/>
    <pc:docChg chg="addSld delSld">
      <pc:chgData name="DINESH KUMAR M R - [CB.EN.U4AIE20011]" userId="S::cb.en.u4aie20011@cb.students.amrita.edu::59fe3baa-5119-4fce-8c53-3b0df526d83d" providerId="AD" clId="Web-{77FF5131-313D-E35E-1393-D05AFBC64269}" dt="2023-05-30T16:21:50.886" v="1"/>
      <pc:docMkLst>
        <pc:docMk/>
      </pc:docMkLst>
      <pc:sldChg chg="new del">
        <pc:chgData name="DINESH KUMAR M R - [CB.EN.U4AIE20011]" userId="S::cb.en.u4aie20011@cb.students.amrita.edu::59fe3baa-5119-4fce-8c53-3b0df526d83d" providerId="AD" clId="Web-{77FF5131-313D-E35E-1393-D05AFBC64269}" dt="2023-05-30T16:21:50.886" v="1"/>
        <pc:sldMkLst>
          <pc:docMk/>
          <pc:sldMk cId="3257264513" sldId="257"/>
        </pc:sldMkLst>
      </pc:sldChg>
    </pc:docChg>
  </pc:docChgLst>
  <pc:docChgLst>
    <pc:chgData name="DINESH KUMAR M R - [CB.EN.U4AIE20011]" userId="S::cb.en.u4aie20011@cb.students.amrita.edu::59fe3baa-5119-4fce-8c53-3b0df526d83d" providerId="AD" clId="Web-{AC92A95C-9F8E-3772-0429-FF736888CC99}"/>
    <pc:docChg chg="addSld modSld">
      <pc:chgData name="DINESH KUMAR M R - [CB.EN.U4AIE20011]" userId="S::cb.en.u4aie20011@cb.students.amrita.edu::59fe3baa-5119-4fce-8c53-3b0df526d83d" providerId="AD" clId="Web-{AC92A95C-9F8E-3772-0429-FF736888CC99}" dt="2023-05-30T19:11:15.292" v="32"/>
      <pc:docMkLst>
        <pc:docMk/>
      </pc:docMkLst>
      <pc:sldChg chg="modSp">
        <pc:chgData name="DINESH KUMAR M R - [CB.EN.U4AIE20011]" userId="S::cb.en.u4aie20011@cb.students.amrita.edu::59fe3baa-5119-4fce-8c53-3b0df526d83d" providerId="AD" clId="Web-{AC92A95C-9F8E-3772-0429-FF736888CC99}" dt="2023-05-30T18:54:58.568" v="8" actId="20577"/>
        <pc:sldMkLst>
          <pc:docMk/>
          <pc:sldMk cId="1722548637" sldId="274"/>
        </pc:sldMkLst>
        <pc:spChg chg="mod">
          <ac:chgData name="DINESH KUMAR M R - [CB.EN.U4AIE20011]" userId="S::cb.en.u4aie20011@cb.students.amrita.edu::59fe3baa-5119-4fce-8c53-3b0df526d83d" providerId="AD" clId="Web-{AC92A95C-9F8E-3772-0429-FF736888CC99}" dt="2023-05-30T18:54:58.568" v="8" actId="20577"/>
          <ac:spMkLst>
            <pc:docMk/>
            <pc:sldMk cId="1722548637" sldId="274"/>
            <ac:spMk id="2" creationId="{C672F364-4687-9ED1-CFCD-2C4D5F377B4D}"/>
          </ac:spMkLst>
        </pc:spChg>
      </pc:sldChg>
      <pc:sldChg chg="addSp modSp new mod setBg">
        <pc:chgData name="DINESH KUMAR M R - [CB.EN.U4AIE20011]" userId="S::cb.en.u4aie20011@cb.students.amrita.edu::59fe3baa-5119-4fce-8c53-3b0df526d83d" providerId="AD" clId="Web-{AC92A95C-9F8E-3772-0429-FF736888CC99}" dt="2023-05-30T19:11:15.292" v="32"/>
        <pc:sldMkLst>
          <pc:docMk/>
          <pc:sldMk cId="2646890971" sldId="279"/>
        </pc:sldMkLst>
        <pc:spChg chg="mod">
          <ac:chgData name="DINESH KUMAR M R - [CB.EN.U4AIE20011]" userId="S::cb.en.u4aie20011@cb.students.amrita.edu::59fe3baa-5119-4fce-8c53-3b0df526d83d" providerId="AD" clId="Web-{AC92A95C-9F8E-3772-0429-FF736888CC99}" dt="2023-05-30T19:11:15.292" v="32"/>
          <ac:spMkLst>
            <pc:docMk/>
            <pc:sldMk cId="2646890971" sldId="279"/>
            <ac:spMk id="2" creationId="{5F221B43-7E03-EB0E-FD4E-F69EF1C1098B}"/>
          </ac:spMkLst>
        </pc:spChg>
        <pc:spChg chg="add">
          <ac:chgData name="DINESH KUMAR M R - [CB.EN.U4AIE20011]" userId="S::cb.en.u4aie20011@cb.students.amrita.edu::59fe3baa-5119-4fce-8c53-3b0df526d83d" providerId="AD" clId="Web-{AC92A95C-9F8E-3772-0429-FF736888CC99}" dt="2023-05-30T19:11:15.292" v="32"/>
          <ac:spMkLst>
            <pc:docMk/>
            <pc:sldMk cId="2646890971" sldId="279"/>
            <ac:spMk id="8" creationId="{329E69AA-EBCE-499E-81FE-10A8414B1A60}"/>
          </ac:spMkLst>
        </pc:spChg>
        <pc:picChg chg="add mod">
          <ac:chgData name="DINESH KUMAR M R - [CB.EN.U4AIE20011]" userId="S::cb.en.u4aie20011@cb.students.amrita.edu::59fe3baa-5119-4fce-8c53-3b0df526d83d" providerId="AD" clId="Web-{AC92A95C-9F8E-3772-0429-FF736888CC99}" dt="2023-05-30T19:11:15.292" v="32"/>
          <ac:picMkLst>
            <pc:docMk/>
            <pc:sldMk cId="2646890971" sldId="279"/>
            <ac:picMk id="3" creationId="{55D1A76A-A427-E889-2E50-40FB575F1A45}"/>
          </ac:picMkLst>
        </pc:picChg>
      </pc:sldChg>
    </pc:docChg>
  </pc:docChgLst>
  <pc:docChgLst>
    <pc:chgData name="Guest User" userId="S::urn:spo:anon#311e59db8d7d90e0289f6206ae9f8c05b2ff14beeaa752d3d0b5fc1a401f0cfd::" providerId="AD" clId="Web-{9E1B2AC5-DFE7-DC74-1886-9CE98754A0DA}"/>
    <pc:docChg chg="delSld">
      <pc:chgData name="Guest User" userId="S::urn:spo:anon#311e59db8d7d90e0289f6206ae9f8c05b2ff14beeaa752d3d0b5fc1a401f0cfd::" providerId="AD" clId="Web-{9E1B2AC5-DFE7-DC74-1886-9CE98754A0DA}" dt="2023-06-26T17:31:41.718" v="0"/>
      <pc:docMkLst>
        <pc:docMk/>
      </pc:docMkLst>
      <pc:sldChg chg="del">
        <pc:chgData name="Guest User" userId="S::urn:spo:anon#311e59db8d7d90e0289f6206ae9f8c05b2ff14beeaa752d3d0b5fc1a401f0cfd::" providerId="AD" clId="Web-{9E1B2AC5-DFE7-DC74-1886-9CE98754A0DA}" dt="2023-06-26T17:31:41.718" v="0"/>
        <pc:sldMkLst>
          <pc:docMk/>
          <pc:sldMk cId="3660709916" sldId="305"/>
        </pc:sldMkLst>
      </pc:sldChg>
    </pc:docChg>
  </pc:docChgLst>
  <pc:docChgLst>
    <pc:chgData name="DINESH KUMAR M R - [CB.EN.U4AIE20011]" userId="S::cb.en.u4aie20011@cb.students.amrita.edu::59fe3baa-5119-4fce-8c53-3b0df526d83d" providerId="AD" clId="Web-{B4C419FD-0046-B687-6864-C4A5C744D75E}"/>
    <pc:docChg chg="addSld modSld">
      <pc:chgData name="DINESH KUMAR M R - [CB.EN.U4AIE20011]" userId="S::cb.en.u4aie20011@cb.students.amrita.edu::59fe3baa-5119-4fce-8c53-3b0df526d83d" providerId="AD" clId="Web-{B4C419FD-0046-B687-6864-C4A5C744D75E}" dt="2023-05-30T17:00:07.568" v="240"/>
      <pc:docMkLst>
        <pc:docMk/>
      </pc:docMkLst>
      <pc:sldChg chg="addSp delSp modSp addAnim">
        <pc:chgData name="DINESH KUMAR M R - [CB.EN.U4AIE20011]" userId="S::cb.en.u4aie20011@cb.students.amrita.edu::59fe3baa-5119-4fce-8c53-3b0df526d83d" providerId="AD" clId="Web-{B4C419FD-0046-B687-6864-C4A5C744D75E}" dt="2023-05-30T16:35:19.616" v="61"/>
        <pc:sldMkLst>
          <pc:docMk/>
          <pc:sldMk cId="109857222" sldId="256"/>
        </pc:sldMkLst>
        <pc:spChg chg="mod">
          <ac:chgData name="DINESH KUMAR M R - [CB.EN.U4AIE20011]" userId="S::cb.en.u4aie20011@cb.students.amrita.edu::59fe3baa-5119-4fce-8c53-3b0df526d83d" providerId="AD" clId="Web-{B4C419FD-0046-B687-6864-C4A5C744D75E}" dt="2023-05-30T16:35:19.616" v="59"/>
          <ac:spMkLst>
            <pc:docMk/>
            <pc:sldMk cId="109857222" sldId="256"/>
            <ac:spMk id="2" creationId="{00000000-0000-0000-0000-000000000000}"/>
          </ac:spMkLst>
        </pc:spChg>
        <pc:spChg chg="mod">
          <ac:chgData name="DINESH KUMAR M R - [CB.EN.U4AIE20011]" userId="S::cb.en.u4aie20011@cb.students.amrita.edu::59fe3baa-5119-4fce-8c53-3b0df526d83d" providerId="AD" clId="Web-{B4C419FD-0046-B687-6864-C4A5C744D75E}" dt="2023-05-30T16:35:19.616" v="59"/>
          <ac:spMkLst>
            <pc:docMk/>
            <pc:sldMk cId="109857222" sldId="256"/>
            <ac:spMk id="3" creationId="{00000000-0000-0000-0000-000000000000}"/>
          </ac:spMkLst>
        </pc:spChg>
        <pc:spChg chg="del">
          <ac:chgData name="DINESH KUMAR M R - [CB.EN.U4AIE20011]" userId="S::cb.en.u4aie20011@cb.students.amrita.edu::59fe3baa-5119-4fce-8c53-3b0df526d83d" providerId="AD" clId="Web-{B4C419FD-0046-B687-6864-C4A5C744D75E}" dt="2023-05-30T16:35:19.616" v="59"/>
          <ac:spMkLst>
            <pc:docMk/>
            <pc:sldMk cId="109857222" sldId="256"/>
            <ac:spMk id="19" creationId="{CF886182-3ADC-447F-B077-24411DB565A8}"/>
          </ac:spMkLst>
        </pc:spChg>
        <pc:spChg chg="del">
          <ac:chgData name="DINESH KUMAR M R - [CB.EN.U4AIE20011]" userId="S::cb.en.u4aie20011@cb.students.amrita.edu::59fe3baa-5119-4fce-8c53-3b0df526d83d" providerId="AD" clId="Web-{B4C419FD-0046-B687-6864-C4A5C744D75E}" dt="2023-05-30T16:35:19.616" v="59"/>
          <ac:spMkLst>
            <pc:docMk/>
            <pc:sldMk cId="109857222" sldId="256"/>
            <ac:spMk id="21" creationId="{67F1335F-97CE-4842-9A57-2B6A3F459D82}"/>
          </ac:spMkLst>
        </pc:spChg>
        <pc:spChg chg="add">
          <ac:chgData name="DINESH KUMAR M R - [CB.EN.U4AIE20011]" userId="S::cb.en.u4aie20011@cb.students.amrita.edu::59fe3baa-5119-4fce-8c53-3b0df526d83d" providerId="AD" clId="Web-{B4C419FD-0046-B687-6864-C4A5C744D75E}" dt="2023-05-30T16:35:19.616" v="59"/>
          <ac:spMkLst>
            <pc:docMk/>
            <pc:sldMk cId="109857222" sldId="256"/>
            <ac:spMk id="26" creationId="{178C5A24-0D67-4D91-A8AB-79267D9CC7A8}"/>
          </ac:spMkLst>
        </pc:spChg>
        <pc:spChg chg="add">
          <ac:chgData name="DINESH KUMAR M R - [CB.EN.U4AIE20011]" userId="S::cb.en.u4aie20011@cb.students.amrita.edu::59fe3baa-5119-4fce-8c53-3b0df526d83d" providerId="AD" clId="Web-{B4C419FD-0046-B687-6864-C4A5C744D75E}" dt="2023-05-30T16:35:19.616" v="59"/>
          <ac:spMkLst>
            <pc:docMk/>
            <pc:sldMk cId="109857222" sldId="256"/>
            <ac:spMk id="28" creationId="{67F1335F-97CE-4842-9A57-2B6A3F459D82}"/>
          </ac:spMkLst>
        </pc:spChg>
        <pc:picChg chg="mod">
          <ac:chgData name="DINESH KUMAR M R - [CB.EN.U4AIE20011]" userId="S::cb.en.u4aie20011@cb.students.amrita.edu::59fe3baa-5119-4fce-8c53-3b0df526d83d" providerId="AD" clId="Web-{B4C419FD-0046-B687-6864-C4A5C744D75E}" dt="2023-05-30T16:35:19.616" v="59"/>
          <ac:picMkLst>
            <pc:docMk/>
            <pc:sldMk cId="109857222" sldId="256"/>
            <ac:picMk id="20" creationId="{8188E959-3712-F6A3-500E-74E2D5158072}"/>
          </ac:picMkLst>
        </pc:picChg>
      </pc:sldChg>
      <pc:sldChg chg="addSp delSp modSp new mod setBg">
        <pc:chgData name="DINESH KUMAR M R - [CB.EN.U4AIE20011]" userId="S::cb.en.u4aie20011@cb.students.amrita.edu::59fe3baa-5119-4fce-8c53-3b0df526d83d" providerId="AD" clId="Web-{B4C419FD-0046-B687-6864-C4A5C744D75E}" dt="2023-05-30T16:34:29.661" v="56"/>
        <pc:sldMkLst>
          <pc:docMk/>
          <pc:sldMk cId="2726150413" sldId="257"/>
        </pc:sldMkLst>
        <pc:spChg chg="add del mod">
          <ac:chgData name="DINESH KUMAR M R - [CB.EN.U4AIE20011]" userId="S::cb.en.u4aie20011@cb.students.amrita.edu::59fe3baa-5119-4fce-8c53-3b0df526d83d" providerId="AD" clId="Web-{B4C419FD-0046-B687-6864-C4A5C744D75E}" dt="2023-05-30T16:25:27.624" v="4"/>
          <ac:spMkLst>
            <pc:docMk/>
            <pc:sldMk cId="2726150413" sldId="257"/>
            <ac:spMk id="2" creationId="{1BC4225D-84FD-55C8-6BEF-91519CF1988E}"/>
          </ac:spMkLst>
        </pc:spChg>
        <pc:spChg chg="add del mod">
          <ac:chgData name="DINESH KUMAR M R - [CB.EN.U4AIE20011]" userId="S::cb.en.u4aie20011@cb.students.amrita.edu::59fe3baa-5119-4fce-8c53-3b0df526d83d" providerId="AD" clId="Web-{B4C419FD-0046-B687-6864-C4A5C744D75E}" dt="2023-05-30T16:25:32.390" v="8"/>
          <ac:spMkLst>
            <pc:docMk/>
            <pc:sldMk cId="2726150413" sldId="257"/>
            <ac:spMk id="3" creationId="{98A1A4FC-7874-7788-29C2-C644961EC87E}"/>
          </ac:spMkLst>
        </pc:spChg>
        <pc:spChg chg="add mod">
          <ac:chgData name="DINESH KUMAR M R - [CB.EN.U4AIE20011]" userId="S::cb.en.u4aie20011@cb.students.amrita.edu::59fe3baa-5119-4fce-8c53-3b0df526d83d" providerId="AD" clId="Web-{B4C419FD-0046-B687-6864-C4A5C744D75E}" dt="2023-05-30T16:33:57.394" v="44"/>
          <ac:spMkLst>
            <pc:docMk/>
            <pc:sldMk cId="2726150413" sldId="257"/>
            <ac:spMk id="4" creationId="{D9D321A3-BEE5-D01A-5E61-906F351BE947}"/>
          </ac:spMkLst>
        </pc:spChg>
        <pc:spChg chg="add del mod">
          <ac:chgData name="DINESH KUMAR M R - [CB.EN.U4AIE20011]" userId="S::cb.en.u4aie20011@cb.students.amrita.edu::59fe3baa-5119-4fce-8c53-3b0df526d83d" providerId="AD" clId="Web-{B4C419FD-0046-B687-6864-C4A5C744D75E}" dt="2023-05-30T16:27:06.659" v="34"/>
          <ac:spMkLst>
            <pc:docMk/>
            <pc:sldMk cId="2726150413" sldId="257"/>
            <ac:spMk id="5" creationId="{FE0D3876-928D-C694-C644-3C50B9968831}"/>
          </ac:spMkLst>
        </pc:spChg>
        <pc:spChg chg="add del mod">
          <ac:chgData name="DINESH KUMAR M R - [CB.EN.U4AIE20011]" userId="S::cb.en.u4aie20011@cb.students.amrita.edu::59fe3baa-5119-4fce-8c53-3b0df526d83d" providerId="AD" clId="Web-{B4C419FD-0046-B687-6864-C4A5C744D75E}" dt="2023-05-30T16:27:13.847" v="38"/>
          <ac:spMkLst>
            <pc:docMk/>
            <pc:sldMk cId="2726150413" sldId="257"/>
            <ac:spMk id="6" creationId="{184FD382-BE67-6ECF-3BE6-95871638E376}"/>
          </ac:spMkLst>
        </pc:spChg>
        <pc:spChg chg="add mod">
          <ac:chgData name="DINESH KUMAR M R - [CB.EN.U4AIE20011]" userId="S::cb.en.u4aie20011@cb.students.amrita.edu::59fe3baa-5119-4fce-8c53-3b0df526d83d" providerId="AD" clId="Web-{B4C419FD-0046-B687-6864-C4A5C744D75E}" dt="2023-05-30T16:27:23.878" v="42" actId="20577"/>
          <ac:spMkLst>
            <pc:docMk/>
            <pc:sldMk cId="2726150413" sldId="257"/>
            <ac:spMk id="7" creationId="{612027C7-1DC3-257F-A31B-2ABCCFA9004B}"/>
          </ac:spMkLst>
        </pc:spChg>
        <pc:spChg chg="add">
          <ac:chgData name="DINESH KUMAR M R - [CB.EN.U4AIE20011]" userId="S::cb.en.u4aie20011@cb.students.amrita.edu::59fe3baa-5119-4fce-8c53-3b0df526d83d" providerId="AD" clId="Web-{B4C419FD-0046-B687-6864-C4A5C744D75E}" dt="2023-05-30T16:33:57.394" v="44"/>
          <ac:spMkLst>
            <pc:docMk/>
            <pc:sldMk cId="2726150413" sldId="257"/>
            <ac:spMk id="14" creationId="{3030C083-7BDA-4E25-BFBB-C9679AF2C6FA}"/>
          </ac:spMkLst>
        </pc:spChg>
        <pc:graphicFrameChg chg="add mod modGraphic">
          <ac:chgData name="DINESH KUMAR M R - [CB.EN.U4AIE20011]" userId="S::cb.en.u4aie20011@cb.students.amrita.edu::59fe3baa-5119-4fce-8c53-3b0df526d83d" providerId="AD" clId="Web-{B4C419FD-0046-B687-6864-C4A5C744D75E}" dt="2023-05-30T16:34:29.661" v="56"/>
          <ac:graphicFrameMkLst>
            <pc:docMk/>
            <pc:sldMk cId="2726150413" sldId="257"/>
            <ac:graphicFrameMk id="9" creationId="{54E38187-38A5-5EA0-4B19-71BEE1D07E21}"/>
          </ac:graphicFrameMkLst>
        </pc:graphicFrameChg>
      </pc:sldChg>
      <pc:sldChg chg="addSp delSp modSp new mod setBg">
        <pc:chgData name="DINESH KUMAR M R - [CB.EN.U4AIE20011]" userId="S::cb.en.u4aie20011@cb.students.amrita.edu::59fe3baa-5119-4fce-8c53-3b0df526d83d" providerId="AD" clId="Web-{B4C419FD-0046-B687-6864-C4A5C744D75E}" dt="2023-05-30T16:41:28.396" v="117"/>
        <pc:sldMkLst>
          <pc:docMk/>
          <pc:sldMk cId="3547913728" sldId="258"/>
        </pc:sldMkLst>
        <pc:spChg chg="add mod">
          <ac:chgData name="DINESH KUMAR M R - [CB.EN.U4AIE20011]" userId="S::cb.en.u4aie20011@cb.students.amrita.edu::59fe3baa-5119-4fce-8c53-3b0df526d83d" providerId="AD" clId="Web-{B4C419FD-0046-B687-6864-C4A5C744D75E}" dt="2023-05-30T16:41:28.396" v="117"/>
          <ac:spMkLst>
            <pc:docMk/>
            <pc:sldMk cId="3547913728" sldId="258"/>
            <ac:spMk id="2" creationId="{19C01892-0EF5-BD11-4254-53D78A6420A6}"/>
          </ac:spMkLst>
        </pc:spChg>
        <pc:spChg chg="add del mod">
          <ac:chgData name="DINESH KUMAR M R - [CB.EN.U4AIE20011]" userId="S::cb.en.u4aie20011@cb.students.amrita.edu::59fe3baa-5119-4fce-8c53-3b0df526d83d" providerId="AD" clId="Web-{B4C419FD-0046-B687-6864-C4A5C744D75E}" dt="2023-05-30T16:41:28.396" v="117"/>
          <ac:spMkLst>
            <pc:docMk/>
            <pc:sldMk cId="3547913728" sldId="258"/>
            <ac:spMk id="3" creationId="{D0CFCB75-0CB8-5718-A39B-6C384ADA987E}"/>
          </ac:spMkLst>
        </pc:spChg>
        <pc:spChg chg="add del">
          <ac:chgData name="DINESH KUMAR M R - [CB.EN.U4AIE20011]" userId="S::cb.en.u4aie20011@cb.students.amrita.edu::59fe3baa-5119-4fce-8c53-3b0df526d83d" providerId="AD" clId="Web-{B4C419FD-0046-B687-6864-C4A5C744D75E}" dt="2023-05-30T16:41:26.771" v="114"/>
          <ac:spMkLst>
            <pc:docMk/>
            <pc:sldMk cId="3547913728" sldId="258"/>
            <ac:spMk id="9" creationId="{4F9372F1-1961-45CA-9D80-070C1100758E}"/>
          </ac:spMkLst>
        </pc:spChg>
        <pc:spChg chg="add del">
          <ac:chgData name="DINESH KUMAR M R - [CB.EN.U4AIE20011]" userId="S::cb.en.u4aie20011@cb.students.amrita.edu::59fe3baa-5119-4fce-8c53-3b0df526d83d" providerId="AD" clId="Web-{B4C419FD-0046-B687-6864-C4A5C744D75E}" dt="2023-05-30T16:41:28.380" v="116"/>
          <ac:spMkLst>
            <pc:docMk/>
            <pc:sldMk cId="3547913728" sldId="258"/>
            <ac:spMk id="11" creationId="{F90E1A7D-E37F-4622-979D-188B4349CFE8}"/>
          </ac:spMkLst>
        </pc:spChg>
        <pc:graphicFrameChg chg="add del">
          <ac:chgData name="DINESH KUMAR M R - [CB.EN.U4AIE20011]" userId="S::cb.en.u4aie20011@cb.students.amrita.edu::59fe3baa-5119-4fce-8c53-3b0df526d83d" providerId="AD" clId="Web-{B4C419FD-0046-B687-6864-C4A5C744D75E}" dt="2023-05-30T16:41:28.380" v="116"/>
          <ac:graphicFrameMkLst>
            <pc:docMk/>
            <pc:sldMk cId="3547913728" sldId="258"/>
            <ac:graphicFrameMk id="12" creationId="{681D0456-4ED2-A247-E0ED-36051870EF41}"/>
          </ac:graphicFrameMkLst>
        </pc:graphicFrameChg>
        <pc:graphicFrameChg chg="add">
          <ac:chgData name="DINESH KUMAR M R - [CB.EN.U4AIE20011]" userId="S::cb.en.u4aie20011@cb.students.amrita.edu::59fe3baa-5119-4fce-8c53-3b0df526d83d" providerId="AD" clId="Web-{B4C419FD-0046-B687-6864-C4A5C744D75E}" dt="2023-05-30T16:41:28.396" v="117"/>
          <ac:graphicFrameMkLst>
            <pc:docMk/>
            <pc:sldMk cId="3547913728" sldId="258"/>
            <ac:graphicFrameMk id="14" creationId="{8C8FC3A5-AD63-16C0-62F2-E34A769F5C9A}"/>
          </ac:graphicFrameMkLst>
        </pc:graphicFrameChg>
        <pc:picChg chg="add del">
          <ac:chgData name="DINESH KUMAR M R - [CB.EN.U4AIE20011]" userId="S::cb.en.u4aie20011@cb.students.amrita.edu::59fe3baa-5119-4fce-8c53-3b0df526d83d" providerId="AD" clId="Web-{B4C419FD-0046-B687-6864-C4A5C744D75E}" dt="2023-05-30T16:41:26.771" v="114"/>
          <ac:picMkLst>
            <pc:docMk/>
            <pc:sldMk cId="3547913728" sldId="258"/>
            <ac:picMk id="5" creationId="{9CFAC260-C9F7-6B4A-470A-B5ABC5B3A399}"/>
          </ac:picMkLst>
        </pc:picChg>
      </pc:sldChg>
      <pc:sldChg chg="addSp modSp new">
        <pc:chgData name="DINESH KUMAR M R - [CB.EN.U4AIE20011]" userId="S::cb.en.u4aie20011@cb.students.amrita.edu::59fe3baa-5119-4fce-8c53-3b0df526d83d" providerId="AD" clId="Web-{B4C419FD-0046-B687-6864-C4A5C744D75E}" dt="2023-05-30T16:45:23.312" v="146" actId="1076"/>
        <pc:sldMkLst>
          <pc:docMk/>
          <pc:sldMk cId="477096987" sldId="259"/>
        </pc:sldMkLst>
        <pc:spChg chg="add mod">
          <ac:chgData name="DINESH KUMAR M R - [CB.EN.U4AIE20011]" userId="S::cb.en.u4aie20011@cb.students.amrita.edu::59fe3baa-5119-4fce-8c53-3b0df526d83d" providerId="AD" clId="Web-{B4C419FD-0046-B687-6864-C4A5C744D75E}" dt="2023-05-30T16:42:27.430" v="135" actId="14100"/>
          <ac:spMkLst>
            <pc:docMk/>
            <pc:sldMk cId="477096987" sldId="259"/>
            <ac:spMk id="2" creationId="{CB9CEDA4-DC0A-1375-F968-9F62DCBEF94F}"/>
          </ac:spMkLst>
        </pc:spChg>
        <pc:spChg chg="add mod">
          <ac:chgData name="DINESH KUMAR M R - [CB.EN.U4AIE20011]" userId="S::cb.en.u4aie20011@cb.students.amrita.edu::59fe3baa-5119-4fce-8c53-3b0df526d83d" providerId="AD" clId="Web-{B4C419FD-0046-B687-6864-C4A5C744D75E}" dt="2023-05-30T16:45:23.312" v="146" actId="1076"/>
          <ac:spMkLst>
            <pc:docMk/>
            <pc:sldMk cId="477096987" sldId="259"/>
            <ac:spMk id="3" creationId="{C74ED8CE-05EE-6012-0CD3-4441CE9D6E93}"/>
          </ac:spMkLst>
        </pc:spChg>
      </pc:sldChg>
      <pc:sldChg chg="addSp delSp modSp new">
        <pc:chgData name="DINESH KUMAR M R - [CB.EN.U4AIE20011]" userId="S::cb.en.u4aie20011@cb.students.amrita.edu::59fe3baa-5119-4fce-8c53-3b0df526d83d" providerId="AD" clId="Web-{B4C419FD-0046-B687-6864-C4A5C744D75E}" dt="2023-05-30T16:51:59.157" v="196" actId="1076"/>
        <pc:sldMkLst>
          <pc:docMk/>
          <pc:sldMk cId="2845406513" sldId="260"/>
        </pc:sldMkLst>
        <pc:spChg chg="add mod">
          <ac:chgData name="DINESH KUMAR M R - [CB.EN.U4AIE20011]" userId="S::cb.en.u4aie20011@cb.students.amrita.edu::59fe3baa-5119-4fce-8c53-3b0df526d83d" providerId="AD" clId="Web-{B4C419FD-0046-B687-6864-C4A5C744D75E}" dt="2023-05-30T16:49:25.822" v="172" actId="20577"/>
          <ac:spMkLst>
            <pc:docMk/>
            <pc:sldMk cId="2845406513" sldId="260"/>
            <ac:spMk id="2" creationId="{AD93C779-0473-5281-76B6-A91E01CB1B72}"/>
          </ac:spMkLst>
        </pc:spChg>
        <pc:spChg chg="add del mod">
          <ac:chgData name="DINESH KUMAR M R - [CB.EN.U4AIE20011]" userId="S::cb.en.u4aie20011@cb.students.amrita.edu::59fe3baa-5119-4fce-8c53-3b0df526d83d" providerId="AD" clId="Web-{B4C419FD-0046-B687-6864-C4A5C744D75E}" dt="2023-05-30T16:48:24.679" v="171"/>
          <ac:spMkLst>
            <pc:docMk/>
            <pc:sldMk cId="2845406513" sldId="260"/>
            <ac:spMk id="3" creationId="{A289067A-C6E6-3BC3-1794-015CA900795A}"/>
          </ac:spMkLst>
        </pc:spChg>
        <pc:graphicFrameChg chg="add del mod modGraphic">
          <ac:chgData name="DINESH KUMAR M R - [CB.EN.U4AIE20011]" userId="S::cb.en.u4aie20011@cb.students.amrita.edu::59fe3baa-5119-4fce-8c53-3b0df526d83d" providerId="AD" clId="Web-{B4C419FD-0046-B687-6864-C4A5C744D75E}" dt="2023-05-30T16:50:47.123" v="188"/>
          <ac:graphicFrameMkLst>
            <pc:docMk/>
            <pc:sldMk cId="2845406513" sldId="260"/>
            <ac:graphicFrameMk id="4" creationId="{AC48FF10-ABD3-05B9-D58A-5C0684F20571}"/>
          </ac:graphicFrameMkLst>
        </pc:graphicFrameChg>
        <pc:graphicFrameChg chg="add del mod modGraphic">
          <ac:chgData name="DINESH KUMAR M R - [CB.EN.U4AIE20011]" userId="S::cb.en.u4aie20011@cb.students.amrita.edu::59fe3baa-5119-4fce-8c53-3b0df526d83d" providerId="AD" clId="Web-{B4C419FD-0046-B687-6864-C4A5C744D75E}" dt="2023-05-30T16:51:14.077" v="190"/>
          <ac:graphicFrameMkLst>
            <pc:docMk/>
            <pc:sldMk cId="2845406513" sldId="260"/>
            <ac:graphicFrameMk id="124" creationId="{4F7CF54B-B98F-6114-EEF6-A9D7A5B27DA3}"/>
          </ac:graphicFrameMkLst>
        </pc:graphicFrameChg>
        <pc:picChg chg="add mod">
          <ac:chgData name="DINESH KUMAR M R - [CB.EN.U4AIE20011]" userId="S::cb.en.u4aie20011@cb.students.amrita.edu::59fe3baa-5119-4fce-8c53-3b0df526d83d" providerId="AD" clId="Web-{B4C419FD-0046-B687-6864-C4A5C744D75E}" dt="2023-05-30T16:51:59.157" v="196" actId="1076"/>
          <ac:picMkLst>
            <pc:docMk/>
            <pc:sldMk cId="2845406513" sldId="260"/>
            <ac:picMk id="135" creationId="{3D03F3C4-D172-EA67-105D-06780CAA187B}"/>
          </ac:picMkLst>
        </pc:picChg>
      </pc:sldChg>
      <pc:sldChg chg="addSp delSp modSp new mod setBg">
        <pc:chgData name="DINESH KUMAR M R - [CB.EN.U4AIE20011]" userId="S::cb.en.u4aie20011@cb.students.amrita.edu::59fe3baa-5119-4fce-8c53-3b0df526d83d" providerId="AD" clId="Web-{B4C419FD-0046-B687-6864-C4A5C744D75E}" dt="2023-05-30T17:00:07.568" v="240"/>
        <pc:sldMkLst>
          <pc:docMk/>
          <pc:sldMk cId="1461894525" sldId="261"/>
        </pc:sldMkLst>
        <pc:spChg chg="add mod">
          <ac:chgData name="DINESH KUMAR M R - [CB.EN.U4AIE20011]" userId="S::cb.en.u4aie20011@cb.students.amrita.edu::59fe3baa-5119-4fce-8c53-3b0df526d83d" providerId="AD" clId="Web-{B4C419FD-0046-B687-6864-C4A5C744D75E}" dt="2023-05-30T16:59:30.660" v="235"/>
          <ac:spMkLst>
            <pc:docMk/>
            <pc:sldMk cId="1461894525" sldId="261"/>
            <ac:spMk id="2" creationId="{E7E777FD-7674-79F1-F643-E33FFBADB956}"/>
          </ac:spMkLst>
        </pc:spChg>
        <pc:spChg chg="add del mod">
          <ac:chgData name="DINESH KUMAR M R - [CB.EN.U4AIE20011]" userId="S::cb.en.u4aie20011@cb.students.amrita.edu::59fe3baa-5119-4fce-8c53-3b0df526d83d" providerId="AD" clId="Web-{B4C419FD-0046-B687-6864-C4A5C744D75E}" dt="2023-05-30T17:00:07.568" v="240"/>
          <ac:spMkLst>
            <pc:docMk/>
            <pc:sldMk cId="1461894525" sldId="261"/>
            <ac:spMk id="4" creationId="{4C40F7D2-CC30-BC75-BAE9-2FD8C601FB50}"/>
          </ac:spMkLst>
        </pc:spChg>
        <pc:spChg chg="add">
          <ac:chgData name="DINESH KUMAR M R - [CB.EN.U4AIE20011]" userId="S::cb.en.u4aie20011@cb.students.amrita.edu::59fe3baa-5119-4fce-8c53-3b0df526d83d" providerId="AD" clId="Web-{B4C419FD-0046-B687-6864-C4A5C744D75E}" dt="2023-05-30T16:59:30.660" v="235"/>
          <ac:spMkLst>
            <pc:docMk/>
            <pc:sldMk cId="1461894525" sldId="261"/>
            <ac:spMk id="8" creationId="{3030C083-7BDA-4E25-BFBB-C9679AF2C6FA}"/>
          </ac:spMkLst>
        </pc:spChg>
        <pc:picChg chg="add mod">
          <ac:chgData name="DINESH KUMAR M R - [CB.EN.U4AIE20011]" userId="S::cb.en.u4aie20011@cb.students.amrita.edu::59fe3baa-5119-4fce-8c53-3b0df526d83d" providerId="AD" clId="Web-{B4C419FD-0046-B687-6864-C4A5C744D75E}" dt="2023-05-30T16:59:39.910" v="236" actId="1076"/>
          <ac:picMkLst>
            <pc:docMk/>
            <pc:sldMk cId="1461894525" sldId="261"/>
            <ac:picMk id="3" creationId="{FA019CCB-8C52-CDC5-2C27-77F91461C170}"/>
          </ac:picMkLst>
        </pc:picChg>
      </pc:sldChg>
    </pc:docChg>
  </pc:docChgLst>
  <pc:docChgLst>
    <pc:chgData name="DINESH KUMAR M R - [CB.EN.U4AIE20011]" userId="S::cb.en.u4aie20011@cb.students.amrita.edu::59fe3baa-5119-4fce-8c53-3b0df526d83d" providerId="AD" clId="Web-{F9CAA93C-52FC-10FC-2EAD-CDED9923C1B8}"/>
    <pc:docChg chg="modSld">
      <pc:chgData name="DINESH KUMAR M R - [CB.EN.U4AIE20011]" userId="S::cb.en.u4aie20011@cb.students.amrita.edu::59fe3baa-5119-4fce-8c53-3b0df526d83d" providerId="AD" clId="Web-{F9CAA93C-52FC-10FC-2EAD-CDED9923C1B8}" dt="2023-06-02T04:18:49.008" v="6" actId="1076"/>
      <pc:docMkLst>
        <pc:docMk/>
      </pc:docMkLst>
      <pc:sldChg chg="modSp">
        <pc:chgData name="DINESH KUMAR M R - [CB.EN.U4AIE20011]" userId="S::cb.en.u4aie20011@cb.students.amrita.edu::59fe3baa-5119-4fce-8c53-3b0df526d83d" providerId="AD" clId="Web-{F9CAA93C-52FC-10FC-2EAD-CDED9923C1B8}" dt="2023-06-02T04:18:49.008" v="6" actId="1076"/>
        <pc:sldMkLst>
          <pc:docMk/>
          <pc:sldMk cId="1888223054" sldId="291"/>
        </pc:sldMkLst>
        <pc:picChg chg="mod">
          <ac:chgData name="DINESH KUMAR M R - [CB.EN.U4AIE20011]" userId="S::cb.en.u4aie20011@cb.students.amrita.edu::59fe3baa-5119-4fce-8c53-3b0df526d83d" providerId="AD" clId="Web-{F9CAA93C-52FC-10FC-2EAD-CDED9923C1B8}" dt="2023-06-02T04:18:49.008" v="6" actId="1076"/>
          <ac:picMkLst>
            <pc:docMk/>
            <pc:sldMk cId="1888223054" sldId="291"/>
            <ac:picMk id="4" creationId="{4A04E3DD-8177-CA16-E704-0D209F0FAAC1}"/>
          </ac:picMkLst>
        </pc:picChg>
      </pc:sldChg>
      <pc:sldChg chg="mod modShow">
        <pc:chgData name="DINESH KUMAR M R - [CB.EN.U4AIE20011]" userId="S::cb.en.u4aie20011@cb.students.amrita.edu::59fe3baa-5119-4fce-8c53-3b0df526d83d" providerId="AD" clId="Web-{F9CAA93C-52FC-10FC-2EAD-CDED9923C1B8}" dt="2023-06-02T04:18:28.273" v="3"/>
        <pc:sldMkLst>
          <pc:docMk/>
          <pc:sldMk cId="2023561508" sldId="292"/>
        </pc:sldMkLst>
      </pc:sldChg>
    </pc:docChg>
  </pc:docChgLst>
  <pc:docChgLst>
    <pc:chgData name="K.S.PAVAL - [CB.EN.U4AIE20047]" userId="S::cb.en.u4aie20047@cb.students.amrita.edu::6f7955f6-0dce-4069-b94e-1cd013f22682" providerId="AD" clId="Web-{4AFE1AFD-6D11-3348-3F4D-BE8C68C04EDA}"/>
    <pc:docChg chg="addSld modSld">
      <pc:chgData name="K.S.PAVAL - [CB.EN.U4AIE20047]" userId="S::cb.en.u4aie20047@cb.students.amrita.edu::6f7955f6-0dce-4069-b94e-1cd013f22682" providerId="AD" clId="Web-{4AFE1AFD-6D11-3348-3F4D-BE8C68C04EDA}" dt="2023-05-30T18:22:30.253" v="895" actId="1076"/>
      <pc:docMkLst>
        <pc:docMk/>
      </pc:docMkLst>
      <pc:sldChg chg="addSp modSp new mod setBg addAnim">
        <pc:chgData name="K.S.PAVAL - [CB.EN.U4AIE20047]" userId="S::cb.en.u4aie20047@cb.students.amrita.edu::6f7955f6-0dce-4069-b94e-1cd013f22682" providerId="AD" clId="Web-{4AFE1AFD-6D11-3348-3F4D-BE8C68C04EDA}" dt="2023-05-30T17:52:22.925" v="22"/>
        <pc:sldMkLst>
          <pc:docMk/>
          <pc:sldMk cId="3949811163" sldId="267"/>
        </pc:sldMkLst>
        <pc:spChg chg="mod">
          <ac:chgData name="K.S.PAVAL - [CB.EN.U4AIE20047]" userId="S::cb.en.u4aie20047@cb.students.amrita.edu::6f7955f6-0dce-4069-b94e-1cd013f22682" providerId="AD" clId="Web-{4AFE1AFD-6D11-3348-3F4D-BE8C68C04EDA}" dt="2023-05-30T17:52:22.925" v="20"/>
          <ac:spMkLst>
            <pc:docMk/>
            <pc:sldMk cId="3949811163" sldId="267"/>
            <ac:spMk id="2" creationId="{66A2B32B-D609-0A24-BE9D-DAFFDB79F082}"/>
          </ac:spMkLst>
        </pc:spChg>
        <pc:spChg chg="mod">
          <ac:chgData name="K.S.PAVAL - [CB.EN.U4AIE20047]" userId="S::cb.en.u4aie20047@cb.students.amrita.edu::6f7955f6-0dce-4069-b94e-1cd013f22682" providerId="AD" clId="Web-{4AFE1AFD-6D11-3348-3F4D-BE8C68C04EDA}" dt="2023-05-30T17:52:22.925" v="20"/>
          <ac:spMkLst>
            <pc:docMk/>
            <pc:sldMk cId="3949811163" sldId="267"/>
            <ac:spMk id="3" creationId="{0FC9D9EB-99AB-E414-66D7-563EAC99E345}"/>
          </ac:spMkLst>
        </pc:spChg>
        <pc:spChg chg="add">
          <ac:chgData name="K.S.PAVAL - [CB.EN.U4AIE20047]" userId="S::cb.en.u4aie20047@cb.students.amrita.edu::6f7955f6-0dce-4069-b94e-1cd013f22682" providerId="AD" clId="Web-{4AFE1AFD-6D11-3348-3F4D-BE8C68C04EDA}" dt="2023-05-30T17:52:22.925" v="20"/>
          <ac:spMkLst>
            <pc:docMk/>
            <pc:sldMk cId="3949811163" sldId="267"/>
            <ac:spMk id="9" creationId="{D32D1A0D-7B68-40C2-A9E0-CF1874576DAE}"/>
          </ac:spMkLst>
        </pc:spChg>
        <pc:spChg chg="add">
          <ac:chgData name="K.S.PAVAL - [CB.EN.U4AIE20047]" userId="S::cb.en.u4aie20047@cb.students.amrita.edu::6f7955f6-0dce-4069-b94e-1cd013f22682" providerId="AD" clId="Web-{4AFE1AFD-6D11-3348-3F4D-BE8C68C04EDA}" dt="2023-05-30T17:52:22.925" v="20"/>
          <ac:spMkLst>
            <pc:docMk/>
            <pc:sldMk cId="3949811163" sldId="267"/>
            <ac:spMk id="11" creationId="{67F1335F-97CE-4842-9A57-2B6A3F459D82}"/>
          </ac:spMkLst>
        </pc:spChg>
        <pc:picChg chg="add">
          <ac:chgData name="K.S.PAVAL - [CB.EN.U4AIE20047]" userId="S::cb.en.u4aie20047@cb.students.amrita.edu::6f7955f6-0dce-4069-b94e-1cd013f22682" providerId="AD" clId="Web-{4AFE1AFD-6D11-3348-3F4D-BE8C68C04EDA}" dt="2023-05-30T17:52:22.925" v="20"/>
          <ac:picMkLst>
            <pc:docMk/>
            <pc:sldMk cId="3949811163" sldId="267"/>
            <ac:picMk id="5" creationId="{EF37808D-0890-E470-FB0D-57DD13C4B6DC}"/>
          </ac:picMkLst>
        </pc:picChg>
      </pc:sldChg>
      <pc:sldChg chg="addSp modSp new mod setBg">
        <pc:chgData name="K.S.PAVAL - [CB.EN.U4AIE20047]" userId="S::cb.en.u4aie20047@cb.students.amrita.edu::6f7955f6-0dce-4069-b94e-1cd013f22682" providerId="AD" clId="Web-{4AFE1AFD-6D11-3348-3F4D-BE8C68C04EDA}" dt="2023-05-30T17:55:21.339" v="98" actId="1076"/>
        <pc:sldMkLst>
          <pc:docMk/>
          <pc:sldMk cId="1118908747" sldId="268"/>
        </pc:sldMkLst>
        <pc:spChg chg="mod">
          <ac:chgData name="K.S.PAVAL - [CB.EN.U4AIE20047]" userId="S::cb.en.u4aie20047@cb.students.amrita.edu::6f7955f6-0dce-4069-b94e-1cd013f22682" providerId="AD" clId="Web-{4AFE1AFD-6D11-3348-3F4D-BE8C68C04EDA}" dt="2023-05-30T17:55:07.885" v="94"/>
          <ac:spMkLst>
            <pc:docMk/>
            <pc:sldMk cId="1118908747" sldId="268"/>
            <ac:spMk id="2" creationId="{1FEE57C4-A339-9EDC-140E-437BB5E6D986}"/>
          </ac:spMkLst>
        </pc:spChg>
        <pc:spChg chg="mod ord">
          <ac:chgData name="K.S.PAVAL - [CB.EN.U4AIE20047]" userId="S::cb.en.u4aie20047@cb.students.amrita.edu::6f7955f6-0dce-4069-b94e-1cd013f22682" providerId="AD" clId="Web-{4AFE1AFD-6D11-3348-3F4D-BE8C68C04EDA}" dt="2023-05-30T17:55:07.885" v="94"/>
          <ac:spMkLst>
            <pc:docMk/>
            <pc:sldMk cId="1118908747" sldId="268"/>
            <ac:spMk id="3" creationId="{71A15ED5-FF9B-A77A-0BF6-E25EE1A35986}"/>
          </ac:spMkLst>
        </pc:spChg>
        <pc:spChg chg="add">
          <ac:chgData name="K.S.PAVAL - [CB.EN.U4AIE20047]" userId="S::cb.en.u4aie20047@cb.students.amrita.edu::6f7955f6-0dce-4069-b94e-1cd013f22682" providerId="AD" clId="Web-{4AFE1AFD-6D11-3348-3F4D-BE8C68C04EDA}" dt="2023-05-30T17:55:07.885" v="94"/>
          <ac:spMkLst>
            <pc:docMk/>
            <pc:sldMk cId="1118908747" sldId="268"/>
            <ac:spMk id="9" creationId="{09F1E851-CD33-4DE3-B862-1D439E2BB568}"/>
          </ac:spMkLst>
        </pc:spChg>
        <pc:picChg chg="add mod">
          <ac:chgData name="K.S.PAVAL - [CB.EN.U4AIE20047]" userId="S::cb.en.u4aie20047@cb.students.amrita.edu::6f7955f6-0dce-4069-b94e-1cd013f22682" providerId="AD" clId="Web-{4AFE1AFD-6D11-3348-3F4D-BE8C68C04EDA}" dt="2023-05-30T17:55:21.339" v="98" actId="1076"/>
          <ac:picMkLst>
            <pc:docMk/>
            <pc:sldMk cId="1118908747" sldId="268"/>
            <ac:picMk id="4" creationId="{E41C55C8-AC9A-B2E1-FD33-D6806F449F56}"/>
          </ac:picMkLst>
        </pc:picChg>
      </pc:sldChg>
      <pc:sldChg chg="addSp delSp modSp new mod setBg">
        <pc:chgData name="K.S.PAVAL - [CB.EN.U4AIE20047]" userId="S::cb.en.u4aie20047@cb.students.amrita.edu::6f7955f6-0dce-4069-b94e-1cd013f22682" providerId="AD" clId="Web-{4AFE1AFD-6D11-3348-3F4D-BE8C68C04EDA}" dt="2023-05-30T18:20:47.295" v="828" actId="20577"/>
        <pc:sldMkLst>
          <pc:docMk/>
          <pc:sldMk cId="1345426231" sldId="269"/>
        </pc:sldMkLst>
        <pc:spChg chg="mod">
          <ac:chgData name="K.S.PAVAL - [CB.EN.U4AIE20047]" userId="S::cb.en.u4aie20047@cb.students.amrita.edu::6f7955f6-0dce-4069-b94e-1cd013f22682" providerId="AD" clId="Web-{4AFE1AFD-6D11-3348-3F4D-BE8C68C04EDA}" dt="2023-05-30T18:17:37.568" v="723" actId="20577"/>
          <ac:spMkLst>
            <pc:docMk/>
            <pc:sldMk cId="1345426231" sldId="269"/>
            <ac:spMk id="2" creationId="{1BBA05E4-82C9-8E24-BEFD-81D887C693BD}"/>
          </ac:spMkLst>
        </pc:spChg>
        <pc:spChg chg="del">
          <ac:chgData name="K.S.PAVAL - [CB.EN.U4AIE20047]" userId="S::cb.en.u4aie20047@cb.students.amrita.edu::6f7955f6-0dce-4069-b94e-1cd013f22682" providerId="AD" clId="Web-{4AFE1AFD-6D11-3348-3F4D-BE8C68C04EDA}" dt="2023-05-30T17:56:05.153" v="114"/>
          <ac:spMkLst>
            <pc:docMk/>
            <pc:sldMk cId="1345426231" sldId="269"/>
            <ac:spMk id="3" creationId="{585F20BB-2000-B28F-0578-5A168C63C672}"/>
          </ac:spMkLst>
        </pc:spChg>
        <pc:spChg chg="add del mod">
          <ac:chgData name="K.S.PAVAL - [CB.EN.U4AIE20047]" userId="S::cb.en.u4aie20047@cb.students.amrita.edu::6f7955f6-0dce-4069-b94e-1cd013f22682" providerId="AD" clId="Web-{4AFE1AFD-6D11-3348-3F4D-BE8C68C04EDA}" dt="2023-05-30T17:56:20.513" v="117"/>
          <ac:spMkLst>
            <pc:docMk/>
            <pc:sldMk cId="1345426231" sldId="269"/>
            <ac:spMk id="7" creationId="{E79C557A-5C99-2049-8878-4EF25AB307DE}"/>
          </ac:spMkLst>
        </pc:spChg>
        <pc:spChg chg="add mod">
          <ac:chgData name="K.S.PAVAL - [CB.EN.U4AIE20047]" userId="S::cb.en.u4aie20047@cb.students.amrita.edu::6f7955f6-0dce-4069-b94e-1cd013f22682" providerId="AD" clId="Web-{4AFE1AFD-6D11-3348-3F4D-BE8C68C04EDA}" dt="2023-05-30T18:20:47.295" v="828" actId="20577"/>
          <ac:spMkLst>
            <pc:docMk/>
            <pc:sldMk cId="1345426231" sldId="269"/>
            <ac:spMk id="10" creationId="{D3CE495D-5004-D398-4991-E918619AD499}"/>
          </ac:spMkLst>
        </pc:spChg>
        <pc:spChg chg="add del">
          <ac:chgData name="K.S.PAVAL - [CB.EN.U4AIE20047]" userId="S::cb.en.u4aie20047@cb.students.amrita.edu::6f7955f6-0dce-4069-b94e-1cd013f22682" providerId="AD" clId="Web-{4AFE1AFD-6D11-3348-3F4D-BE8C68C04EDA}" dt="2023-05-30T17:56:28.857" v="121"/>
          <ac:spMkLst>
            <pc:docMk/>
            <pc:sldMk cId="1345426231" sldId="269"/>
            <ac:spMk id="13" creationId="{08AC1B80-F8B2-4B95-B4B7-7917A33D244F}"/>
          </ac:spMkLst>
        </pc:spChg>
        <pc:spChg chg="add del">
          <ac:chgData name="K.S.PAVAL - [CB.EN.U4AIE20047]" userId="S::cb.en.u4aie20047@cb.students.amrita.edu::6f7955f6-0dce-4069-b94e-1cd013f22682" providerId="AD" clId="Web-{4AFE1AFD-6D11-3348-3F4D-BE8C68C04EDA}" dt="2023-05-30T17:56:31.092" v="123"/>
          <ac:spMkLst>
            <pc:docMk/>
            <pc:sldMk cId="1345426231" sldId="269"/>
            <ac:spMk id="15" creationId="{08AC1B80-F8B2-4B95-B4B7-7917A33D244F}"/>
          </ac:spMkLst>
        </pc:spChg>
        <pc:spChg chg="add del">
          <ac:chgData name="K.S.PAVAL - [CB.EN.U4AIE20047]" userId="S::cb.en.u4aie20047@cb.students.amrita.edu::6f7955f6-0dce-4069-b94e-1cd013f22682" providerId="AD" clId="Web-{4AFE1AFD-6D11-3348-3F4D-BE8C68C04EDA}" dt="2023-05-30T18:17:18.067" v="690"/>
          <ac:spMkLst>
            <pc:docMk/>
            <pc:sldMk cId="1345426231" sldId="269"/>
            <ac:spMk id="17" creationId="{08AC1B80-F8B2-4B95-B4B7-7917A33D244F}"/>
          </ac:spMkLst>
        </pc:spChg>
        <pc:spChg chg="add del">
          <ac:chgData name="K.S.PAVAL - [CB.EN.U4AIE20047]" userId="S::cb.en.u4aie20047@cb.students.amrita.edu::6f7955f6-0dce-4069-b94e-1cd013f22682" providerId="AD" clId="Web-{4AFE1AFD-6D11-3348-3F4D-BE8C68C04EDA}" dt="2023-05-30T18:17:18.067" v="690"/>
          <ac:spMkLst>
            <pc:docMk/>
            <pc:sldMk cId="1345426231" sldId="269"/>
            <ac:spMk id="22" creationId="{329E69AA-EBCE-499E-81FE-10A8414B1A60}"/>
          </ac:spMkLst>
        </pc:spChg>
        <pc:picChg chg="add del mod ord">
          <ac:chgData name="K.S.PAVAL - [CB.EN.U4AIE20047]" userId="S::cb.en.u4aie20047@cb.students.amrita.edu::6f7955f6-0dce-4069-b94e-1cd013f22682" providerId="AD" clId="Web-{4AFE1AFD-6D11-3348-3F4D-BE8C68C04EDA}" dt="2023-05-30T17:56:13.325" v="116"/>
          <ac:picMkLst>
            <pc:docMk/>
            <pc:sldMk cId="1345426231" sldId="269"/>
            <ac:picMk id="4" creationId="{04CA4417-A650-8D02-60C6-C1F8CEE9256A}"/>
          </ac:picMkLst>
        </pc:picChg>
        <pc:picChg chg="add mod ord">
          <ac:chgData name="K.S.PAVAL - [CB.EN.U4AIE20047]" userId="S::cb.en.u4aie20047@cb.students.amrita.edu::6f7955f6-0dce-4069-b94e-1cd013f22682" providerId="AD" clId="Web-{4AFE1AFD-6D11-3348-3F4D-BE8C68C04EDA}" dt="2023-05-30T18:17:18.067" v="690"/>
          <ac:picMkLst>
            <pc:docMk/>
            <pc:sldMk cId="1345426231" sldId="269"/>
            <ac:picMk id="5" creationId="{22E2E425-CDBD-0D72-6F80-5ACDC3E2A40B}"/>
          </ac:picMkLst>
        </pc:picChg>
        <pc:picChg chg="add mod ord">
          <ac:chgData name="K.S.PAVAL - [CB.EN.U4AIE20047]" userId="S::cb.en.u4aie20047@cb.students.amrita.edu::6f7955f6-0dce-4069-b94e-1cd013f22682" providerId="AD" clId="Web-{4AFE1AFD-6D11-3348-3F4D-BE8C68C04EDA}" dt="2023-05-30T18:17:18.067" v="690"/>
          <ac:picMkLst>
            <pc:docMk/>
            <pc:sldMk cId="1345426231" sldId="269"/>
            <ac:picMk id="8" creationId="{5F597F63-D316-1160-0426-C4440DEC0B7C}"/>
          </ac:picMkLst>
        </pc:picChg>
        <pc:picChg chg="add del mod">
          <ac:chgData name="K.S.PAVAL - [CB.EN.U4AIE20047]" userId="S::cb.en.u4aie20047@cb.students.amrita.edu::6f7955f6-0dce-4069-b94e-1cd013f22682" providerId="AD" clId="Web-{4AFE1AFD-6D11-3348-3F4D-BE8C68C04EDA}" dt="2023-05-30T18:17:20.521" v="691"/>
          <ac:picMkLst>
            <pc:docMk/>
            <pc:sldMk cId="1345426231" sldId="269"/>
            <ac:picMk id="9" creationId="{B5D0BB01-671D-D7FD-1746-764EBF02BA6A}"/>
          </ac:picMkLst>
        </pc:picChg>
      </pc:sldChg>
      <pc:sldChg chg="addSp delSp modSp new mod setBg">
        <pc:chgData name="K.S.PAVAL - [CB.EN.U4AIE20047]" userId="S::cb.en.u4aie20047@cb.students.amrita.edu::6f7955f6-0dce-4069-b94e-1cd013f22682" providerId="AD" clId="Web-{4AFE1AFD-6D11-3348-3F4D-BE8C68C04EDA}" dt="2023-05-30T18:05:12.786" v="439"/>
        <pc:sldMkLst>
          <pc:docMk/>
          <pc:sldMk cId="3570024266" sldId="270"/>
        </pc:sldMkLst>
        <pc:spChg chg="del mod">
          <ac:chgData name="K.S.PAVAL - [CB.EN.U4AIE20047]" userId="S::cb.en.u4aie20047@cb.students.amrita.edu::6f7955f6-0dce-4069-b94e-1cd013f22682" providerId="AD" clId="Web-{4AFE1AFD-6D11-3348-3F4D-BE8C68C04EDA}" dt="2023-05-30T18:04:39.925" v="432"/>
          <ac:spMkLst>
            <pc:docMk/>
            <pc:sldMk cId="3570024266" sldId="270"/>
            <ac:spMk id="2" creationId="{6AC0C642-AF83-6732-8511-A78B2B16C6C0}"/>
          </ac:spMkLst>
        </pc:spChg>
        <pc:spChg chg="del mod">
          <ac:chgData name="K.S.PAVAL - [CB.EN.U4AIE20047]" userId="S::cb.en.u4aie20047@cb.students.amrita.edu::6f7955f6-0dce-4069-b94e-1cd013f22682" providerId="AD" clId="Web-{4AFE1AFD-6D11-3348-3F4D-BE8C68C04EDA}" dt="2023-05-30T18:04:46.332" v="434"/>
          <ac:spMkLst>
            <pc:docMk/>
            <pc:sldMk cId="3570024266" sldId="270"/>
            <ac:spMk id="3" creationId="{241D0AC8-F0D9-A89E-A7CD-27AF0C4904E0}"/>
          </ac:spMkLst>
        </pc:spChg>
        <pc:spChg chg="add del mod">
          <ac:chgData name="K.S.PAVAL - [CB.EN.U4AIE20047]" userId="S::cb.en.u4aie20047@cb.students.amrita.edu::6f7955f6-0dce-4069-b94e-1cd013f22682" providerId="AD" clId="Web-{4AFE1AFD-6D11-3348-3F4D-BE8C68C04EDA}" dt="2023-05-30T18:04:48.207" v="435"/>
          <ac:spMkLst>
            <pc:docMk/>
            <pc:sldMk cId="3570024266" sldId="270"/>
            <ac:spMk id="1819" creationId="{53A07FA6-6058-4D03-39BD-50BD7DE40793}"/>
          </ac:spMkLst>
        </pc:spChg>
        <pc:spChg chg="add del mod">
          <ac:chgData name="K.S.PAVAL - [CB.EN.U4AIE20047]" userId="S::cb.en.u4aie20047@cb.students.amrita.edu::6f7955f6-0dce-4069-b94e-1cd013f22682" providerId="AD" clId="Web-{4AFE1AFD-6D11-3348-3F4D-BE8C68C04EDA}" dt="2023-05-30T18:04:50.004" v="436"/>
          <ac:spMkLst>
            <pc:docMk/>
            <pc:sldMk cId="3570024266" sldId="270"/>
            <ac:spMk id="1830" creationId="{DAC57CC7-0022-D47A-97A4-533BA481E155}"/>
          </ac:spMkLst>
        </pc:spChg>
        <pc:graphicFrameChg chg="add mod modGraphic">
          <ac:chgData name="K.S.PAVAL - [CB.EN.U4AIE20047]" userId="S::cb.en.u4aie20047@cb.students.amrita.edu::6f7955f6-0dce-4069-b94e-1cd013f22682" providerId="AD" clId="Web-{4AFE1AFD-6D11-3348-3F4D-BE8C68C04EDA}" dt="2023-05-30T18:05:12.786" v="439"/>
          <ac:graphicFrameMkLst>
            <pc:docMk/>
            <pc:sldMk cId="3570024266" sldId="270"/>
            <ac:graphicFrameMk id="4" creationId="{1DC482BB-4088-FFA9-8765-810BD489F872}"/>
          </ac:graphicFrameMkLst>
        </pc:graphicFrameChg>
      </pc:sldChg>
      <pc:sldChg chg="addSp delSp modSp add replId">
        <pc:chgData name="K.S.PAVAL - [CB.EN.U4AIE20047]" userId="S::cb.en.u4aie20047@cb.students.amrita.edu::6f7955f6-0dce-4069-b94e-1cd013f22682" providerId="AD" clId="Web-{4AFE1AFD-6D11-3348-3F4D-BE8C68C04EDA}" dt="2023-05-30T18:21:24.515" v="879" actId="20577"/>
        <pc:sldMkLst>
          <pc:docMk/>
          <pc:sldMk cId="1911597419" sldId="271"/>
        </pc:sldMkLst>
        <pc:spChg chg="mod">
          <ac:chgData name="K.S.PAVAL - [CB.EN.U4AIE20047]" userId="S::cb.en.u4aie20047@cb.students.amrita.edu::6f7955f6-0dce-4069-b94e-1cd013f22682" providerId="AD" clId="Web-{4AFE1AFD-6D11-3348-3F4D-BE8C68C04EDA}" dt="2023-05-30T18:19:35.370" v="777"/>
          <ac:spMkLst>
            <pc:docMk/>
            <pc:sldMk cId="1911597419" sldId="271"/>
            <ac:spMk id="2" creationId="{1BBA05E4-82C9-8E24-BEFD-81D887C693BD}"/>
          </ac:spMkLst>
        </pc:spChg>
        <pc:spChg chg="add del mod">
          <ac:chgData name="K.S.PAVAL - [CB.EN.U4AIE20047]" userId="S::cb.en.u4aie20047@cb.students.amrita.edu::6f7955f6-0dce-4069-b94e-1cd013f22682" providerId="AD" clId="Web-{4AFE1AFD-6D11-3348-3F4D-BE8C68C04EDA}" dt="2023-05-30T17:57:20.141" v="139"/>
          <ac:spMkLst>
            <pc:docMk/>
            <pc:sldMk cId="1911597419" sldId="271"/>
            <ac:spMk id="4" creationId="{582DB252-CB28-4669-F997-FA5404EECB42}"/>
          </ac:spMkLst>
        </pc:spChg>
        <pc:spChg chg="add del mod">
          <ac:chgData name="K.S.PAVAL - [CB.EN.U4AIE20047]" userId="S::cb.en.u4aie20047@cb.students.amrita.edu::6f7955f6-0dce-4069-b94e-1cd013f22682" providerId="AD" clId="Web-{4AFE1AFD-6D11-3348-3F4D-BE8C68C04EDA}" dt="2023-05-30T17:58:06.455" v="143"/>
          <ac:spMkLst>
            <pc:docMk/>
            <pc:sldMk cId="1911597419" sldId="271"/>
            <ac:spMk id="10" creationId="{93165BFA-2AB6-C245-1AC6-951933070ADD}"/>
          </ac:spMkLst>
        </pc:spChg>
        <pc:spChg chg="add">
          <ac:chgData name="K.S.PAVAL - [CB.EN.U4AIE20047]" userId="S::cb.en.u4aie20047@cb.students.amrita.edu::6f7955f6-0dce-4069-b94e-1cd013f22682" providerId="AD" clId="Web-{4AFE1AFD-6D11-3348-3F4D-BE8C68C04EDA}" dt="2023-05-30T18:19:35.370" v="777"/>
          <ac:spMkLst>
            <pc:docMk/>
            <pc:sldMk cId="1911597419" sldId="271"/>
            <ac:spMk id="14" creationId="{08AC1B80-F8B2-4B95-B4B7-7917A33D244F}"/>
          </ac:spMkLst>
        </pc:spChg>
        <pc:spChg chg="add mod">
          <ac:chgData name="K.S.PAVAL - [CB.EN.U4AIE20047]" userId="S::cb.en.u4aie20047@cb.students.amrita.edu::6f7955f6-0dce-4069-b94e-1cd013f22682" providerId="AD" clId="Web-{4AFE1AFD-6D11-3348-3F4D-BE8C68C04EDA}" dt="2023-05-30T18:21:24.515" v="879" actId="20577"/>
          <ac:spMkLst>
            <pc:docMk/>
            <pc:sldMk cId="1911597419" sldId="271"/>
            <ac:spMk id="15" creationId="{894215DB-A97A-FB3C-E20B-B95633100D93}"/>
          </ac:spMkLst>
        </pc:spChg>
        <pc:spChg chg="del">
          <ac:chgData name="K.S.PAVAL - [CB.EN.U4AIE20047]" userId="S::cb.en.u4aie20047@cb.students.amrita.edu::6f7955f6-0dce-4069-b94e-1cd013f22682" providerId="AD" clId="Web-{4AFE1AFD-6D11-3348-3F4D-BE8C68C04EDA}" dt="2023-05-30T17:57:31.344" v="141"/>
          <ac:spMkLst>
            <pc:docMk/>
            <pc:sldMk cId="1911597419" sldId="271"/>
            <ac:spMk id="17" creationId="{08AC1B80-F8B2-4B95-B4B7-7917A33D244F}"/>
          </ac:spMkLst>
        </pc:spChg>
        <pc:spChg chg="add del">
          <ac:chgData name="K.S.PAVAL - [CB.EN.U4AIE20047]" userId="S::cb.en.u4aie20047@cb.students.amrita.edu::6f7955f6-0dce-4069-b94e-1cd013f22682" providerId="AD" clId="Web-{4AFE1AFD-6D11-3348-3F4D-BE8C68C04EDA}" dt="2023-05-30T17:58:09.393" v="145"/>
          <ac:spMkLst>
            <pc:docMk/>
            <pc:sldMk cId="1911597419" sldId="271"/>
            <ac:spMk id="22" creationId="{08AC1B80-F8B2-4B95-B4B7-7917A33D244F}"/>
          </ac:spMkLst>
        </pc:spChg>
        <pc:spChg chg="add del">
          <ac:chgData name="K.S.PAVAL - [CB.EN.U4AIE20047]" userId="S::cb.en.u4aie20047@cb.students.amrita.edu::6f7955f6-0dce-4069-b94e-1cd013f22682" providerId="AD" clId="Web-{4AFE1AFD-6D11-3348-3F4D-BE8C68C04EDA}" dt="2023-05-30T18:19:15.604" v="771"/>
          <ac:spMkLst>
            <pc:docMk/>
            <pc:sldMk cId="1911597419" sldId="271"/>
            <ac:spMk id="27" creationId="{08AC1B80-F8B2-4B95-B4B7-7917A33D244F}"/>
          </ac:spMkLst>
        </pc:spChg>
        <pc:spChg chg="add del">
          <ac:chgData name="K.S.PAVAL - [CB.EN.U4AIE20047]" userId="S::cb.en.u4aie20047@cb.students.amrita.edu::6f7955f6-0dce-4069-b94e-1cd013f22682" providerId="AD" clId="Web-{4AFE1AFD-6D11-3348-3F4D-BE8C68C04EDA}" dt="2023-05-30T18:19:20.307" v="772"/>
          <ac:spMkLst>
            <pc:docMk/>
            <pc:sldMk cId="1911597419" sldId="271"/>
            <ac:spMk id="31" creationId="{3D23F576-35C1-88DB-427A-F3E4AFECBF53}"/>
          </ac:spMkLst>
        </pc:spChg>
        <pc:picChg chg="del">
          <ac:chgData name="K.S.PAVAL - [CB.EN.U4AIE20047]" userId="S::cb.en.u4aie20047@cb.students.amrita.edu::6f7955f6-0dce-4069-b94e-1cd013f22682" providerId="AD" clId="Web-{4AFE1AFD-6D11-3348-3F4D-BE8C68C04EDA}" dt="2023-05-30T17:57:18.953" v="138"/>
          <ac:picMkLst>
            <pc:docMk/>
            <pc:sldMk cId="1911597419" sldId="271"/>
            <ac:picMk id="5" creationId="{22E2E425-CDBD-0D72-6F80-5ACDC3E2A40B}"/>
          </ac:picMkLst>
        </pc:picChg>
        <pc:picChg chg="add del mod ord">
          <ac:chgData name="K.S.PAVAL - [CB.EN.U4AIE20047]" userId="S::cb.en.u4aie20047@cb.students.amrita.edu::6f7955f6-0dce-4069-b94e-1cd013f22682" providerId="AD" clId="Web-{4AFE1AFD-6D11-3348-3F4D-BE8C68C04EDA}" dt="2023-05-30T17:58:04.221" v="142"/>
          <ac:picMkLst>
            <pc:docMk/>
            <pc:sldMk cId="1911597419" sldId="271"/>
            <ac:picMk id="6" creationId="{562A83F8-F083-5648-3964-97721C99F682}"/>
          </ac:picMkLst>
        </pc:picChg>
        <pc:picChg chg="add mod ord">
          <ac:chgData name="K.S.PAVAL - [CB.EN.U4AIE20047]" userId="S::cb.en.u4aie20047@cb.students.amrita.edu::6f7955f6-0dce-4069-b94e-1cd013f22682" providerId="AD" clId="Web-{4AFE1AFD-6D11-3348-3F4D-BE8C68C04EDA}" dt="2023-05-30T18:20:06.856" v="786" actId="14100"/>
          <ac:picMkLst>
            <pc:docMk/>
            <pc:sldMk cId="1911597419" sldId="271"/>
            <ac:picMk id="7" creationId="{2CDB9BAE-5629-B7E5-B34D-FFDA770AB7A7}"/>
          </ac:picMkLst>
        </pc:picChg>
        <pc:picChg chg="del">
          <ac:chgData name="K.S.PAVAL - [CB.EN.U4AIE20047]" userId="S::cb.en.u4aie20047@cb.students.amrita.edu::6f7955f6-0dce-4069-b94e-1cd013f22682" providerId="AD" clId="Web-{4AFE1AFD-6D11-3348-3F4D-BE8C68C04EDA}" dt="2023-05-30T17:57:17.281" v="137"/>
          <ac:picMkLst>
            <pc:docMk/>
            <pc:sldMk cId="1911597419" sldId="271"/>
            <ac:picMk id="8" creationId="{5F597F63-D316-1160-0426-C4440DEC0B7C}"/>
          </ac:picMkLst>
        </pc:picChg>
        <pc:picChg chg="add mod ord">
          <ac:chgData name="K.S.PAVAL - [CB.EN.U4AIE20047]" userId="S::cb.en.u4aie20047@cb.students.amrita.edu::6f7955f6-0dce-4069-b94e-1cd013f22682" providerId="AD" clId="Web-{4AFE1AFD-6D11-3348-3F4D-BE8C68C04EDA}" dt="2023-05-30T18:20:10.543" v="788" actId="14100"/>
          <ac:picMkLst>
            <pc:docMk/>
            <pc:sldMk cId="1911597419" sldId="271"/>
            <ac:picMk id="11" creationId="{22D32706-8812-3A08-BC64-4D4DB9A37F3B}"/>
          </ac:picMkLst>
        </pc:picChg>
        <pc:picChg chg="add mod ord">
          <ac:chgData name="K.S.PAVAL - [CB.EN.U4AIE20047]" userId="S::cb.en.u4aie20047@cb.students.amrita.edu::6f7955f6-0dce-4069-b94e-1cd013f22682" providerId="AD" clId="Web-{4AFE1AFD-6D11-3348-3F4D-BE8C68C04EDA}" dt="2023-05-30T18:20:02.996" v="784" actId="14100"/>
          <ac:picMkLst>
            <pc:docMk/>
            <pc:sldMk cId="1911597419" sldId="271"/>
            <ac:picMk id="12" creationId="{BA73CF4E-657F-4765-F65E-EDFE1BAF08C4}"/>
          </ac:picMkLst>
        </pc:picChg>
      </pc:sldChg>
      <pc:sldChg chg="addSp delSp modSp new mod setBg">
        <pc:chgData name="K.S.PAVAL - [CB.EN.U4AIE20047]" userId="S::cb.en.u4aie20047@cb.students.amrita.edu::6f7955f6-0dce-4069-b94e-1cd013f22682" providerId="AD" clId="Web-{4AFE1AFD-6D11-3348-3F4D-BE8C68C04EDA}" dt="2023-05-30T18:10:42.972" v="634" actId="20577"/>
        <pc:sldMkLst>
          <pc:docMk/>
          <pc:sldMk cId="3293893097" sldId="272"/>
        </pc:sldMkLst>
        <pc:spChg chg="mod">
          <ac:chgData name="K.S.PAVAL - [CB.EN.U4AIE20047]" userId="S::cb.en.u4aie20047@cb.students.amrita.edu::6f7955f6-0dce-4069-b94e-1cd013f22682" providerId="AD" clId="Web-{4AFE1AFD-6D11-3348-3F4D-BE8C68C04EDA}" dt="2023-05-30T18:06:21.195" v="452" actId="1076"/>
          <ac:spMkLst>
            <pc:docMk/>
            <pc:sldMk cId="3293893097" sldId="272"/>
            <ac:spMk id="2" creationId="{9CD22FCA-2672-F8E3-D40F-FD60DF8B6A5A}"/>
          </ac:spMkLst>
        </pc:spChg>
        <pc:spChg chg="del">
          <ac:chgData name="K.S.PAVAL - [CB.EN.U4AIE20047]" userId="S::cb.en.u4aie20047@cb.students.amrita.edu::6f7955f6-0dce-4069-b94e-1cd013f22682" providerId="AD" clId="Web-{4AFE1AFD-6D11-3348-3F4D-BE8C68C04EDA}" dt="2023-05-30T18:06:00.226" v="450"/>
          <ac:spMkLst>
            <pc:docMk/>
            <pc:sldMk cId="3293893097" sldId="272"/>
            <ac:spMk id="3" creationId="{55249AE0-E3EC-EDB3-49D9-F7565EEB9A50}"/>
          </ac:spMkLst>
        </pc:spChg>
        <pc:spChg chg="add mod">
          <ac:chgData name="K.S.PAVAL - [CB.EN.U4AIE20047]" userId="S::cb.en.u4aie20047@cb.students.amrita.edu::6f7955f6-0dce-4069-b94e-1cd013f22682" providerId="AD" clId="Web-{4AFE1AFD-6D11-3348-3F4D-BE8C68C04EDA}" dt="2023-05-30T18:10:42.972" v="634" actId="20577"/>
          <ac:spMkLst>
            <pc:docMk/>
            <pc:sldMk cId="3293893097" sldId="272"/>
            <ac:spMk id="6" creationId="{5EACD3DC-9795-1A43-58E8-8DC685EB267E}"/>
          </ac:spMkLst>
        </pc:spChg>
        <pc:spChg chg="add">
          <ac:chgData name="K.S.PAVAL - [CB.EN.U4AIE20047]" userId="S::cb.en.u4aie20047@cb.students.amrita.edu::6f7955f6-0dce-4069-b94e-1cd013f22682" providerId="AD" clId="Web-{4AFE1AFD-6D11-3348-3F4D-BE8C68C04EDA}" dt="2023-05-30T18:06:13.554" v="451"/>
          <ac:spMkLst>
            <pc:docMk/>
            <pc:sldMk cId="3293893097" sldId="272"/>
            <ac:spMk id="9" creationId="{329E69AA-EBCE-499E-81FE-10A8414B1A60}"/>
          </ac:spMkLst>
        </pc:spChg>
        <pc:picChg chg="add mod ord">
          <ac:chgData name="K.S.PAVAL - [CB.EN.U4AIE20047]" userId="S::cb.en.u4aie20047@cb.students.amrita.edu::6f7955f6-0dce-4069-b94e-1cd013f22682" providerId="AD" clId="Web-{4AFE1AFD-6D11-3348-3F4D-BE8C68C04EDA}" dt="2023-05-30T18:06:13.554" v="451"/>
          <ac:picMkLst>
            <pc:docMk/>
            <pc:sldMk cId="3293893097" sldId="272"/>
            <ac:picMk id="4" creationId="{A9E7807A-85AA-A815-D538-2A40AAAD129D}"/>
          </ac:picMkLst>
        </pc:picChg>
        <pc:picChg chg="add del mod">
          <ac:chgData name="K.S.PAVAL - [CB.EN.U4AIE20047]" userId="S::cb.en.u4aie20047@cb.students.amrita.edu::6f7955f6-0dce-4069-b94e-1cd013f22682" providerId="AD" clId="Web-{4AFE1AFD-6D11-3348-3F4D-BE8C68C04EDA}" dt="2023-05-30T18:10:33.909" v="631"/>
          <ac:picMkLst>
            <pc:docMk/>
            <pc:sldMk cId="3293893097" sldId="272"/>
            <ac:picMk id="7" creationId="{36C21571-ADA3-77EA-0BAB-8F331210002C}"/>
          </ac:picMkLst>
        </pc:picChg>
      </pc:sldChg>
      <pc:sldChg chg="addSp delSp modSp new mod setBg">
        <pc:chgData name="K.S.PAVAL - [CB.EN.U4AIE20047]" userId="S::cb.en.u4aie20047@cb.students.amrita.edu::6f7955f6-0dce-4069-b94e-1cd013f22682" providerId="AD" clId="Web-{4AFE1AFD-6D11-3348-3F4D-BE8C68C04EDA}" dt="2023-05-30T18:13:16.479" v="657"/>
        <pc:sldMkLst>
          <pc:docMk/>
          <pc:sldMk cId="676329342" sldId="273"/>
        </pc:sldMkLst>
        <pc:spChg chg="mod">
          <ac:chgData name="K.S.PAVAL - [CB.EN.U4AIE20047]" userId="S::cb.en.u4aie20047@cb.students.amrita.edu::6f7955f6-0dce-4069-b94e-1cd013f22682" providerId="AD" clId="Web-{4AFE1AFD-6D11-3348-3F4D-BE8C68C04EDA}" dt="2023-05-30T18:13:16.479" v="657"/>
          <ac:spMkLst>
            <pc:docMk/>
            <pc:sldMk cId="676329342" sldId="273"/>
            <ac:spMk id="2" creationId="{6C904F08-F823-4267-B0CB-56DAFA755563}"/>
          </ac:spMkLst>
        </pc:spChg>
        <pc:spChg chg="del">
          <ac:chgData name="K.S.PAVAL - [CB.EN.U4AIE20047]" userId="S::cb.en.u4aie20047@cb.students.amrita.edu::6f7955f6-0dce-4069-b94e-1cd013f22682" providerId="AD" clId="Web-{4AFE1AFD-6D11-3348-3F4D-BE8C68C04EDA}" dt="2023-05-30T18:12:15.851" v="646"/>
          <ac:spMkLst>
            <pc:docMk/>
            <pc:sldMk cId="676329342" sldId="273"/>
            <ac:spMk id="3" creationId="{F6832578-FCDB-958A-9630-2BCD18B61981}"/>
          </ac:spMkLst>
        </pc:spChg>
        <pc:spChg chg="add">
          <ac:chgData name="K.S.PAVAL - [CB.EN.U4AIE20047]" userId="S::cb.en.u4aie20047@cb.students.amrita.edu::6f7955f6-0dce-4069-b94e-1cd013f22682" providerId="AD" clId="Web-{4AFE1AFD-6D11-3348-3F4D-BE8C68C04EDA}" dt="2023-05-30T18:13:16.479" v="657"/>
          <ac:spMkLst>
            <pc:docMk/>
            <pc:sldMk cId="676329342" sldId="273"/>
            <ac:spMk id="10" creationId="{08AC1B80-F8B2-4B95-B4B7-7917A33D244F}"/>
          </ac:spMkLst>
        </pc:spChg>
        <pc:picChg chg="add mod ord">
          <ac:chgData name="K.S.PAVAL - [CB.EN.U4AIE20047]" userId="S::cb.en.u4aie20047@cb.students.amrita.edu::6f7955f6-0dce-4069-b94e-1cd013f22682" providerId="AD" clId="Web-{4AFE1AFD-6D11-3348-3F4D-BE8C68C04EDA}" dt="2023-05-30T18:13:16.479" v="657"/>
          <ac:picMkLst>
            <pc:docMk/>
            <pc:sldMk cId="676329342" sldId="273"/>
            <ac:picMk id="4" creationId="{E940AC5E-FF5E-1FBA-F27C-FBADEE58B9FB}"/>
          </ac:picMkLst>
        </pc:picChg>
        <pc:picChg chg="add mod">
          <ac:chgData name="K.S.PAVAL - [CB.EN.U4AIE20047]" userId="S::cb.en.u4aie20047@cb.students.amrita.edu::6f7955f6-0dce-4069-b94e-1cd013f22682" providerId="AD" clId="Web-{4AFE1AFD-6D11-3348-3F4D-BE8C68C04EDA}" dt="2023-05-30T18:13:16.479" v="657"/>
          <ac:picMkLst>
            <pc:docMk/>
            <pc:sldMk cId="676329342" sldId="273"/>
            <ac:picMk id="5" creationId="{3B3DABB5-F9E2-61A8-79A4-27C8D46FA4C8}"/>
          </ac:picMkLst>
        </pc:picChg>
      </pc:sldChg>
      <pc:sldChg chg="new">
        <pc:chgData name="K.S.PAVAL - [CB.EN.U4AIE20047]" userId="S::cb.en.u4aie20047@cb.students.amrita.edu::6f7955f6-0dce-4069-b94e-1cd013f22682" providerId="AD" clId="Web-{4AFE1AFD-6D11-3348-3F4D-BE8C68C04EDA}" dt="2023-05-30T18:13:42.589" v="658"/>
        <pc:sldMkLst>
          <pc:docMk/>
          <pc:sldMk cId="1722548637" sldId="274"/>
        </pc:sldMkLst>
      </pc:sldChg>
      <pc:sldChg chg="addSp delSp modSp add replId">
        <pc:chgData name="K.S.PAVAL - [CB.EN.U4AIE20047]" userId="S::cb.en.u4aie20047@cb.students.amrita.edu::6f7955f6-0dce-4069-b94e-1cd013f22682" providerId="AD" clId="Web-{4AFE1AFD-6D11-3348-3F4D-BE8C68C04EDA}" dt="2023-05-30T18:14:00.653" v="666"/>
        <pc:sldMkLst>
          <pc:docMk/>
          <pc:sldMk cId="2891610442" sldId="275"/>
        </pc:sldMkLst>
        <pc:spChg chg="mod">
          <ac:chgData name="K.S.PAVAL - [CB.EN.U4AIE20047]" userId="S::cb.en.u4aie20047@cb.students.amrita.edu::6f7955f6-0dce-4069-b94e-1cd013f22682" providerId="AD" clId="Web-{4AFE1AFD-6D11-3348-3F4D-BE8C68C04EDA}" dt="2023-05-30T18:13:47.339" v="661" actId="20577"/>
          <ac:spMkLst>
            <pc:docMk/>
            <pc:sldMk cId="2891610442" sldId="275"/>
            <ac:spMk id="2" creationId="{6C904F08-F823-4267-B0CB-56DAFA755563}"/>
          </ac:spMkLst>
        </pc:spChg>
        <pc:spChg chg="add del mod">
          <ac:chgData name="K.S.PAVAL - [CB.EN.U4AIE20047]" userId="S::cb.en.u4aie20047@cb.students.amrita.edu::6f7955f6-0dce-4069-b94e-1cd013f22682" providerId="AD" clId="Web-{4AFE1AFD-6D11-3348-3F4D-BE8C68C04EDA}" dt="2023-05-30T18:13:53.793" v="664"/>
          <ac:spMkLst>
            <pc:docMk/>
            <pc:sldMk cId="2891610442" sldId="275"/>
            <ac:spMk id="6" creationId="{D2A509C4-66F1-EFF9-0C36-6DB1468622A6}"/>
          </ac:spMkLst>
        </pc:spChg>
        <pc:spChg chg="del">
          <ac:chgData name="K.S.PAVAL - [CB.EN.U4AIE20047]" userId="S::cb.en.u4aie20047@cb.students.amrita.edu::6f7955f6-0dce-4069-b94e-1cd013f22682" providerId="AD" clId="Web-{4AFE1AFD-6D11-3348-3F4D-BE8C68C04EDA}" dt="2023-05-30T18:14:00.653" v="666"/>
          <ac:spMkLst>
            <pc:docMk/>
            <pc:sldMk cId="2891610442" sldId="275"/>
            <ac:spMk id="10" creationId="{08AC1B80-F8B2-4B95-B4B7-7917A33D244F}"/>
          </ac:spMkLst>
        </pc:spChg>
        <pc:spChg chg="add">
          <ac:chgData name="K.S.PAVAL - [CB.EN.U4AIE20047]" userId="S::cb.en.u4aie20047@cb.students.amrita.edu::6f7955f6-0dce-4069-b94e-1cd013f22682" providerId="AD" clId="Web-{4AFE1AFD-6D11-3348-3F4D-BE8C68C04EDA}" dt="2023-05-30T18:14:00.653" v="666"/>
          <ac:spMkLst>
            <pc:docMk/>
            <pc:sldMk cId="2891610442" sldId="275"/>
            <ac:spMk id="15" creationId="{08AC1B80-F8B2-4B95-B4B7-7917A33D244F}"/>
          </ac:spMkLst>
        </pc:spChg>
        <pc:picChg chg="del">
          <ac:chgData name="K.S.PAVAL - [CB.EN.U4AIE20047]" userId="S::cb.en.u4aie20047@cb.students.amrita.edu::6f7955f6-0dce-4069-b94e-1cd013f22682" providerId="AD" clId="Web-{4AFE1AFD-6D11-3348-3F4D-BE8C68C04EDA}" dt="2023-05-30T18:13:49.418" v="662"/>
          <ac:picMkLst>
            <pc:docMk/>
            <pc:sldMk cId="2891610442" sldId="275"/>
            <ac:picMk id="4" creationId="{E940AC5E-FF5E-1FBA-F27C-FBADEE58B9FB}"/>
          </ac:picMkLst>
        </pc:picChg>
        <pc:picChg chg="del">
          <ac:chgData name="K.S.PAVAL - [CB.EN.U4AIE20047]" userId="S::cb.en.u4aie20047@cb.students.amrita.edu::6f7955f6-0dce-4069-b94e-1cd013f22682" providerId="AD" clId="Web-{4AFE1AFD-6D11-3348-3F4D-BE8C68C04EDA}" dt="2023-05-30T18:13:50.715" v="663"/>
          <ac:picMkLst>
            <pc:docMk/>
            <pc:sldMk cId="2891610442" sldId="275"/>
            <ac:picMk id="5" creationId="{3B3DABB5-F9E2-61A8-79A4-27C8D46FA4C8}"/>
          </ac:picMkLst>
        </pc:picChg>
        <pc:picChg chg="add mod ord">
          <ac:chgData name="K.S.PAVAL - [CB.EN.U4AIE20047]" userId="S::cb.en.u4aie20047@cb.students.amrita.edu::6f7955f6-0dce-4069-b94e-1cd013f22682" providerId="AD" clId="Web-{4AFE1AFD-6D11-3348-3F4D-BE8C68C04EDA}" dt="2023-05-30T18:14:00.653" v="666"/>
          <ac:picMkLst>
            <pc:docMk/>
            <pc:sldMk cId="2891610442" sldId="275"/>
            <ac:picMk id="7" creationId="{32AFE383-3F9E-08A8-3159-6065D352BFE7}"/>
          </ac:picMkLst>
        </pc:picChg>
        <pc:picChg chg="add mod">
          <ac:chgData name="K.S.PAVAL - [CB.EN.U4AIE20047]" userId="S::cb.en.u4aie20047@cb.students.amrita.edu::6f7955f6-0dce-4069-b94e-1cd013f22682" providerId="AD" clId="Web-{4AFE1AFD-6D11-3348-3F4D-BE8C68C04EDA}" dt="2023-05-30T18:14:00.653" v="666"/>
          <ac:picMkLst>
            <pc:docMk/>
            <pc:sldMk cId="2891610442" sldId="275"/>
            <ac:picMk id="8" creationId="{5A31A5E7-1FF3-97E4-F035-738A067B3473}"/>
          </ac:picMkLst>
        </pc:picChg>
      </pc:sldChg>
      <pc:sldChg chg="addSp delSp modSp add replId">
        <pc:chgData name="K.S.PAVAL - [CB.EN.U4AIE20047]" userId="S::cb.en.u4aie20047@cb.students.amrita.edu::6f7955f6-0dce-4069-b94e-1cd013f22682" providerId="AD" clId="Web-{4AFE1AFD-6D11-3348-3F4D-BE8C68C04EDA}" dt="2023-05-30T18:15:49.642" v="687"/>
        <pc:sldMkLst>
          <pc:docMk/>
          <pc:sldMk cId="2843174782" sldId="276"/>
        </pc:sldMkLst>
        <pc:spChg chg="mod">
          <ac:chgData name="K.S.PAVAL - [CB.EN.U4AIE20047]" userId="S::cb.en.u4aie20047@cb.students.amrita.edu::6f7955f6-0dce-4069-b94e-1cd013f22682" providerId="AD" clId="Web-{4AFE1AFD-6D11-3348-3F4D-BE8C68C04EDA}" dt="2023-05-30T18:15:49.642" v="687"/>
          <ac:spMkLst>
            <pc:docMk/>
            <pc:sldMk cId="2843174782" sldId="276"/>
            <ac:spMk id="2" creationId="{6C904F08-F823-4267-B0CB-56DAFA755563}"/>
          </ac:spMkLst>
        </pc:spChg>
        <pc:spChg chg="add del mod">
          <ac:chgData name="K.S.PAVAL - [CB.EN.U4AIE20047]" userId="S::cb.en.u4aie20047@cb.students.amrita.edu::6f7955f6-0dce-4069-b94e-1cd013f22682" providerId="AD" clId="Web-{4AFE1AFD-6D11-3348-3F4D-BE8C68C04EDA}" dt="2023-05-30T18:15:10.171" v="683"/>
          <ac:spMkLst>
            <pc:docMk/>
            <pc:sldMk cId="2843174782" sldId="276"/>
            <ac:spMk id="4" creationId="{D4379211-190E-B1FE-809D-1149797177AF}"/>
          </ac:spMkLst>
        </pc:spChg>
        <pc:spChg chg="del">
          <ac:chgData name="K.S.PAVAL - [CB.EN.U4AIE20047]" userId="S::cb.en.u4aie20047@cb.students.amrita.edu::6f7955f6-0dce-4069-b94e-1cd013f22682" providerId="AD" clId="Web-{4AFE1AFD-6D11-3348-3F4D-BE8C68C04EDA}" dt="2023-05-30T18:15:49.642" v="687"/>
          <ac:spMkLst>
            <pc:docMk/>
            <pc:sldMk cId="2843174782" sldId="276"/>
            <ac:spMk id="15" creationId="{08AC1B80-F8B2-4B95-B4B7-7917A33D244F}"/>
          </ac:spMkLst>
        </pc:spChg>
        <pc:spChg chg="add">
          <ac:chgData name="K.S.PAVAL - [CB.EN.U4AIE20047]" userId="S::cb.en.u4aie20047@cb.students.amrita.edu::6f7955f6-0dce-4069-b94e-1cd013f22682" providerId="AD" clId="Web-{4AFE1AFD-6D11-3348-3F4D-BE8C68C04EDA}" dt="2023-05-30T18:15:49.642" v="687"/>
          <ac:spMkLst>
            <pc:docMk/>
            <pc:sldMk cId="2843174782" sldId="276"/>
            <ac:spMk id="20" creationId="{08AC1B80-F8B2-4B95-B4B7-7917A33D244F}"/>
          </ac:spMkLst>
        </pc:spChg>
        <pc:picChg chg="add mod ord">
          <ac:chgData name="K.S.PAVAL - [CB.EN.U4AIE20047]" userId="S::cb.en.u4aie20047@cb.students.amrita.edu::6f7955f6-0dce-4069-b94e-1cd013f22682" providerId="AD" clId="Web-{4AFE1AFD-6D11-3348-3F4D-BE8C68C04EDA}" dt="2023-05-30T18:15:49.642" v="687"/>
          <ac:picMkLst>
            <pc:docMk/>
            <pc:sldMk cId="2843174782" sldId="276"/>
            <ac:picMk id="5" creationId="{158C806E-8749-182B-7D97-88F87A508F8A}"/>
          </ac:picMkLst>
        </pc:picChg>
        <pc:picChg chg="del">
          <ac:chgData name="K.S.PAVAL - [CB.EN.U4AIE20047]" userId="S::cb.en.u4aie20047@cb.students.amrita.edu::6f7955f6-0dce-4069-b94e-1cd013f22682" providerId="AD" clId="Web-{4AFE1AFD-6D11-3348-3F4D-BE8C68C04EDA}" dt="2023-05-30T18:15:07.390" v="682"/>
          <ac:picMkLst>
            <pc:docMk/>
            <pc:sldMk cId="2843174782" sldId="276"/>
            <ac:picMk id="7" creationId="{32AFE383-3F9E-08A8-3159-6065D352BFE7}"/>
          </ac:picMkLst>
        </pc:picChg>
        <pc:picChg chg="del">
          <ac:chgData name="K.S.PAVAL - [CB.EN.U4AIE20047]" userId="S::cb.en.u4aie20047@cb.students.amrita.edu::6f7955f6-0dce-4069-b94e-1cd013f22682" providerId="AD" clId="Web-{4AFE1AFD-6D11-3348-3F4D-BE8C68C04EDA}" dt="2023-05-30T18:15:05.280" v="681"/>
          <ac:picMkLst>
            <pc:docMk/>
            <pc:sldMk cId="2843174782" sldId="276"/>
            <ac:picMk id="8" creationId="{5A31A5E7-1FF3-97E4-F035-738A067B3473}"/>
          </ac:picMkLst>
        </pc:picChg>
        <pc:picChg chg="add del">
          <ac:chgData name="K.S.PAVAL - [CB.EN.U4AIE20047]" userId="S::cb.en.u4aie20047@cb.students.amrita.edu::6f7955f6-0dce-4069-b94e-1cd013f22682" providerId="AD" clId="Web-{4AFE1AFD-6D11-3348-3F4D-BE8C68C04EDA}" dt="2023-05-30T18:15:27.500" v="685"/>
          <ac:picMkLst>
            <pc:docMk/>
            <pc:sldMk cId="2843174782" sldId="276"/>
            <ac:picMk id="9" creationId="{AB67161D-147F-E2E7-8866-29AB557AE5C7}"/>
          </ac:picMkLst>
        </pc:picChg>
        <pc:picChg chg="add mod">
          <ac:chgData name="K.S.PAVAL - [CB.EN.U4AIE20047]" userId="S::cb.en.u4aie20047@cb.students.amrita.edu::6f7955f6-0dce-4069-b94e-1cd013f22682" providerId="AD" clId="Web-{4AFE1AFD-6D11-3348-3F4D-BE8C68C04EDA}" dt="2023-05-30T18:15:49.642" v="687"/>
          <ac:picMkLst>
            <pc:docMk/>
            <pc:sldMk cId="2843174782" sldId="276"/>
            <ac:picMk id="10" creationId="{46B9787F-67DB-4AE5-E4D9-7B3D451CA46A}"/>
          </ac:picMkLst>
        </pc:picChg>
      </pc:sldChg>
      <pc:sldChg chg="addSp delSp modSp add replId">
        <pc:chgData name="K.S.PAVAL - [CB.EN.U4AIE20047]" userId="S::cb.en.u4aie20047@cb.students.amrita.edu::6f7955f6-0dce-4069-b94e-1cd013f22682" providerId="AD" clId="Web-{4AFE1AFD-6D11-3348-3F4D-BE8C68C04EDA}" dt="2023-05-30T18:22:30.253" v="895" actId="1076"/>
        <pc:sldMkLst>
          <pc:docMk/>
          <pc:sldMk cId="1227705129" sldId="277"/>
        </pc:sldMkLst>
        <pc:spChg chg="mod">
          <ac:chgData name="K.S.PAVAL - [CB.EN.U4AIE20047]" userId="S::cb.en.u4aie20047@cb.students.amrita.edu::6f7955f6-0dce-4069-b94e-1cd013f22682" providerId="AD" clId="Web-{4AFE1AFD-6D11-3348-3F4D-BE8C68C04EDA}" dt="2023-05-30T18:21:57.079" v="883"/>
          <ac:spMkLst>
            <pc:docMk/>
            <pc:sldMk cId="1227705129" sldId="277"/>
            <ac:spMk id="2" creationId="{1BBA05E4-82C9-8E24-BEFD-81D887C693BD}"/>
          </ac:spMkLst>
        </pc:spChg>
        <pc:spChg chg="add del mod">
          <ac:chgData name="K.S.PAVAL - [CB.EN.U4AIE20047]" userId="S::cb.en.u4aie20047@cb.students.amrita.edu::6f7955f6-0dce-4069-b94e-1cd013f22682" providerId="AD" clId="Web-{4AFE1AFD-6D11-3348-3F4D-BE8C68C04EDA}" dt="2023-05-30T18:14:30.076" v="676"/>
          <ac:spMkLst>
            <pc:docMk/>
            <pc:sldMk cId="1227705129" sldId="277"/>
            <ac:spMk id="4" creationId="{3BB28EB6-9266-F8EB-6D69-870EC31B4B3B}"/>
          </ac:spMkLst>
        </pc:spChg>
        <pc:spChg chg="add del mod">
          <ac:chgData name="K.S.PAVAL - [CB.EN.U4AIE20047]" userId="S::cb.en.u4aie20047@cb.students.amrita.edu::6f7955f6-0dce-4069-b94e-1cd013f22682" providerId="AD" clId="Web-{4AFE1AFD-6D11-3348-3F4D-BE8C68C04EDA}" dt="2023-05-30T18:14:39.435" v="678"/>
          <ac:spMkLst>
            <pc:docMk/>
            <pc:sldMk cId="1227705129" sldId="277"/>
            <ac:spMk id="8" creationId="{02D08250-838E-ECF6-27EA-B727B70F862E}"/>
          </ac:spMkLst>
        </pc:spChg>
        <pc:spChg chg="add del">
          <ac:chgData name="K.S.PAVAL - [CB.EN.U4AIE20047]" userId="S::cb.en.u4aie20047@cb.students.amrita.edu::6f7955f6-0dce-4069-b94e-1cd013f22682" providerId="AD" clId="Web-{4AFE1AFD-6D11-3348-3F4D-BE8C68C04EDA}" dt="2023-05-30T18:21:47.673" v="882"/>
          <ac:spMkLst>
            <pc:docMk/>
            <pc:sldMk cId="1227705129" sldId="277"/>
            <ac:spMk id="13" creationId="{446F0C4A-140A-B27B-E978-805DF7C25A9D}"/>
          </ac:spMkLst>
        </pc:spChg>
        <pc:spChg chg="add mod">
          <ac:chgData name="K.S.PAVAL - [CB.EN.U4AIE20047]" userId="S::cb.en.u4aie20047@cb.students.amrita.edu::6f7955f6-0dce-4069-b94e-1cd013f22682" providerId="AD" clId="Web-{4AFE1AFD-6D11-3348-3F4D-BE8C68C04EDA}" dt="2023-05-30T18:22:30.253" v="895" actId="1076"/>
          <ac:spMkLst>
            <pc:docMk/>
            <pc:sldMk cId="1227705129" sldId="277"/>
            <ac:spMk id="15" creationId="{106B851D-669F-2A80-693C-2CEE6A0AE137}"/>
          </ac:spMkLst>
        </pc:spChg>
        <pc:spChg chg="del">
          <ac:chgData name="K.S.PAVAL - [CB.EN.U4AIE20047]" userId="S::cb.en.u4aie20047@cb.students.amrita.edu::6f7955f6-0dce-4069-b94e-1cd013f22682" providerId="AD" clId="Web-{4AFE1AFD-6D11-3348-3F4D-BE8C68C04EDA}" dt="2023-05-30T18:14:47.951" v="680"/>
          <ac:spMkLst>
            <pc:docMk/>
            <pc:sldMk cId="1227705129" sldId="277"/>
            <ac:spMk id="27" creationId="{08AC1B80-F8B2-4B95-B4B7-7917A33D244F}"/>
          </ac:spMkLst>
        </pc:spChg>
        <pc:spChg chg="add del">
          <ac:chgData name="K.S.PAVAL - [CB.EN.U4AIE20047]" userId="S::cb.en.u4aie20047@cb.students.amrita.edu::6f7955f6-0dce-4069-b94e-1cd013f22682" providerId="AD" clId="Web-{4AFE1AFD-6D11-3348-3F4D-BE8C68C04EDA}" dt="2023-05-30T18:21:57.079" v="883"/>
          <ac:spMkLst>
            <pc:docMk/>
            <pc:sldMk cId="1227705129" sldId="277"/>
            <ac:spMk id="32" creationId="{08AC1B80-F8B2-4B95-B4B7-7917A33D244F}"/>
          </ac:spMkLst>
        </pc:spChg>
        <pc:spChg chg="add">
          <ac:chgData name="K.S.PAVAL - [CB.EN.U4AIE20047]" userId="S::cb.en.u4aie20047@cb.students.amrita.edu::6f7955f6-0dce-4069-b94e-1cd013f22682" providerId="AD" clId="Web-{4AFE1AFD-6D11-3348-3F4D-BE8C68C04EDA}" dt="2023-05-30T18:21:57.079" v="883"/>
          <ac:spMkLst>
            <pc:docMk/>
            <pc:sldMk cId="1227705129" sldId="277"/>
            <ac:spMk id="37" creationId="{08AC1B80-F8B2-4B95-B4B7-7917A33D244F}"/>
          </ac:spMkLst>
        </pc:spChg>
        <pc:picChg chg="add del mod ord">
          <ac:chgData name="K.S.PAVAL - [CB.EN.U4AIE20047]" userId="S::cb.en.u4aie20047@cb.students.amrita.edu::6f7955f6-0dce-4069-b94e-1cd013f22682" providerId="AD" clId="Web-{4AFE1AFD-6D11-3348-3F4D-BE8C68C04EDA}" dt="2023-05-30T18:14:37.076" v="677"/>
          <ac:picMkLst>
            <pc:docMk/>
            <pc:sldMk cId="1227705129" sldId="277"/>
            <ac:picMk id="5" creationId="{E4CBDFB2-3DF5-FD63-B30A-C4315B435ED3}"/>
          </ac:picMkLst>
        </pc:picChg>
        <pc:picChg chg="del">
          <ac:chgData name="K.S.PAVAL - [CB.EN.U4AIE20047]" userId="S::cb.en.u4aie20047@cb.students.amrita.edu::6f7955f6-0dce-4069-b94e-1cd013f22682" providerId="AD" clId="Web-{4AFE1AFD-6D11-3348-3F4D-BE8C68C04EDA}" dt="2023-05-30T18:14:26.091" v="674"/>
          <ac:picMkLst>
            <pc:docMk/>
            <pc:sldMk cId="1227705129" sldId="277"/>
            <ac:picMk id="7" creationId="{2CDB9BAE-5629-B7E5-B34D-FFDA770AB7A7}"/>
          </ac:picMkLst>
        </pc:picChg>
        <pc:picChg chg="add mod ord">
          <ac:chgData name="K.S.PAVAL - [CB.EN.U4AIE20047]" userId="S::cb.en.u4aie20047@cb.students.amrita.edu::6f7955f6-0dce-4069-b94e-1cd013f22682" providerId="AD" clId="Web-{4AFE1AFD-6D11-3348-3F4D-BE8C68C04EDA}" dt="2023-05-30T18:22:21.237" v="891" actId="14100"/>
          <ac:picMkLst>
            <pc:docMk/>
            <pc:sldMk cId="1227705129" sldId="277"/>
            <ac:picMk id="9" creationId="{77A1E209-DF6C-28E5-7E6B-473150E7BFC9}"/>
          </ac:picMkLst>
        </pc:picChg>
        <pc:picChg chg="add mod ord">
          <ac:chgData name="K.S.PAVAL - [CB.EN.U4AIE20047]" userId="S::cb.en.u4aie20047@cb.students.amrita.edu::6f7955f6-0dce-4069-b94e-1cd013f22682" providerId="AD" clId="Web-{4AFE1AFD-6D11-3348-3F4D-BE8C68C04EDA}" dt="2023-05-30T18:22:24.737" v="893" actId="14100"/>
          <ac:picMkLst>
            <pc:docMk/>
            <pc:sldMk cId="1227705129" sldId="277"/>
            <ac:picMk id="10" creationId="{86B74C4E-2D9F-B87C-FE95-106D3817F23F}"/>
          </ac:picMkLst>
        </pc:picChg>
        <pc:picChg chg="del">
          <ac:chgData name="K.S.PAVAL - [CB.EN.U4AIE20047]" userId="S::cb.en.u4aie20047@cb.students.amrita.edu::6f7955f6-0dce-4069-b94e-1cd013f22682" providerId="AD" clId="Web-{4AFE1AFD-6D11-3348-3F4D-BE8C68C04EDA}" dt="2023-05-30T18:14:27.669" v="675"/>
          <ac:picMkLst>
            <pc:docMk/>
            <pc:sldMk cId="1227705129" sldId="277"/>
            <ac:picMk id="11" creationId="{22D32706-8812-3A08-BC64-4D4DB9A37F3B}"/>
          </ac:picMkLst>
        </pc:picChg>
        <pc:picChg chg="add mod">
          <ac:chgData name="K.S.PAVAL - [CB.EN.U4AIE20047]" userId="S::cb.en.u4aie20047@cb.students.amrita.edu::6f7955f6-0dce-4069-b94e-1cd013f22682" providerId="AD" clId="Web-{4AFE1AFD-6D11-3348-3F4D-BE8C68C04EDA}" dt="2023-05-30T18:22:06.923" v="886" actId="14100"/>
          <ac:picMkLst>
            <pc:docMk/>
            <pc:sldMk cId="1227705129" sldId="277"/>
            <ac:picMk id="14" creationId="{23EB28A1-C7CD-357D-D9F8-3F349ED5C94A}"/>
          </ac:picMkLst>
        </pc:picChg>
      </pc:sldChg>
    </pc:docChg>
  </pc:docChgLst>
  <pc:docChgLst>
    <pc:chgData name="K.S.PAVAL - [CB.EN.U4AIE20047]" userId="S::cb.en.u4aie20047@cb.students.amrita.edu::6f7955f6-0dce-4069-b94e-1cd013f22682" providerId="AD" clId="Web-{4E43918C-2515-5F42-216D-A8A2302093AC}"/>
    <pc:docChg chg="addSld modSld">
      <pc:chgData name="K.S.PAVAL - [CB.EN.U4AIE20047]" userId="S::cb.en.u4aie20047@cb.students.amrita.edu::6f7955f6-0dce-4069-b94e-1cd013f22682" providerId="AD" clId="Web-{4E43918C-2515-5F42-216D-A8A2302093AC}" dt="2023-06-26T11:15:57.576" v="50" actId="14100"/>
      <pc:docMkLst>
        <pc:docMk/>
      </pc:docMkLst>
      <pc:sldChg chg="addSp delSp modSp new mod setBg">
        <pc:chgData name="K.S.PAVAL - [CB.EN.U4AIE20047]" userId="S::cb.en.u4aie20047@cb.students.amrita.edu::6f7955f6-0dce-4069-b94e-1cd013f22682" providerId="AD" clId="Web-{4E43918C-2515-5F42-216D-A8A2302093AC}" dt="2023-06-26T10:44:58.365" v="16"/>
        <pc:sldMkLst>
          <pc:docMk/>
          <pc:sldMk cId="1150488079" sldId="304"/>
        </pc:sldMkLst>
        <pc:spChg chg="del">
          <ac:chgData name="K.S.PAVAL - [CB.EN.U4AIE20047]" userId="S::cb.en.u4aie20047@cb.students.amrita.edu::6f7955f6-0dce-4069-b94e-1cd013f22682" providerId="AD" clId="Web-{4E43918C-2515-5F42-216D-A8A2302093AC}" dt="2023-06-26T10:43:24.064" v="1"/>
          <ac:spMkLst>
            <pc:docMk/>
            <pc:sldMk cId="1150488079" sldId="304"/>
            <ac:spMk id="2" creationId="{1F645B81-1756-3FAD-EDB5-784A9854D3E0}"/>
          </ac:spMkLst>
        </pc:spChg>
        <pc:spChg chg="add del mod">
          <ac:chgData name="K.S.PAVAL - [CB.EN.U4AIE20047]" userId="S::cb.en.u4aie20047@cb.students.amrita.edu::6f7955f6-0dce-4069-b94e-1cd013f22682" providerId="AD" clId="Web-{4E43918C-2515-5F42-216D-A8A2302093AC}" dt="2023-06-26T10:44:07.175" v="5"/>
          <ac:spMkLst>
            <pc:docMk/>
            <pc:sldMk cId="1150488079" sldId="304"/>
            <ac:spMk id="3" creationId="{E07955C6-C2E5-105A-1BB1-F97EBE7E2CC0}"/>
          </ac:spMkLst>
        </pc:spChg>
        <pc:spChg chg="del">
          <ac:chgData name="K.S.PAVAL - [CB.EN.U4AIE20047]" userId="S::cb.en.u4aie20047@cb.students.amrita.edu::6f7955f6-0dce-4069-b94e-1cd013f22682" providerId="AD" clId="Web-{4E43918C-2515-5F42-216D-A8A2302093AC}" dt="2023-06-26T10:43:28.502" v="2"/>
          <ac:spMkLst>
            <pc:docMk/>
            <pc:sldMk cId="1150488079" sldId="304"/>
            <ac:spMk id="3" creationId="{FFB7746D-D186-5E48-D171-98BB1F1BA481}"/>
          </ac:spMkLst>
        </pc:spChg>
        <pc:spChg chg="add">
          <ac:chgData name="K.S.PAVAL - [CB.EN.U4AIE20047]" userId="S::cb.en.u4aie20047@cb.students.amrita.edu::6f7955f6-0dce-4069-b94e-1cd013f22682" providerId="AD" clId="Web-{4E43918C-2515-5F42-216D-A8A2302093AC}" dt="2023-06-26T10:43:36.940" v="3"/>
          <ac:spMkLst>
            <pc:docMk/>
            <pc:sldMk cId="1150488079" sldId="304"/>
            <ac:spMk id="9" creationId="{D7ED8913-0295-4A95-B0E8-D143E80D7419}"/>
          </ac:spMkLst>
        </pc:spChg>
        <pc:picChg chg="add del mod ord">
          <ac:chgData name="K.S.PAVAL - [CB.EN.U4AIE20047]" userId="S::cb.en.u4aie20047@cb.students.amrita.edu::6f7955f6-0dce-4069-b94e-1cd013f22682" providerId="AD" clId="Web-{4E43918C-2515-5F42-216D-A8A2302093AC}" dt="2023-06-26T10:44:01.394" v="4"/>
          <ac:picMkLst>
            <pc:docMk/>
            <pc:sldMk cId="1150488079" sldId="304"/>
            <ac:picMk id="4" creationId="{13FCF8B8-F46E-1C7C-89BE-3C90B52DDA60}"/>
          </ac:picMkLst>
        </pc:picChg>
        <pc:picChg chg="add mod ord modCrop">
          <ac:chgData name="K.S.PAVAL - [CB.EN.U4AIE20047]" userId="S::cb.en.u4aie20047@cb.students.amrita.edu::6f7955f6-0dce-4069-b94e-1cd013f22682" providerId="AD" clId="Web-{4E43918C-2515-5F42-216D-A8A2302093AC}" dt="2023-06-26T10:44:58.365" v="16"/>
          <ac:picMkLst>
            <pc:docMk/>
            <pc:sldMk cId="1150488079" sldId="304"/>
            <ac:picMk id="5" creationId="{A62C2BA6-B301-6A09-3B37-466FF1D067E5}"/>
          </ac:picMkLst>
        </pc:picChg>
      </pc:sldChg>
      <pc:sldChg chg="addSp delSp modSp new">
        <pc:chgData name="K.S.PAVAL - [CB.EN.U4AIE20047]" userId="S::cb.en.u4aie20047@cb.students.amrita.edu::6f7955f6-0dce-4069-b94e-1cd013f22682" providerId="AD" clId="Web-{4E43918C-2515-5F42-216D-A8A2302093AC}" dt="2023-06-26T10:49:08.220" v="22" actId="1076"/>
        <pc:sldMkLst>
          <pc:docMk/>
          <pc:sldMk cId="3660709916" sldId="305"/>
        </pc:sldMkLst>
        <pc:spChg chg="del">
          <ac:chgData name="K.S.PAVAL - [CB.EN.U4AIE20047]" userId="S::cb.en.u4aie20047@cb.students.amrita.edu::6f7955f6-0dce-4069-b94e-1cd013f22682" providerId="AD" clId="Web-{4E43918C-2515-5F42-216D-A8A2302093AC}" dt="2023-06-26T10:48:53.203" v="18"/>
          <ac:spMkLst>
            <pc:docMk/>
            <pc:sldMk cId="3660709916" sldId="305"/>
            <ac:spMk id="2" creationId="{66C01466-5635-F8DB-72C7-74B4F8BAE09A}"/>
          </ac:spMkLst>
        </pc:spChg>
        <pc:spChg chg="del">
          <ac:chgData name="K.S.PAVAL - [CB.EN.U4AIE20047]" userId="S::cb.en.u4aie20047@cb.students.amrita.edu::6f7955f6-0dce-4069-b94e-1cd013f22682" providerId="AD" clId="Web-{4E43918C-2515-5F42-216D-A8A2302093AC}" dt="2023-06-26T10:48:54.531" v="19"/>
          <ac:spMkLst>
            <pc:docMk/>
            <pc:sldMk cId="3660709916" sldId="305"/>
            <ac:spMk id="3" creationId="{6163054D-D265-F688-002C-187B2B82AB20}"/>
          </ac:spMkLst>
        </pc:spChg>
        <pc:picChg chg="add mod ord">
          <ac:chgData name="K.S.PAVAL - [CB.EN.U4AIE20047]" userId="S::cb.en.u4aie20047@cb.students.amrita.edu::6f7955f6-0dce-4069-b94e-1cd013f22682" providerId="AD" clId="Web-{4E43918C-2515-5F42-216D-A8A2302093AC}" dt="2023-06-26T10:49:08.220" v="22" actId="1076"/>
          <ac:picMkLst>
            <pc:docMk/>
            <pc:sldMk cId="3660709916" sldId="305"/>
            <ac:picMk id="4" creationId="{52B4A34F-3CCD-A3F4-5C56-7F701D6DA64A}"/>
          </ac:picMkLst>
        </pc:picChg>
      </pc:sldChg>
      <pc:sldChg chg="addSp delSp modSp new mod setBg">
        <pc:chgData name="K.S.PAVAL - [CB.EN.U4AIE20047]" userId="S::cb.en.u4aie20047@cb.students.amrita.edu::6f7955f6-0dce-4069-b94e-1cd013f22682" providerId="AD" clId="Web-{4E43918C-2515-5F42-216D-A8A2302093AC}" dt="2023-06-26T11:15:57.576" v="50" actId="14100"/>
        <pc:sldMkLst>
          <pc:docMk/>
          <pc:sldMk cId="2021528331" sldId="312"/>
        </pc:sldMkLst>
        <pc:spChg chg="mod">
          <ac:chgData name="K.S.PAVAL - [CB.EN.U4AIE20047]" userId="S::cb.en.u4aie20047@cb.students.amrita.edu::6f7955f6-0dce-4069-b94e-1cd013f22682" providerId="AD" clId="Web-{4E43918C-2515-5F42-216D-A8A2302093AC}" dt="2023-06-26T11:15:45.497" v="49"/>
          <ac:spMkLst>
            <pc:docMk/>
            <pc:sldMk cId="2021528331" sldId="312"/>
            <ac:spMk id="2" creationId="{CBB2B72E-B537-A9F5-8D94-B1557D7FDE91}"/>
          </ac:spMkLst>
        </pc:spChg>
        <pc:spChg chg="del mod">
          <ac:chgData name="K.S.PAVAL - [CB.EN.U4AIE20047]" userId="S::cb.en.u4aie20047@cb.students.amrita.edu::6f7955f6-0dce-4069-b94e-1cd013f22682" providerId="AD" clId="Web-{4E43918C-2515-5F42-216D-A8A2302093AC}" dt="2023-06-26T11:15:45.497" v="49"/>
          <ac:spMkLst>
            <pc:docMk/>
            <pc:sldMk cId="2021528331" sldId="312"/>
            <ac:spMk id="3" creationId="{00D87180-5AEF-0CEF-9CC4-2C813F016589}"/>
          </ac:spMkLst>
        </pc:spChg>
        <pc:spChg chg="add">
          <ac:chgData name="K.S.PAVAL - [CB.EN.U4AIE20047]" userId="S::cb.en.u4aie20047@cb.students.amrita.edu::6f7955f6-0dce-4069-b94e-1cd013f22682" providerId="AD" clId="Web-{4E43918C-2515-5F42-216D-A8A2302093AC}" dt="2023-06-26T11:15:45.497" v="49"/>
          <ac:spMkLst>
            <pc:docMk/>
            <pc:sldMk cId="2021528331" sldId="312"/>
            <ac:spMk id="9" creationId="{F90E1A7D-E37F-4622-979D-188B4349CFE8}"/>
          </ac:spMkLst>
        </pc:spChg>
        <pc:graphicFrameChg chg="add mod">
          <ac:chgData name="K.S.PAVAL - [CB.EN.U4AIE20047]" userId="S::cb.en.u4aie20047@cb.students.amrita.edu::6f7955f6-0dce-4069-b94e-1cd013f22682" providerId="AD" clId="Web-{4E43918C-2515-5F42-216D-A8A2302093AC}" dt="2023-06-26T11:15:57.576" v="50" actId="14100"/>
          <ac:graphicFrameMkLst>
            <pc:docMk/>
            <pc:sldMk cId="2021528331" sldId="312"/>
            <ac:graphicFrameMk id="5" creationId="{73238DB9-0FC9-F98A-2A3D-260D27CDC0AB}"/>
          </ac:graphicFrameMkLst>
        </pc:graphicFrameChg>
      </pc:sldChg>
    </pc:docChg>
  </pc:docChgLst>
  <pc:docChgLst>
    <pc:chgData name="K.S.PAVAL - [CB.EN.U4AIE20047]" userId="S::cb.en.u4aie20047@cb.students.amrita.edu::6f7955f6-0dce-4069-b94e-1cd013f22682" providerId="AD" clId="Web-{B905A7C8-BB7B-2FDF-0099-FE4362864391}"/>
    <pc:docChg chg="addSld modSld">
      <pc:chgData name="K.S.PAVAL - [CB.EN.U4AIE20047]" userId="S::cb.en.u4aie20047@cb.students.amrita.edu::6f7955f6-0dce-4069-b94e-1cd013f22682" providerId="AD" clId="Web-{B905A7C8-BB7B-2FDF-0099-FE4362864391}" dt="2023-06-27T05:20:30.581" v="21"/>
      <pc:docMkLst>
        <pc:docMk/>
      </pc:docMkLst>
      <pc:sldChg chg="addSp delSp modSp new">
        <pc:chgData name="K.S.PAVAL - [CB.EN.U4AIE20047]" userId="S::cb.en.u4aie20047@cb.students.amrita.edu::6f7955f6-0dce-4069-b94e-1cd013f22682" providerId="AD" clId="Web-{B905A7C8-BB7B-2FDF-0099-FE4362864391}" dt="2023-06-27T05:20:24.987" v="15" actId="14100"/>
        <pc:sldMkLst>
          <pc:docMk/>
          <pc:sldMk cId="2472245766" sldId="317"/>
        </pc:sldMkLst>
        <pc:spChg chg="mod">
          <ac:chgData name="K.S.PAVAL - [CB.EN.U4AIE20047]" userId="S::cb.en.u4aie20047@cb.students.amrita.edu::6f7955f6-0dce-4069-b94e-1cd013f22682" providerId="AD" clId="Web-{B905A7C8-BB7B-2FDF-0099-FE4362864391}" dt="2023-06-27T05:18:06.233" v="3" actId="20577"/>
          <ac:spMkLst>
            <pc:docMk/>
            <pc:sldMk cId="2472245766" sldId="317"/>
            <ac:spMk id="2" creationId="{413BAD28-1A56-16A8-5C8A-732792AD63CA}"/>
          </ac:spMkLst>
        </pc:spChg>
        <pc:spChg chg="del">
          <ac:chgData name="K.S.PAVAL - [CB.EN.U4AIE20047]" userId="S::cb.en.u4aie20047@cb.students.amrita.edu::6f7955f6-0dce-4069-b94e-1cd013f22682" providerId="AD" clId="Web-{B905A7C8-BB7B-2FDF-0099-FE4362864391}" dt="2023-06-27T05:18:06.264" v="4"/>
          <ac:spMkLst>
            <pc:docMk/>
            <pc:sldMk cId="2472245766" sldId="317"/>
            <ac:spMk id="3" creationId="{DF837079-D8B6-87FF-F51B-3FA5F4874CF6}"/>
          </ac:spMkLst>
        </pc:spChg>
        <pc:picChg chg="add mod ord">
          <ac:chgData name="K.S.PAVAL - [CB.EN.U4AIE20047]" userId="S::cb.en.u4aie20047@cb.students.amrita.edu::6f7955f6-0dce-4069-b94e-1cd013f22682" providerId="AD" clId="Web-{B905A7C8-BB7B-2FDF-0099-FE4362864391}" dt="2023-06-27T05:20:24.987" v="15" actId="14100"/>
          <ac:picMkLst>
            <pc:docMk/>
            <pc:sldMk cId="2472245766" sldId="317"/>
            <ac:picMk id="4" creationId="{38B20284-B79D-000A-5378-77778B83382D}"/>
          </ac:picMkLst>
        </pc:picChg>
      </pc:sldChg>
      <pc:sldChg chg="addSp delSp modSp add mod replId setBg">
        <pc:chgData name="K.S.PAVAL - [CB.EN.U4AIE20047]" userId="S::cb.en.u4aie20047@cb.students.amrita.edu::6f7955f6-0dce-4069-b94e-1cd013f22682" providerId="AD" clId="Web-{B905A7C8-BB7B-2FDF-0099-FE4362864391}" dt="2023-06-27T05:18:43.046" v="13"/>
        <pc:sldMkLst>
          <pc:docMk/>
          <pc:sldMk cId="1769844697" sldId="318"/>
        </pc:sldMkLst>
        <pc:spChg chg="mod">
          <ac:chgData name="K.S.PAVAL - [CB.EN.U4AIE20047]" userId="S::cb.en.u4aie20047@cb.students.amrita.edu::6f7955f6-0dce-4069-b94e-1cd013f22682" providerId="AD" clId="Web-{B905A7C8-BB7B-2FDF-0099-FE4362864391}" dt="2023-06-27T05:18:43.046" v="13"/>
          <ac:spMkLst>
            <pc:docMk/>
            <pc:sldMk cId="1769844697" sldId="318"/>
            <ac:spMk id="2" creationId="{413BAD28-1A56-16A8-5C8A-732792AD63CA}"/>
          </ac:spMkLst>
        </pc:spChg>
        <pc:spChg chg="add del mod">
          <ac:chgData name="K.S.PAVAL - [CB.EN.U4AIE20047]" userId="S::cb.en.u4aie20047@cb.students.amrita.edu::6f7955f6-0dce-4069-b94e-1cd013f22682" providerId="AD" clId="Web-{B905A7C8-BB7B-2FDF-0099-FE4362864391}" dt="2023-06-27T05:18:31.249" v="9"/>
          <ac:spMkLst>
            <pc:docMk/>
            <pc:sldMk cId="1769844697" sldId="318"/>
            <ac:spMk id="5" creationId="{E50C027B-B187-687D-2D81-F41672F8A04A}"/>
          </ac:spMkLst>
        </pc:spChg>
        <pc:spChg chg="add">
          <ac:chgData name="K.S.PAVAL - [CB.EN.U4AIE20047]" userId="S::cb.en.u4aie20047@cb.students.amrita.edu::6f7955f6-0dce-4069-b94e-1cd013f22682" providerId="AD" clId="Web-{B905A7C8-BB7B-2FDF-0099-FE4362864391}" dt="2023-06-27T05:18:43.046" v="13"/>
          <ac:spMkLst>
            <pc:docMk/>
            <pc:sldMk cId="1769844697" sldId="318"/>
            <ac:spMk id="11" creationId="{329E69AA-EBCE-499E-81FE-10A8414B1A60}"/>
          </ac:spMkLst>
        </pc:spChg>
        <pc:picChg chg="del">
          <ac:chgData name="K.S.PAVAL - [CB.EN.U4AIE20047]" userId="S::cb.en.u4aie20047@cb.students.amrita.edu::6f7955f6-0dce-4069-b94e-1cd013f22682" providerId="AD" clId="Web-{B905A7C8-BB7B-2FDF-0099-FE4362864391}" dt="2023-06-27T05:18:31.202" v="8"/>
          <ac:picMkLst>
            <pc:docMk/>
            <pc:sldMk cId="1769844697" sldId="318"/>
            <ac:picMk id="4" creationId="{38B20284-B79D-000A-5378-77778B83382D}"/>
          </ac:picMkLst>
        </pc:picChg>
        <pc:picChg chg="add mod ord">
          <ac:chgData name="K.S.PAVAL - [CB.EN.U4AIE20047]" userId="S::cb.en.u4aie20047@cb.students.amrita.edu::6f7955f6-0dce-4069-b94e-1cd013f22682" providerId="AD" clId="Web-{B905A7C8-BB7B-2FDF-0099-FE4362864391}" dt="2023-06-27T05:18:43.046" v="13"/>
          <ac:picMkLst>
            <pc:docMk/>
            <pc:sldMk cId="1769844697" sldId="318"/>
            <ac:picMk id="6" creationId="{650B7955-30EC-4FE5-8C6D-FE1F58C66EDE}"/>
          </ac:picMkLst>
        </pc:picChg>
      </pc:sldChg>
      <pc:sldChg chg="addSp delSp modSp new mod setBg">
        <pc:chgData name="K.S.PAVAL - [CB.EN.U4AIE20047]" userId="S::cb.en.u4aie20047@cb.students.amrita.edu::6f7955f6-0dce-4069-b94e-1cd013f22682" providerId="AD" clId="Web-{B905A7C8-BB7B-2FDF-0099-FE4362864391}" dt="2023-06-27T05:20:30.581" v="21"/>
        <pc:sldMkLst>
          <pc:docMk/>
          <pc:sldMk cId="3631626533" sldId="319"/>
        </pc:sldMkLst>
        <pc:spChg chg="mod">
          <ac:chgData name="K.S.PAVAL - [CB.EN.U4AIE20047]" userId="S::cb.en.u4aie20047@cb.students.amrita.edu::6f7955f6-0dce-4069-b94e-1cd013f22682" providerId="AD" clId="Web-{B905A7C8-BB7B-2FDF-0099-FE4362864391}" dt="2023-06-27T05:20:30.581" v="21"/>
          <ac:spMkLst>
            <pc:docMk/>
            <pc:sldMk cId="3631626533" sldId="319"/>
            <ac:spMk id="2" creationId="{D09E4F7B-61D0-85C8-4E0E-A51BBACFA902}"/>
          </ac:spMkLst>
        </pc:spChg>
        <pc:spChg chg="del">
          <ac:chgData name="K.S.PAVAL - [CB.EN.U4AIE20047]" userId="S::cb.en.u4aie20047@cb.students.amrita.edu::6f7955f6-0dce-4069-b94e-1cd013f22682" providerId="AD" clId="Web-{B905A7C8-BB7B-2FDF-0099-FE4362864391}" dt="2023-06-27T05:20:25.112" v="19"/>
          <ac:spMkLst>
            <pc:docMk/>
            <pc:sldMk cId="3631626533" sldId="319"/>
            <ac:spMk id="3" creationId="{6DADE306-C7C9-EDF2-41F0-AB089AF7DC97}"/>
          </ac:spMkLst>
        </pc:spChg>
        <pc:spChg chg="add">
          <ac:chgData name="K.S.PAVAL - [CB.EN.U4AIE20047]" userId="S::cb.en.u4aie20047@cb.students.amrita.edu::6f7955f6-0dce-4069-b94e-1cd013f22682" providerId="AD" clId="Web-{B905A7C8-BB7B-2FDF-0099-FE4362864391}" dt="2023-06-27T05:20:30.581" v="21"/>
          <ac:spMkLst>
            <pc:docMk/>
            <pc:sldMk cId="3631626533" sldId="319"/>
            <ac:spMk id="9" creationId="{329E69AA-EBCE-499E-81FE-10A8414B1A60}"/>
          </ac:spMkLst>
        </pc:spChg>
        <pc:picChg chg="add mod ord">
          <ac:chgData name="K.S.PAVAL - [CB.EN.U4AIE20047]" userId="S::cb.en.u4aie20047@cb.students.amrita.edu::6f7955f6-0dce-4069-b94e-1cd013f22682" providerId="AD" clId="Web-{B905A7C8-BB7B-2FDF-0099-FE4362864391}" dt="2023-06-27T05:20:30.581" v="21"/>
          <ac:picMkLst>
            <pc:docMk/>
            <pc:sldMk cId="3631626533" sldId="319"/>
            <ac:picMk id="4" creationId="{E74F5487-C4A2-13C6-B537-8CAD9A350B96}"/>
          </ac:picMkLst>
        </pc:picChg>
      </pc:sldChg>
    </pc:docChg>
  </pc:docChgLst>
  <pc:docChgLst>
    <pc:chgData name="K.S.PAVAL - [CB.EN.U4AIE20047]" userId="S::cb.en.u4aie20047@cb.students.amrita.edu::6f7955f6-0dce-4069-b94e-1cd013f22682" providerId="AD" clId="Web-{968F76F6-E479-FED1-184C-2A9957F8CDE1}"/>
    <pc:docChg chg="addSld delSld modSld">
      <pc:chgData name="K.S.PAVAL - [CB.EN.U4AIE20047]" userId="S::cb.en.u4aie20047@cb.students.amrita.edu::6f7955f6-0dce-4069-b94e-1cd013f22682" providerId="AD" clId="Web-{968F76F6-E479-FED1-184C-2A9957F8CDE1}" dt="2023-06-26T10:42:05.206" v="103"/>
      <pc:docMkLst>
        <pc:docMk/>
      </pc:docMkLst>
      <pc:sldChg chg="addSp delSp modSp">
        <pc:chgData name="K.S.PAVAL - [CB.EN.U4AIE20047]" userId="S::cb.en.u4aie20047@cb.students.amrita.edu::6f7955f6-0dce-4069-b94e-1cd013f22682" providerId="AD" clId="Web-{968F76F6-E479-FED1-184C-2A9957F8CDE1}" dt="2023-06-26T10:04:20.146" v="2"/>
        <pc:sldMkLst>
          <pc:docMk/>
          <pc:sldMk cId="1461894525" sldId="261"/>
        </pc:sldMkLst>
        <pc:picChg chg="add del mod">
          <ac:chgData name="K.S.PAVAL - [CB.EN.U4AIE20047]" userId="S::cb.en.u4aie20047@cb.students.amrita.edu::6f7955f6-0dce-4069-b94e-1cd013f22682" providerId="AD" clId="Web-{968F76F6-E479-FED1-184C-2A9957F8CDE1}" dt="2023-06-26T10:04:20.146" v="2"/>
          <ac:picMkLst>
            <pc:docMk/>
            <pc:sldMk cId="1461894525" sldId="261"/>
            <ac:picMk id="5" creationId="{265C92A1-C791-FADE-9409-6B5D0CE27981}"/>
          </ac:picMkLst>
        </pc:picChg>
      </pc:sldChg>
      <pc:sldChg chg="addSp delSp modSp add replId">
        <pc:chgData name="K.S.PAVAL - [CB.EN.U4AIE20047]" userId="S::cb.en.u4aie20047@cb.students.amrita.edu::6f7955f6-0dce-4069-b94e-1cd013f22682" providerId="AD" clId="Web-{968F76F6-E479-FED1-184C-2A9957F8CDE1}" dt="2023-06-26T10:05:49.476" v="32"/>
        <pc:sldMkLst>
          <pc:docMk/>
          <pc:sldMk cId="342198368" sldId="293"/>
        </pc:sldMkLst>
        <pc:spChg chg="del">
          <ac:chgData name="K.S.PAVAL - [CB.EN.U4AIE20047]" userId="S::cb.en.u4aie20047@cb.students.amrita.edu::6f7955f6-0dce-4069-b94e-1cd013f22682" providerId="AD" clId="Web-{968F76F6-E479-FED1-184C-2A9957F8CDE1}" dt="2023-06-26T10:04:24.755" v="5"/>
          <ac:spMkLst>
            <pc:docMk/>
            <pc:sldMk cId="342198368" sldId="293"/>
            <ac:spMk id="4" creationId="{61754104-4E81-8CD6-6966-10C5ED7C7BAE}"/>
          </ac:spMkLst>
        </pc:spChg>
        <pc:spChg chg="del">
          <ac:chgData name="K.S.PAVAL - [CB.EN.U4AIE20047]" userId="S::cb.en.u4aie20047@cb.students.amrita.edu::6f7955f6-0dce-4069-b94e-1cd013f22682" providerId="AD" clId="Web-{968F76F6-E479-FED1-184C-2A9957F8CDE1}" dt="2023-06-26T10:05:46.617" v="30"/>
          <ac:spMkLst>
            <pc:docMk/>
            <pc:sldMk cId="342198368" sldId="293"/>
            <ac:spMk id="8" creationId="{3030C083-7BDA-4E25-BFBB-C9679AF2C6FA}"/>
          </ac:spMkLst>
        </pc:spChg>
        <pc:spChg chg="add del">
          <ac:chgData name="K.S.PAVAL - [CB.EN.U4AIE20047]" userId="S::cb.en.u4aie20047@cb.students.amrita.edu::6f7955f6-0dce-4069-b94e-1cd013f22682" providerId="AD" clId="Web-{968F76F6-E479-FED1-184C-2A9957F8CDE1}" dt="2023-06-26T10:05:49.476" v="32"/>
          <ac:spMkLst>
            <pc:docMk/>
            <pc:sldMk cId="342198368" sldId="293"/>
            <ac:spMk id="13" creationId="{3030C083-7BDA-4E25-BFBB-C9679AF2C6FA}"/>
          </ac:spMkLst>
        </pc:spChg>
        <pc:spChg chg="add">
          <ac:chgData name="K.S.PAVAL - [CB.EN.U4AIE20047]" userId="S::cb.en.u4aie20047@cb.students.amrita.edu::6f7955f6-0dce-4069-b94e-1cd013f22682" providerId="AD" clId="Web-{968F76F6-E479-FED1-184C-2A9957F8CDE1}" dt="2023-06-26T10:05:49.476" v="32"/>
          <ac:spMkLst>
            <pc:docMk/>
            <pc:sldMk cId="342198368" sldId="293"/>
            <ac:spMk id="18" creationId="{3030C083-7BDA-4E25-BFBB-C9679AF2C6FA}"/>
          </ac:spMkLst>
        </pc:spChg>
        <pc:picChg chg="del">
          <ac:chgData name="K.S.PAVAL - [CB.EN.U4AIE20047]" userId="S::cb.en.u4aie20047@cb.students.amrita.edu::6f7955f6-0dce-4069-b94e-1cd013f22682" providerId="AD" clId="Web-{968F76F6-E479-FED1-184C-2A9957F8CDE1}" dt="2023-06-26T10:04:23.161" v="4"/>
          <ac:picMkLst>
            <pc:docMk/>
            <pc:sldMk cId="342198368" sldId="293"/>
            <ac:picMk id="3" creationId="{FA019CCB-8C52-CDC5-2C27-77F91461C170}"/>
          </ac:picMkLst>
        </pc:picChg>
        <pc:picChg chg="add del mod">
          <ac:chgData name="K.S.PAVAL - [CB.EN.U4AIE20047]" userId="S::cb.en.u4aie20047@cb.students.amrita.edu::6f7955f6-0dce-4069-b94e-1cd013f22682" providerId="AD" clId="Web-{968F76F6-E479-FED1-184C-2A9957F8CDE1}" dt="2023-06-26T10:04:39.959" v="10"/>
          <ac:picMkLst>
            <pc:docMk/>
            <pc:sldMk cId="342198368" sldId="293"/>
            <ac:picMk id="5" creationId="{82DEA750-EBA9-F8CB-861A-83A715C79316}"/>
          </ac:picMkLst>
        </pc:picChg>
        <pc:picChg chg="add del mod">
          <ac:chgData name="K.S.PAVAL - [CB.EN.U4AIE20047]" userId="S::cb.en.u4aie20047@cb.students.amrita.edu::6f7955f6-0dce-4069-b94e-1cd013f22682" providerId="AD" clId="Web-{968F76F6-E479-FED1-184C-2A9957F8CDE1}" dt="2023-06-26T10:05:39.367" v="27"/>
          <ac:picMkLst>
            <pc:docMk/>
            <pc:sldMk cId="342198368" sldId="293"/>
            <ac:picMk id="6" creationId="{D951952A-D51D-7919-BEA0-EB46629654F5}"/>
          </ac:picMkLst>
        </pc:picChg>
        <pc:picChg chg="add mod">
          <ac:chgData name="K.S.PAVAL - [CB.EN.U4AIE20047]" userId="S::cb.en.u4aie20047@cb.students.amrita.edu::6f7955f6-0dce-4069-b94e-1cd013f22682" providerId="AD" clId="Web-{968F76F6-E479-FED1-184C-2A9957F8CDE1}" dt="2023-06-26T10:05:49.476" v="32"/>
          <ac:picMkLst>
            <pc:docMk/>
            <pc:sldMk cId="342198368" sldId="293"/>
            <ac:picMk id="7" creationId="{173D0F9D-5834-1351-E388-D5856A29045D}"/>
          </ac:picMkLst>
        </pc:picChg>
      </pc:sldChg>
      <pc:sldChg chg="new del">
        <pc:chgData name="K.S.PAVAL - [CB.EN.U4AIE20047]" userId="S::cb.en.u4aie20047@cb.students.amrita.edu::6f7955f6-0dce-4069-b94e-1cd013f22682" providerId="AD" clId="Web-{968F76F6-E479-FED1-184C-2A9957F8CDE1}" dt="2023-06-26T10:05:15.069" v="16"/>
        <pc:sldMkLst>
          <pc:docMk/>
          <pc:sldMk cId="137429500" sldId="294"/>
        </pc:sldMkLst>
      </pc:sldChg>
      <pc:sldChg chg="addSp delSp modSp new">
        <pc:chgData name="K.S.PAVAL - [CB.EN.U4AIE20047]" userId="S::cb.en.u4aie20047@cb.students.amrita.edu::6f7955f6-0dce-4069-b94e-1cd013f22682" providerId="AD" clId="Web-{968F76F6-E479-FED1-184C-2A9957F8CDE1}" dt="2023-06-26T10:06:26.321" v="38" actId="14100"/>
        <pc:sldMkLst>
          <pc:docMk/>
          <pc:sldMk cId="1007456236" sldId="294"/>
        </pc:sldMkLst>
        <pc:spChg chg="mod">
          <ac:chgData name="K.S.PAVAL - [CB.EN.U4AIE20047]" userId="S::cb.en.u4aie20047@cb.students.amrita.edu::6f7955f6-0dce-4069-b94e-1cd013f22682" providerId="AD" clId="Web-{968F76F6-E479-FED1-184C-2A9957F8CDE1}" dt="2023-06-26T10:05:22.960" v="24" actId="20577"/>
          <ac:spMkLst>
            <pc:docMk/>
            <pc:sldMk cId="1007456236" sldId="294"/>
            <ac:spMk id="2" creationId="{2E19CDC3-6632-05D5-937A-4F795AA34A2A}"/>
          </ac:spMkLst>
        </pc:spChg>
        <pc:spChg chg="del">
          <ac:chgData name="K.S.PAVAL - [CB.EN.U4AIE20047]" userId="S::cb.en.u4aie20047@cb.students.amrita.edu::6f7955f6-0dce-4069-b94e-1cd013f22682" providerId="AD" clId="Web-{968F76F6-E479-FED1-184C-2A9957F8CDE1}" dt="2023-06-26T10:05:25.288" v="25"/>
          <ac:spMkLst>
            <pc:docMk/>
            <pc:sldMk cId="1007456236" sldId="294"/>
            <ac:spMk id="3" creationId="{40CC8525-7650-5EB0-2D3E-4F3CE7D0B085}"/>
          </ac:spMkLst>
        </pc:spChg>
        <pc:picChg chg="add mod ord">
          <ac:chgData name="K.S.PAVAL - [CB.EN.U4AIE20047]" userId="S::cb.en.u4aie20047@cb.students.amrita.edu::6f7955f6-0dce-4069-b94e-1cd013f22682" providerId="AD" clId="Web-{968F76F6-E479-FED1-184C-2A9957F8CDE1}" dt="2023-06-26T10:05:55.586" v="34" actId="14100"/>
          <ac:picMkLst>
            <pc:docMk/>
            <pc:sldMk cId="1007456236" sldId="294"/>
            <ac:picMk id="4" creationId="{DA399FFD-2842-E4E1-B80D-F335F87CA5B8}"/>
          </ac:picMkLst>
        </pc:picChg>
        <pc:picChg chg="add mod">
          <ac:chgData name="K.S.PAVAL - [CB.EN.U4AIE20047]" userId="S::cb.en.u4aie20047@cb.students.amrita.edu::6f7955f6-0dce-4069-b94e-1cd013f22682" providerId="AD" clId="Web-{968F76F6-E479-FED1-184C-2A9957F8CDE1}" dt="2023-06-26T10:06:26.321" v="38" actId="14100"/>
          <ac:picMkLst>
            <pc:docMk/>
            <pc:sldMk cId="1007456236" sldId="294"/>
            <ac:picMk id="5" creationId="{DE321140-5966-9AF3-0155-0F2CC9A7BA9E}"/>
          </ac:picMkLst>
        </pc:picChg>
      </pc:sldChg>
      <pc:sldChg chg="addSp delSp modSp new mod setBg">
        <pc:chgData name="K.S.PAVAL - [CB.EN.U4AIE20047]" userId="S::cb.en.u4aie20047@cb.students.amrita.edu::6f7955f6-0dce-4069-b94e-1cd013f22682" providerId="AD" clId="Web-{968F76F6-E479-FED1-184C-2A9957F8CDE1}" dt="2023-06-26T10:11:46.486" v="59"/>
        <pc:sldMkLst>
          <pc:docMk/>
          <pc:sldMk cId="1234939619" sldId="295"/>
        </pc:sldMkLst>
        <pc:spChg chg="mod">
          <ac:chgData name="K.S.PAVAL - [CB.EN.U4AIE20047]" userId="S::cb.en.u4aie20047@cb.students.amrita.edu::6f7955f6-0dce-4069-b94e-1cd013f22682" providerId="AD" clId="Web-{968F76F6-E479-FED1-184C-2A9957F8CDE1}" dt="2023-06-26T10:11:46.486" v="59"/>
          <ac:spMkLst>
            <pc:docMk/>
            <pc:sldMk cId="1234939619" sldId="295"/>
            <ac:spMk id="2" creationId="{1CC3A9BD-4896-2B94-48E8-E1D7DD00D730}"/>
          </ac:spMkLst>
        </pc:spChg>
        <pc:spChg chg="del">
          <ac:chgData name="K.S.PAVAL - [CB.EN.U4AIE20047]" userId="S::cb.en.u4aie20047@cb.students.amrita.edu::6f7955f6-0dce-4069-b94e-1cd013f22682" providerId="AD" clId="Web-{968F76F6-E479-FED1-184C-2A9957F8CDE1}" dt="2023-06-26T10:11:41.876" v="58"/>
          <ac:spMkLst>
            <pc:docMk/>
            <pc:sldMk cId="1234939619" sldId="295"/>
            <ac:spMk id="3" creationId="{63CD8F8C-84FD-DC46-A369-E679B3217B5D}"/>
          </ac:spMkLst>
        </pc:spChg>
        <pc:spChg chg="add">
          <ac:chgData name="K.S.PAVAL - [CB.EN.U4AIE20047]" userId="S::cb.en.u4aie20047@cb.students.amrita.edu::6f7955f6-0dce-4069-b94e-1cd013f22682" providerId="AD" clId="Web-{968F76F6-E479-FED1-184C-2A9957F8CDE1}" dt="2023-06-26T10:11:46.486" v="59"/>
          <ac:spMkLst>
            <pc:docMk/>
            <pc:sldMk cId="1234939619" sldId="295"/>
            <ac:spMk id="9" creationId="{329E69AA-EBCE-499E-81FE-10A8414B1A60}"/>
          </ac:spMkLst>
        </pc:spChg>
        <pc:picChg chg="add mod ord">
          <ac:chgData name="K.S.PAVAL - [CB.EN.U4AIE20047]" userId="S::cb.en.u4aie20047@cb.students.amrita.edu::6f7955f6-0dce-4069-b94e-1cd013f22682" providerId="AD" clId="Web-{968F76F6-E479-FED1-184C-2A9957F8CDE1}" dt="2023-06-26T10:11:46.486" v="59"/>
          <ac:picMkLst>
            <pc:docMk/>
            <pc:sldMk cId="1234939619" sldId="295"/>
            <ac:picMk id="4" creationId="{75E5BE23-80DE-1FD9-B4E7-DB5AF4336EA3}"/>
          </ac:picMkLst>
        </pc:picChg>
      </pc:sldChg>
      <pc:sldChg chg="addSp delSp modSp new mod setBg">
        <pc:chgData name="K.S.PAVAL - [CB.EN.U4AIE20047]" userId="S::cb.en.u4aie20047@cb.students.amrita.edu::6f7955f6-0dce-4069-b94e-1cd013f22682" providerId="AD" clId="Web-{968F76F6-E479-FED1-184C-2A9957F8CDE1}" dt="2023-06-26T10:12:23.768" v="82" actId="1076"/>
        <pc:sldMkLst>
          <pc:docMk/>
          <pc:sldMk cId="925883459" sldId="296"/>
        </pc:sldMkLst>
        <pc:spChg chg="mod">
          <ac:chgData name="K.S.PAVAL - [CB.EN.U4AIE20047]" userId="S::cb.en.u4aie20047@cb.students.amrita.edu::6f7955f6-0dce-4069-b94e-1cd013f22682" providerId="AD" clId="Web-{968F76F6-E479-FED1-184C-2A9957F8CDE1}" dt="2023-06-26T10:12:18.205" v="80"/>
          <ac:spMkLst>
            <pc:docMk/>
            <pc:sldMk cId="925883459" sldId="296"/>
            <ac:spMk id="2" creationId="{56D994A7-A66F-2DAA-441C-356CBC152CCF}"/>
          </ac:spMkLst>
        </pc:spChg>
        <pc:spChg chg="del">
          <ac:chgData name="K.S.PAVAL - [CB.EN.U4AIE20047]" userId="S::cb.en.u4aie20047@cb.students.amrita.edu::6f7955f6-0dce-4069-b94e-1cd013f22682" providerId="AD" clId="Web-{968F76F6-E479-FED1-184C-2A9957F8CDE1}" dt="2023-06-26T10:12:16.034" v="79"/>
          <ac:spMkLst>
            <pc:docMk/>
            <pc:sldMk cId="925883459" sldId="296"/>
            <ac:spMk id="3" creationId="{41873EA8-ECDF-0759-4252-0496897FAFCA}"/>
          </ac:spMkLst>
        </pc:spChg>
        <pc:spChg chg="add">
          <ac:chgData name="K.S.PAVAL - [CB.EN.U4AIE20047]" userId="S::cb.en.u4aie20047@cb.students.amrita.edu::6f7955f6-0dce-4069-b94e-1cd013f22682" providerId="AD" clId="Web-{968F76F6-E479-FED1-184C-2A9957F8CDE1}" dt="2023-06-26T10:12:18.205" v="80"/>
          <ac:spMkLst>
            <pc:docMk/>
            <pc:sldMk cId="925883459" sldId="296"/>
            <ac:spMk id="9" creationId="{329E69AA-EBCE-499E-81FE-10A8414B1A60}"/>
          </ac:spMkLst>
        </pc:spChg>
        <pc:picChg chg="add mod ord">
          <ac:chgData name="K.S.PAVAL - [CB.EN.U4AIE20047]" userId="S::cb.en.u4aie20047@cb.students.amrita.edu::6f7955f6-0dce-4069-b94e-1cd013f22682" providerId="AD" clId="Web-{968F76F6-E479-FED1-184C-2A9957F8CDE1}" dt="2023-06-26T10:12:23.768" v="82" actId="1076"/>
          <ac:picMkLst>
            <pc:docMk/>
            <pc:sldMk cId="925883459" sldId="296"/>
            <ac:picMk id="4" creationId="{C2D48D68-BD73-469A-0124-858D4E9F9105}"/>
          </ac:picMkLst>
        </pc:picChg>
      </pc:sldChg>
      <pc:sldChg chg="addSp delSp modSp new mod setBg">
        <pc:chgData name="K.S.PAVAL - [CB.EN.U4AIE20047]" userId="S::cb.en.u4aie20047@cb.students.amrita.edu::6f7955f6-0dce-4069-b94e-1cd013f22682" providerId="AD" clId="Web-{968F76F6-E479-FED1-184C-2A9957F8CDE1}" dt="2023-06-26T10:17:33.604" v="96"/>
        <pc:sldMkLst>
          <pc:docMk/>
          <pc:sldMk cId="425691613" sldId="297"/>
        </pc:sldMkLst>
        <pc:spChg chg="mod">
          <ac:chgData name="K.S.PAVAL - [CB.EN.U4AIE20047]" userId="S::cb.en.u4aie20047@cb.students.amrita.edu::6f7955f6-0dce-4069-b94e-1cd013f22682" providerId="AD" clId="Web-{968F76F6-E479-FED1-184C-2A9957F8CDE1}" dt="2023-06-26T10:17:33.604" v="96"/>
          <ac:spMkLst>
            <pc:docMk/>
            <pc:sldMk cId="425691613" sldId="297"/>
            <ac:spMk id="2" creationId="{D2B3EC57-8573-1535-C7B8-39B4A307ECB2}"/>
          </ac:spMkLst>
        </pc:spChg>
        <pc:spChg chg="del">
          <ac:chgData name="K.S.PAVAL - [CB.EN.U4AIE20047]" userId="S::cb.en.u4aie20047@cb.students.amrita.edu::6f7955f6-0dce-4069-b94e-1cd013f22682" providerId="AD" clId="Web-{968F76F6-E479-FED1-184C-2A9957F8CDE1}" dt="2023-06-26T10:17:28.901" v="95"/>
          <ac:spMkLst>
            <pc:docMk/>
            <pc:sldMk cId="425691613" sldId="297"/>
            <ac:spMk id="3" creationId="{43F24DC4-CFC1-7337-7BA1-849868F42034}"/>
          </ac:spMkLst>
        </pc:spChg>
        <pc:spChg chg="add">
          <ac:chgData name="K.S.PAVAL - [CB.EN.U4AIE20047]" userId="S::cb.en.u4aie20047@cb.students.amrita.edu::6f7955f6-0dce-4069-b94e-1cd013f22682" providerId="AD" clId="Web-{968F76F6-E479-FED1-184C-2A9957F8CDE1}" dt="2023-06-26T10:17:33.604" v="96"/>
          <ac:spMkLst>
            <pc:docMk/>
            <pc:sldMk cId="425691613" sldId="297"/>
            <ac:spMk id="9" creationId="{329E69AA-EBCE-499E-81FE-10A8414B1A60}"/>
          </ac:spMkLst>
        </pc:spChg>
        <pc:picChg chg="add mod ord">
          <ac:chgData name="K.S.PAVAL - [CB.EN.U4AIE20047]" userId="S::cb.en.u4aie20047@cb.students.amrita.edu::6f7955f6-0dce-4069-b94e-1cd013f22682" providerId="AD" clId="Web-{968F76F6-E479-FED1-184C-2A9957F8CDE1}" dt="2023-06-26T10:17:33.604" v="96"/>
          <ac:picMkLst>
            <pc:docMk/>
            <pc:sldMk cId="425691613" sldId="297"/>
            <ac:picMk id="4" creationId="{EC5E5CF3-B674-3E9B-E25C-10BBA794853B}"/>
          </ac:picMkLst>
        </pc:picChg>
      </pc:sldChg>
      <pc:sldChg chg="addSp delSp modSp new del">
        <pc:chgData name="K.S.PAVAL - [CB.EN.U4AIE20047]" userId="S::cb.en.u4aie20047@cb.students.amrita.edu::6f7955f6-0dce-4069-b94e-1cd013f22682" providerId="AD" clId="Web-{968F76F6-E479-FED1-184C-2A9957F8CDE1}" dt="2023-06-26T10:42:05.206" v="103"/>
        <pc:sldMkLst>
          <pc:docMk/>
          <pc:sldMk cId="3914276993" sldId="304"/>
        </pc:sldMkLst>
        <pc:spChg chg="del">
          <ac:chgData name="K.S.PAVAL - [CB.EN.U4AIE20047]" userId="S::cb.en.u4aie20047@cb.students.amrita.edu::6f7955f6-0dce-4069-b94e-1cd013f22682" providerId="AD" clId="Web-{968F76F6-E479-FED1-184C-2A9957F8CDE1}" dt="2023-06-26T10:41:31.002" v="101"/>
          <ac:spMkLst>
            <pc:docMk/>
            <pc:sldMk cId="3914276993" sldId="304"/>
            <ac:spMk id="2" creationId="{C9FF7580-42F5-E5E0-5BA5-1333A848E023}"/>
          </ac:spMkLst>
        </pc:spChg>
        <pc:spChg chg="del">
          <ac:chgData name="K.S.PAVAL - [CB.EN.U4AIE20047]" userId="S::cb.en.u4aie20047@cb.students.amrita.edu::6f7955f6-0dce-4069-b94e-1cd013f22682" providerId="AD" clId="Web-{968F76F6-E479-FED1-184C-2A9957F8CDE1}" dt="2023-06-26T10:41:00.048" v="98"/>
          <ac:spMkLst>
            <pc:docMk/>
            <pc:sldMk cId="3914276993" sldId="304"/>
            <ac:spMk id="3" creationId="{C4B27619-A4D4-BAA9-1800-49641E92A9C5}"/>
          </ac:spMkLst>
        </pc:spChg>
        <pc:spChg chg="add mod">
          <ac:chgData name="K.S.PAVAL - [CB.EN.U4AIE20047]" userId="S::cb.en.u4aie20047@cb.students.amrita.edu::6f7955f6-0dce-4069-b94e-1cd013f22682" providerId="AD" clId="Web-{968F76F6-E479-FED1-184C-2A9957F8CDE1}" dt="2023-06-26T10:41:58.753" v="102"/>
          <ac:spMkLst>
            <pc:docMk/>
            <pc:sldMk cId="3914276993" sldId="304"/>
            <ac:spMk id="6" creationId="{290D9A94-E26D-7521-BBCC-8F6E3E9D53CA}"/>
          </ac:spMkLst>
        </pc:spChg>
        <pc:picChg chg="add del mod ord modCrop">
          <ac:chgData name="K.S.PAVAL - [CB.EN.U4AIE20047]" userId="S::cb.en.u4aie20047@cb.students.amrita.edu::6f7955f6-0dce-4069-b94e-1cd013f22682" providerId="AD" clId="Web-{968F76F6-E479-FED1-184C-2A9957F8CDE1}" dt="2023-06-26T10:41:58.753" v="102"/>
          <ac:picMkLst>
            <pc:docMk/>
            <pc:sldMk cId="3914276993" sldId="304"/>
            <ac:picMk id="4" creationId="{ECA10381-B5C8-4A9D-6D29-0DADC947845C}"/>
          </ac:picMkLst>
        </pc:pic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2ACB68-893B-4C23-997F-305EED4B034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2BBAE2E-E091-4B5C-BC10-413331FD3D30}">
      <dgm:prSet/>
      <dgm:spPr/>
      <dgm:t>
        <a:bodyPr/>
        <a:lstStyle/>
        <a:p>
          <a:r>
            <a:rPr lang="en-US"/>
            <a:t>Identifying and categorizing offensive messages.</a:t>
          </a:r>
        </a:p>
      </dgm:t>
    </dgm:pt>
    <dgm:pt modelId="{ED62B07C-E901-4E0F-87FA-EC513B097DBB}" type="parTrans" cxnId="{8E1AFA9B-4751-47D4-8B97-4DC1EC10A1C1}">
      <dgm:prSet/>
      <dgm:spPr/>
      <dgm:t>
        <a:bodyPr/>
        <a:lstStyle/>
        <a:p>
          <a:endParaRPr lang="en-US"/>
        </a:p>
      </dgm:t>
    </dgm:pt>
    <dgm:pt modelId="{852FE47C-54E5-4637-9F91-21DE21421B42}" type="sibTrans" cxnId="{8E1AFA9B-4751-47D4-8B97-4DC1EC10A1C1}">
      <dgm:prSet/>
      <dgm:spPr/>
      <dgm:t>
        <a:bodyPr/>
        <a:lstStyle/>
        <a:p>
          <a:endParaRPr lang="en-US"/>
        </a:p>
      </dgm:t>
    </dgm:pt>
    <dgm:pt modelId="{22A7A6EF-B703-4E14-9E26-42C9CAF81272}">
      <dgm:prSet/>
      <dgm:spPr/>
      <dgm:t>
        <a:bodyPr/>
        <a:lstStyle/>
        <a:p>
          <a:r>
            <a:rPr lang="en-US"/>
            <a:t>Sort of offensive language used</a:t>
          </a:r>
        </a:p>
      </dgm:t>
    </dgm:pt>
    <dgm:pt modelId="{A745191C-67F8-4B10-A471-4E53F457CE49}" type="parTrans" cxnId="{0BC27BBB-57C3-451B-B07D-815EEB885338}">
      <dgm:prSet/>
      <dgm:spPr/>
      <dgm:t>
        <a:bodyPr/>
        <a:lstStyle/>
        <a:p>
          <a:endParaRPr lang="en-US"/>
        </a:p>
      </dgm:t>
    </dgm:pt>
    <dgm:pt modelId="{FF5DC59E-BB98-41FD-872B-FE0040E47B92}" type="sibTrans" cxnId="{0BC27BBB-57C3-451B-B07D-815EEB885338}">
      <dgm:prSet/>
      <dgm:spPr/>
      <dgm:t>
        <a:bodyPr/>
        <a:lstStyle/>
        <a:p>
          <a:endParaRPr lang="en-US"/>
        </a:p>
      </dgm:t>
    </dgm:pt>
    <dgm:pt modelId="{B9583DC2-E677-4856-9377-E82F089E1D36}">
      <dgm:prSet/>
      <dgm:spPr/>
      <dgm:t>
        <a:bodyPr/>
        <a:lstStyle/>
        <a:p>
          <a:r>
            <a:rPr lang="en-US"/>
            <a:t>The target of the offending content.</a:t>
          </a:r>
        </a:p>
      </dgm:t>
    </dgm:pt>
    <dgm:pt modelId="{D70C9D74-965E-49A1-8C66-B7D59E3DD7F2}" type="parTrans" cxnId="{352E3F66-95CF-420F-BC63-21377F1E6527}">
      <dgm:prSet/>
      <dgm:spPr/>
      <dgm:t>
        <a:bodyPr/>
        <a:lstStyle/>
        <a:p>
          <a:endParaRPr lang="en-US"/>
        </a:p>
      </dgm:t>
    </dgm:pt>
    <dgm:pt modelId="{7BD82FE9-0559-4343-A28C-CB7F6CBDF905}" type="sibTrans" cxnId="{352E3F66-95CF-420F-BC63-21377F1E6527}">
      <dgm:prSet/>
      <dgm:spPr/>
      <dgm:t>
        <a:bodyPr/>
        <a:lstStyle/>
        <a:p>
          <a:endParaRPr lang="en-US"/>
        </a:p>
      </dgm:t>
    </dgm:pt>
    <dgm:pt modelId="{5CC8F533-1B38-45C4-8E38-431805623F6C}" type="pres">
      <dgm:prSet presAssocID="{712ACB68-893B-4C23-997F-305EED4B0343}" presName="vert0" presStyleCnt="0">
        <dgm:presLayoutVars>
          <dgm:dir/>
          <dgm:animOne val="branch"/>
          <dgm:animLvl val="lvl"/>
        </dgm:presLayoutVars>
      </dgm:prSet>
      <dgm:spPr/>
    </dgm:pt>
    <dgm:pt modelId="{0DB20487-F0D4-402D-AA07-375091EC38DD}" type="pres">
      <dgm:prSet presAssocID="{32BBAE2E-E091-4B5C-BC10-413331FD3D30}" presName="thickLine" presStyleLbl="alignNode1" presStyleIdx="0" presStyleCnt="3"/>
      <dgm:spPr/>
    </dgm:pt>
    <dgm:pt modelId="{7CDEF32C-82ED-472D-ABA6-A831582200CE}" type="pres">
      <dgm:prSet presAssocID="{32BBAE2E-E091-4B5C-BC10-413331FD3D30}" presName="horz1" presStyleCnt="0"/>
      <dgm:spPr/>
    </dgm:pt>
    <dgm:pt modelId="{7843C1C3-4B3F-4233-8DEF-B3CE2B67DA87}" type="pres">
      <dgm:prSet presAssocID="{32BBAE2E-E091-4B5C-BC10-413331FD3D30}" presName="tx1" presStyleLbl="revTx" presStyleIdx="0" presStyleCnt="3"/>
      <dgm:spPr/>
    </dgm:pt>
    <dgm:pt modelId="{642C5806-D880-45DA-A89A-497FBA8D4A2A}" type="pres">
      <dgm:prSet presAssocID="{32BBAE2E-E091-4B5C-BC10-413331FD3D30}" presName="vert1" presStyleCnt="0"/>
      <dgm:spPr/>
    </dgm:pt>
    <dgm:pt modelId="{DBE98D8E-D07E-4830-A6EE-C94AFE6F4B16}" type="pres">
      <dgm:prSet presAssocID="{22A7A6EF-B703-4E14-9E26-42C9CAF81272}" presName="thickLine" presStyleLbl="alignNode1" presStyleIdx="1" presStyleCnt="3"/>
      <dgm:spPr/>
    </dgm:pt>
    <dgm:pt modelId="{6A160EDE-4495-4724-9EF3-9E07BC02AC68}" type="pres">
      <dgm:prSet presAssocID="{22A7A6EF-B703-4E14-9E26-42C9CAF81272}" presName="horz1" presStyleCnt="0"/>
      <dgm:spPr/>
    </dgm:pt>
    <dgm:pt modelId="{BE6A186D-5885-43E7-9FFB-68BAC7987EA7}" type="pres">
      <dgm:prSet presAssocID="{22A7A6EF-B703-4E14-9E26-42C9CAF81272}" presName="tx1" presStyleLbl="revTx" presStyleIdx="1" presStyleCnt="3"/>
      <dgm:spPr/>
    </dgm:pt>
    <dgm:pt modelId="{1942E216-3402-4EC2-9A4E-0DA50896C32F}" type="pres">
      <dgm:prSet presAssocID="{22A7A6EF-B703-4E14-9E26-42C9CAF81272}" presName="vert1" presStyleCnt="0"/>
      <dgm:spPr/>
    </dgm:pt>
    <dgm:pt modelId="{36293300-C6BE-40D2-934E-7CB24A916677}" type="pres">
      <dgm:prSet presAssocID="{B9583DC2-E677-4856-9377-E82F089E1D36}" presName="thickLine" presStyleLbl="alignNode1" presStyleIdx="2" presStyleCnt="3"/>
      <dgm:spPr/>
    </dgm:pt>
    <dgm:pt modelId="{97F618F9-7BBF-4DD6-A3BC-6509FFEFEB54}" type="pres">
      <dgm:prSet presAssocID="{B9583DC2-E677-4856-9377-E82F089E1D36}" presName="horz1" presStyleCnt="0"/>
      <dgm:spPr/>
    </dgm:pt>
    <dgm:pt modelId="{830C0C44-18B4-4CC2-96D5-EAC64A0CB033}" type="pres">
      <dgm:prSet presAssocID="{B9583DC2-E677-4856-9377-E82F089E1D36}" presName="tx1" presStyleLbl="revTx" presStyleIdx="2" presStyleCnt="3"/>
      <dgm:spPr/>
    </dgm:pt>
    <dgm:pt modelId="{A45CEC59-3473-4571-AC29-92DCAE4AEF3D}" type="pres">
      <dgm:prSet presAssocID="{B9583DC2-E677-4856-9377-E82F089E1D36}" presName="vert1" presStyleCnt="0"/>
      <dgm:spPr/>
    </dgm:pt>
  </dgm:ptLst>
  <dgm:cxnLst>
    <dgm:cxn modelId="{233DE30B-A7EB-419E-9E89-CA9FAAB30915}" type="presOf" srcId="{712ACB68-893B-4C23-997F-305EED4B0343}" destId="{5CC8F533-1B38-45C4-8E38-431805623F6C}" srcOrd="0" destOrd="0" presId="urn:microsoft.com/office/officeart/2008/layout/LinedList"/>
    <dgm:cxn modelId="{352E3F66-95CF-420F-BC63-21377F1E6527}" srcId="{712ACB68-893B-4C23-997F-305EED4B0343}" destId="{B9583DC2-E677-4856-9377-E82F089E1D36}" srcOrd="2" destOrd="0" parTransId="{D70C9D74-965E-49A1-8C66-B7D59E3DD7F2}" sibTransId="{7BD82FE9-0559-4343-A28C-CB7F6CBDF905}"/>
    <dgm:cxn modelId="{F07E677A-CCC0-41A8-BAE4-BE95D15B50C2}" type="presOf" srcId="{22A7A6EF-B703-4E14-9E26-42C9CAF81272}" destId="{BE6A186D-5885-43E7-9FFB-68BAC7987EA7}" srcOrd="0" destOrd="0" presId="urn:microsoft.com/office/officeart/2008/layout/LinedList"/>
    <dgm:cxn modelId="{01E4048A-157A-4EFE-8372-577897B3DE3A}" type="presOf" srcId="{32BBAE2E-E091-4B5C-BC10-413331FD3D30}" destId="{7843C1C3-4B3F-4233-8DEF-B3CE2B67DA87}" srcOrd="0" destOrd="0" presId="urn:microsoft.com/office/officeart/2008/layout/LinedList"/>
    <dgm:cxn modelId="{8E1AFA9B-4751-47D4-8B97-4DC1EC10A1C1}" srcId="{712ACB68-893B-4C23-997F-305EED4B0343}" destId="{32BBAE2E-E091-4B5C-BC10-413331FD3D30}" srcOrd="0" destOrd="0" parTransId="{ED62B07C-E901-4E0F-87FA-EC513B097DBB}" sibTransId="{852FE47C-54E5-4637-9F91-21DE21421B42}"/>
    <dgm:cxn modelId="{0BC27BBB-57C3-451B-B07D-815EEB885338}" srcId="{712ACB68-893B-4C23-997F-305EED4B0343}" destId="{22A7A6EF-B703-4E14-9E26-42C9CAF81272}" srcOrd="1" destOrd="0" parTransId="{A745191C-67F8-4B10-A471-4E53F457CE49}" sibTransId="{FF5DC59E-BB98-41FD-872B-FE0040E47B92}"/>
    <dgm:cxn modelId="{A68A3EF2-2EDD-404A-BE5F-E9DA8D9E1FCB}" type="presOf" srcId="{B9583DC2-E677-4856-9377-E82F089E1D36}" destId="{830C0C44-18B4-4CC2-96D5-EAC64A0CB033}" srcOrd="0" destOrd="0" presId="urn:microsoft.com/office/officeart/2008/layout/LinedList"/>
    <dgm:cxn modelId="{EED140DE-450B-46A9-8FCA-3E0D18B49016}" type="presParOf" srcId="{5CC8F533-1B38-45C4-8E38-431805623F6C}" destId="{0DB20487-F0D4-402D-AA07-375091EC38DD}" srcOrd="0" destOrd="0" presId="urn:microsoft.com/office/officeart/2008/layout/LinedList"/>
    <dgm:cxn modelId="{7B67E97B-FF4B-4F3D-8371-6C852DCD6DE3}" type="presParOf" srcId="{5CC8F533-1B38-45C4-8E38-431805623F6C}" destId="{7CDEF32C-82ED-472D-ABA6-A831582200CE}" srcOrd="1" destOrd="0" presId="urn:microsoft.com/office/officeart/2008/layout/LinedList"/>
    <dgm:cxn modelId="{4A5978AA-1823-4603-B827-0DAB7ABFA39F}" type="presParOf" srcId="{7CDEF32C-82ED-472D-ABA6-A831582200CE}" destId="{7843C1C3-4B3F-4233-8DEF-B3CE2B67DA87}" srcOrd="0" destOrd="0" presId="urn:microsoft.com/office/officeart/2008/layout/LinedList"/>
    <dgm:cxn modelId="{3C74AC08-E514-4E51-82E2-CA64CDFCFBBB}" type="presParOf" srcId="{7CDEF32C-82ED-472D-ABA6-A831582200CE}" destId="{642C5806-D880-45DA-A89A-497FBA8D4A2A}" srcOrd="1" destOrd="0" presId="urn:microsoft.com/office/officeart/2008/layout/LinedList"/>
    <dgm:cxn modelId="{A4CA39C6-CC6E-43E8-A989-218861A75C93}" type="presParOf" srcId="{5CC8F533-1B38-45C4-8E38-431805623F6C}" destId="{DBE98D8E-D07E-4830-A6EE-C94AFE6F4B16}" srcOrd="2" destOrd="0" presId="urn:microsoft.com/office/officeart/2008/layout/LinedList"/>
    <dgm:cxn modelId="{7FB77F1D-F51C-43CE-80F7-7759FB8E3114}" type="presParOf" srcId="{5CC8F533-1B38-45C4-8E38-431805623F6C}" destId="{6A160EDE-4495-4724-9EF3-9E07BC02AC68}" srcOrd="3" destOrd="0" presId="urn:microsoft.com/office/officeart/2008/layout/LinedList"/>
    <dgm:cxn modelId="{FF49C6C0-615C-486C-9E11-D90B953C7D38}" type="presParOf" srcId="{6A160EDE-4495-4724-9EF3-9E07BC02AC68}" destId="{BE6A186D-5885-43E7-9FFB-68BAC7987EA7}" srcOrd="0" destOrd="0" presId="urn:microsoft.com/office/officeart/2008/layout/LinedList"/>
    <dgm:cxn modelId="{0A0BB1FA-33D6-4C7F-9621-82881150FC00}" type="presParOf" srcId="{6A160EDE-4495-4724-9EF3-9E07BC02AC68}" destId="{1942E216-3402-4EC2-9A4E-0DA50896C32F}" srcOrd="1" destOrd="0" presId="urn:microsoft.com/office/officeart/2008/layout/LinedList"/>
    <dgm:cxn modelId="{E069141C-B0E6-40F2-B670-0647C9686E26}" type="presParOf" srcId="{5CC8F533-1B38-45C4-8E38-431805623F6C}" destId="{36293300-C6BE-40D2-934E-7CB24A916677}" srcOrd="4" destOrd="0" presId="urn:microsoft.com/office/officeart/2008/layout/LinedList"/>
    <dgm:cxn modelId="{2E3619E9-AC8A-4EA7-B4DD-7E4F2DC6F9AD}" type="presParOf" srcId="{5CC8F533-1B38-45C4-8E38-431805623F6C}" destId="{97F618F9-7BBF-4DD6-A3BC-6509FFEFEB54}" srcOrd="5" destOrd="0" presId="urn:microsoft.com/office/officeart/2008/layout/LinedList"/>
    <dgm:cxn modelId="{3E0DE82F-163E-469C-A6EC-FF5DC841A130}" type="presParOf" srcId="{97F618F9-7BBF-4DD6-A3BC-6509FFEFEB54}" destId="{830C0C44-18B4-4CC2-96D5-EAC64A0CB033}" srcOrd="0" destOrd="0" presId="urn:microsoft.com/office/officeart/2008/layout/LinedList"/>
    <dgm:cxn modelId="{508863B9-CD52-4605-96EB-CE96B735D1B3}" type="presParOf" srcId="{97F618F9-7BBF-4DD6-A3BC-6509FFEFEB54}" destId="{A45CEC59-3473-4571-AC29-92DCAE4AEF3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4C83E0-7D67-4CEA-BEB3-9498C747CB90}" type="doc">
      <dgm:prSet loTypeId="urn:microsoft.com/office/officeart/2005/8/layout/vList5" loCatId="list" qsTypeId="urn:microsoft.com/office/officeart/2005/8/quickstyle/simple1" qsCatId="simple" csTypeId="urn:microsoft.com/office/officeart/2005/8/colors/accent2_4" csCatId="accent2" phldr="1"/>
      <dgm:spPr/>
      <dgm:t>
        <a:bodyPr/>
        <a:lstStyle/>
        <a:p>
          <a:endParaRPr lang="en-GB"/>
        </a:p>
      </dgm:t>
    </dgm:pt>
    <dgm:pt modelId="{5359862B-17D2-40E5-A370-070A1CC36D4C}">
      <dgm:prSet phldrT="[Text]" phldr="0"/>
      <dgm:spPr/>
      <dgm:t>
        <a:bodyPr/>
        <a:lstStyle/>
        <a:p>
          <a:pPr rtl="0"/>
          <a:r>
            <a:rPr lang="en-GB">
              <a:latin typeface="Grandview"/>
            </a:rPr>
            <a:t>Label Encoding</a:t>
          </a:r>
          <a:endParaRPr lang="en-GB"/>
        </a:p>
      </dgm:t>
    </dgm:pt>
    <dgm:pt modelId="{1592BD9C-148E-4C64-AFF8-48996EBBDDCE}" type="parTrans" cxnId="{0008B99D-151B-43B3-9F8A-2D084E72432B}">
      <dgm:prSet/>
      <dgm:spPr/>
      <dgm:t>
        <a:bodyPr/>
        <a:lstStyle/>
        <a:p>
          <a:endParaRPr lang="en-GB"/>
        </a:p>
      </dgm:t>
    </dgm:pt>
    <dgm:pt modelId="{8A3C4310-462C-4335-8FAC-F9969F1140F0}" type="sibTrans" cxnId="{0008B99D-151B-43B3-9F8A-2D084E72432B}">
      <dgm:prSet/>
      <dgm:spPr/>
      <dgm:t>
        <a:bodyPr/>
        <a:lstStyle/>
        <a:p>
          <a:endParaRPr lang="en-GB"/>
        </a:p>
      </dgm:t>
    </dgm:pt>
    <dgm:pt modelId="{2758A0CE-08EB-4D6B-AE66-6FCB0B14F157}">
      <dgm:prSet phldrT="[Text]" phldr="0"/>
      <dgm:spPr/>
      <dgm:t>
        <a:bodyPr/>
        <a:lstStyle/>
        <a:p>
          <a:pPr rtl="0"/>
          <a:r>
            <a:rPr lang="en-GB">
              <a:latin typeface="Grandview"/>
            </a:rPr>
            <a:t>Used to convert string labels into numerical values</a:t>
          </a:r>
          <a:endParaRPr lang="en-GB"/>
        </a:p>
      </dgm:t>
    </dgm:pt>
    <dgm:pt modelId="{EA731019-1049-49EA-AF23-AF4ECE59EADD}" type="parTrans" cxnId="{26204CEC-7C7A-4096-8D88-F68756E9EF58}">
      <dgm:prSet/>
      <dgm:spPr/>
      <dgm:t>
        <a:bodyPr/>
        <a:lstStyle/>
        <a:p>
          <a:endParaRPr lang="en-GB"/>
        </a:p>
      </dgm:t>
    </dgm:pt>
    <dgm:pt modelId="{9F8FACAA-9C7E-4591-889D-23A451A9D0C1}" type="sibTrans" cxnId="{26204CEC-7C7A-4096-8D88-F68756E9EF58}">
      <dgm:prSet/>
      <dgm:spPr/>
      <dgm:t>
        <a:bodyPr/>
        <a:lstStyle/>
        <a:p>
          <a:endParaRPr lang="en-GB"/>
        </a:p>
      </dgm:t>
    </dgm:pt>
    <dgm:pt modelId="{E83B8CA9-0CFB-479A-8FBB-A353271D6552}">
      <dgm:prSet phldrT="[Text]" phldr="0"/>
      <dgm:spPr/>
      <dgm:t>
        <a:bodyPr/>
        <a:lstStyle/>
        <a:p>
          <a:pPr rtl="0"/>
          <a:r>
            <a:rPr lang="en-GB">
              <a:latin typeface="Grandview"/>
            </a:rPr>
            <a:t>Labelling the data</a:t>
          </a:r>
          <a:endParaRPr lang="en-GB"/>
        </a:p>
      </dgm:t>
    </dgm:pt>
    <dgm:pt modelId="{DFA0CCFC-3364-42E6-BACE-D4F269639649}" type="parTrans" cxnId="{B195166C-87D1-4A8A-B953-9D1276486606}">
      <dgm:prSet/>
      <dgm:spPr/>
      <dgm:t>
        <a:bodyPr/>
        <a:lstStyle/>
        <a:p>
          <a:endParaRPr lang="en-GB"/>
        </a:p>
      </dgm:t>
    </dgm:pt>
    <dgm:pt modelId="{DF9B0D39-8F01-4412-A9D2-E9253D49ABEC}" type="sibTrans" cxnId="{B195166C-87D1-4A8A-B953-9D1276486606}">
      <dgm:prSet/>
      <dgm:spPr/>
      <dgm:t>
        <a:bodyPr/>
        <a:lstStyle/>
        <a:p>
          <a:endParaRPr lang="en-GB"/>
        </a:p>
      </dgm:t>
    </dgm:pt>
    <dgm:pt modelId="{2ED6C0A9-F8F0-499D-A6D5-BA3D76C073B3}">
      <dgm:prSet phldrT="[Text]" phldr="0"/>
      <dgm:spPr/>
      <dgm:t>
        <a:bodyPr/>
        <a:lstStyle/>
        <a:p>
          <a:pPr rtl="0"/>
          <a:r>
            <a:rPr lang="en-GB">
              <a:latin typeface="Grandview"/>
            </a:rPr>
            <a:t>The tweets and labels are assigned new values after preprocessing and label encoding</a:t>
          </a:r>
        </a:p>
      </dgm:t>
    </dgm:pt>
    <dgm:pt modelId="{0A15748A-0C50-4A4B-803F-5477DE7961F6}" type="parTrans" cxnId="{20B69F33-5C1F-4B1F-9E15-BC02526ED8DB}">
      <dgm:prSet/>
      <dgm:spPr/>
      <dgm:t>
        <a:bodyPr/>
        <a:lstStyle/>
        <a:p>
          <a:endParaRPr lang="en-GB"/>
        </a:p>
      </dgm:t>
    </dgm:pt>
    <dgm:pt modelId="{BA055641-97C4-4C41-80ED-02F1B1657F77}" type="sibTrans" cxnId="{20B69F33-5C1F-4B1F-9E15-BC02526ED8DB}">
      <dgm:prSet/>
      <dgm:spPr/>
      <dgm:t>
        <a:bodyPr/>
        <a:lstStyle/>
        <a:p>
          <a:endParaRPr lang="en-GB"/>
        </a:p>
      </dgm:t>
    </dgm:pt>
    <dgm:pt modelId="{4CBB5C17-165C-4FC9-96B8-4B930156C125}">
      <dgm:prSet phldr="0"/>
      <dgm:spPr/>
      <dgm:t>
        <a:bodyPr/>
        <a:lstStyle/>
        <a:p>
          <a:r>
            <a:rPr lang="en-GB">
              <a:latin typeface="Grandview"/>
            </a:rPr>
            <a:t>Tokenization</a:t>
          </a:r>
          <a:endParaRPr lang="en-GB"/>
        </a:p>
      </dgm:t>
    </dgm:pt>
    <dgm:pt modelId="{88FD24C7-F795-4733-856C-37996AE94BF1}" type="parTrans" cxnId="{F43D7298-59E8-4E2D-B4C3-AD8FA7FE378F}">
      <dgm:prSet/>
      <dgm:spPr/>
    </dgm:pt>
    <dgm:pt modelId="{C794A681-E69D-4379-AAE4-F40331CCED38}" type="sibTrans" cxnId="{F43D7298-59E8-4E2D-B4C3-AD8FA7FE378F}">
      <dgm:prSet/>
      <dgm:spPr/>
    </dgm:pt>
    <dgm:pt modelId="{64EBA57B-BF1B-4F08-A84D-E58BA786B9B2}">
      <dgm:prSet phldr="0"/>
      <dgm:spPr/>
      <dgm:t>
        <a:bodyPr/>
        <a:lstStyle/>
        <a:p>
          <a:pPr rtl="0"/>
          <a:r>
            <a:rPr lang="en-GB">
              <a:latin typeface="Grandview"/>
            </a:rPr>
            <a:t>Converting text data into numerical sequences</a:t>
          </a:r>
        </a:p>
      </dgm:t>
    </dgm:pt>
    <dgm:pt modelId="{11A74689-F45C-4702-84C0-091841127680}" type="parTrans" cxnId="{C927F28B-D867-4594-A382-5B595480F05A}">
      <dgm:prSet/>
      <dgm:spPr/>
    </dgm:pt>
    <dgm:pt modelId="{7CF81AE2-C740-43B9-AD8E-683C5B0B8427}" type="sibTrans" cxnId="{C927F28B-D867-4594-A382-5B595480F05A}">
      <dgm:prSet/>
      <dgm:spPr/>
    </dgm:pt>
    <dgm:pt modelId="{EC19D97F-D7B6-4513-A859-FB40CBF21E43}">
      <dgm:prSet phldr="0"/>
      <dgm:spPr/>
      <dgm:t>
        <a:bodyPr/>
        <a:lstStyle/>
        <a:p>
          <a:pPr rtl="0"/>
          <a:r>
            <a:rPr lang="en-GB">
              <a:latin typeface="Grandview"/>
            </a:rPr>
            <a:t>Tokenizer fitted on </a:t>
          </a:r>
          <a:r>
            <a:rPr lang="en-GB" err="1">
              <a:latin typeface="Grandview"/>
            </a:rPr>
            <a:t>xtrain</a:t>
          </a:r>
          <a:r>
            <a:rPr lang="en-GB">
              <a:latin typeface="Grandview"/>
            </a:rPr>
            <a:t> tweets to build vocabulary</a:t>
          </a:r>
        </a:p>
      </dgm:t>
    </dgm:pt>
    <dgm:pt modelId="{FBA006EB-DD64-4B5A-8A60-A4301C4E64CB}" type="parTrans" cxnId="{89B914CA-D379-47C7-A574-67E8AB8736AF}">
      <dgm:prSet/>
      <dgm:spPr/>
    </dgm:pt>
    <dgm:pt modelId="{0134297B-AEA1-436B-A793-E8D60D3CFC60}" type="sibTrans" cxnId="{89B914CA-D379-47C7-A574-67E8AB8736AF}">
      <dgm:prSet/>
      <dgm:spPr/>
    </dgm:pt>
    <dgm:pt modelId="{71D8E52E-9586-4BC3-AB72-F023CF5DB315}">
      <dgm:prSet phldr="0"/>
      <dgm:spPr/>
      <dgm:t>
        <a:bodyPr/>
        <a:lstStyle/>
        <a:p>
          <a:pPr rtl="0"/>
          <a:r>
            <a:rPr lang="en-GB">
              <a:latin typeface="Grandview"/>
            </a:rPr>
            <a:t>Preprocessing the data</a:t>
          </a:r>
        </a:p>
      </dgm:t>
    </dgm:pt>
    <dgm:pt modelId="{4FC64BCA-F8B1-4A46-9CAB-45255EA5F84F}" type="parTrans" cxnId="{DF90230B-8DD8-4314-93FC-212E212AC2E5}">
      <dgm:prSet/>
      <dgm:spPr/>
    </dgm:pt>
    <dgm:pt modelId="{ADE03895-C869-4469-AB5E-4EA8DC6CA0F1}" type="sibTrans" cxnId="{DF90230B-8DD8-4314-93FC-212E212AC2E5}">
      <dgm:prSet/>
      <dgm:spPr/>
    </dgm:pt>
    <dgm:pt modelId="{E0F85C11-473C-4475-83D2-661B6F92ADF8}">
      <dgm:prSet phldr="0"/>
      <dgm:spPr/>
      <dgm:t>
        <a:bodyPr/>
        <a:lstStyle/>
        <a:p>
          <a:pPr rtl="0"/>
          <a:r>
            <a:rPr lang="en-GB">
              <a:latin typeface="Grandview"/>
            </a:rPr>
            <a:t>Text in Training, Validation and Testing datasets are tokenized.</a:t>
          </a:r>
        </a:p>
      </dgm:t>
    </dgm:pt>
    <dgm:pt modelId="{91D33761-EE80-4CD9-A5F7-F4F34022BA32}" type="parTrans" cxnId="{9FC67895-076E-4AAC-91DF-C3ECFD859B29}">
      <dgm:prSet/>
      <dgm:spPr/>
    </dgm:pt>
    <dgm:pt modelId="{8B0E4856-EF7B-4855-9750-D23D77673341}" type="sibTrans" cxnId="{9FC67895-076E-4AAC-91DF-C3ECFD859B29}">
      <dgm:prSet/>
      <dgm:spPr/>
    </dgm:pt>
    <dgm:pt modelId="{4FFCC338-9090-49B5-ADF5-08C8D8279291}">
      <dgm:prSet phldr="0"/>
      <dgm:spPr/>
      <dgm:t>
        <a:bodyPr/>
        <a:lstStyle/>
        <a:p>
          <a:pPr rtl="0"/>
          <a:r>
            <a:rPr lang="en-GB">
              <a:latin typeface="Grandview"/>
            </a:rPr>
            <a:t>Sequences are padded to a fixed length (uniform input dimensions)</a:t>
          </a:r>
          <a:endParaRPr lang="en-GB"/>
        </a:p>
      </dgm:t>
    </dgm:pt>
    <dgm:pt modelId="{BB04EC8C-ECC4-44E8-9BE4-30E601A7C521}" type="parTrans" cxnId="{07688458-2CBC-47F8-BB0D-186A8BD32836}">
      <dgm:prSet/>
      <dgm:spPr/>
    </dgm:pt>
    <dgm:pt modelId="{EE98F9CB-D1E2-42CB-8FAB-D23542B82559}" type="sibTrans" cxnId="{07688458-2CBC-47F8-BB0D-186A8BD32836}">
      <dgm:prSet/>
      <dgm:spPr/>
    </dgm:pt>
    <dgm:pt modelId="{346E688C-7AEA-42F2-827C-04D3D282B7E1}" type="pres">
      <dgm:prSet presAssocID="{AC4C83E0-7D67-4CEA-BEB3-9498C747CB90}" presName="Name0" presStyleCnt="0">
        <dgm:presLayoutVars>
          <dgm:dir/>
          <dgm:animLvl val="lvl"/>
          <dgm:resizeHandles val="exact"/>
        </dgm:presLayoutVars>
      </dgm:prSet>
      <dgm:spPr/>
    </dgm:pt>
    <dgm:pt modelId="{E95D8F25-C29B-43B9-AF59-9AF56676D603}" type="pres">
      <dgm:prSet presAssocID="{5359862B-17D2-40E5-A370-070A1CC36D4C}" presName="linNode" presStyleCnt="0"/>
      <dgm:spPr/>
    </dgm:pt>
    <dgm:pt modelId="{35A2B826-A2BD-4AA5-981A-07D434A97702}" type="pres">
      <dgm:prSet presAssocID="{5359862B-17D2-40E5-A370-070A1CC36D4C}" presName="parentText" presStyleLbl="node1" presStyleIdx="0" presStyleCnt="4">
        <dgm:presLayoutVars>
          <dgm:chMax val="1"/>
          <dgm:bulletEnabled val="1"/>
        </dgm:presLayoutVars>
      </dgm:prSet>
      <dgm:spPr/>
    </dgm:pt>
    <dgm:pt modelId="{9FA4BC7E-8718-4B2D-922B-B704A29C2A62}" type="pres">
      <dgm:prSet presAssocID="{5359862B-17D2-40E5-A370-070A1CC36D4C}" presName="descendantText" presStyleLbl="alignAccFollowNode1" presStyleIdx="0" presStyleCnt="4">
        <dgm:presLayoutVars>
          <dgm:bulletEnabled val="1"/>
        </dgm:presLayoutVars>
      </dgm:prSet>
      <dgm:spPr/>
    </dgm:pt>
    <dgm:pt modelId="{A408A245-5D6C-4EE0-B1AB-AA52E9615344}" type="pres">
      <dgm:prSet presAssocID="{8A3C4310-462C-4335-8FAC-F9969F1140F0}" presName="sp" presStyleCnt="0"/>
      <dgm:spPr/>
    </dgm:pt>
    <dgm:pt modelId="{71AEAABD-9E5B-475C-8F10-6D9F61EDE15E}" type="pres">
      <dgm:prSet presAssocID="{E83B8CA9-0CFB-479A-8FBB-A353271D6552}" presName="linNode" presStyleCnt="0"/>
      <dgm:spPr/>
    </dgm:pt>
    <dgm:pt modelId="{8C08A050-A80B-4883-BAA0-B6B1A3B61FE3}" type="pres">
      <dgm:prSet presAssocID="{E83B8CA9-0CFB-479A-8FBB-A353271D6552}" presName="parentText" presStyleLbl="node1" presStyleIdx="1" presStyleCnt="4">
        <dgm:presLayoutVars>
          <dgm:chMax val="1"/>
          <dgm:bulletEnabled val="1"/>
        </dgm:presLayoutVars>
      </dgm:prSet>
      <dgm:spPr/>
    </dgm:pt>
    <dgm:pt modelId="{8679F8EA-76BB-4185-9991-AA1243328D9D}" type="pres">
      <dgm:prSet presAssocID="{E83B8CA9-0CFB-479A-8FBB-A353271D6552}" presName="descendantText" presStyleLbl="alignAccFollowNode1" presStyleIdx="1" presStyleCnt="4">
        <dgm:presLayoutVars>
          <dgm:bulletEnabled val="1"/>
        </dgm:presLayoutVars>
      </dgm:prSet>
      <dgm:spPr/>
    </dgm:pt>
    <dgm:pt modelId="{11E3CB1A-19BB-43D1-A2A8-458D156AC50A}" type="pres">
      <dgm:prSet presAssocID="{DF9B0D39-8F01-4412-A9D2-E9253D49ABEC}" presName="sp" presStyleCnt="0"/>
      <dgm:spPr/>
    </dgm:pt>
    <dgm:pt modelId="{926F5060-8F12-4A48-85D6-94A0D770DC76}" type="pres">
      <dgm:prSet presAssocID="{4CBB5C17-165C-4FC9-96B8-4B930156C125}" presName="linNode" presStyleCnt="0"/>
      <dgm:spPr/>
    </dgm:pt>
    <dgm:pt modelId="{62EF74B9-819F-488B-9D80-6C9E90578A5D}" type="pres">
      <dgm:prSet presAssocID="{4CBB5C17-165C-4FC9-96B8-4B930156C125}" presName="parentText" presStyleLbl="node1" presStyleIdx="2" presStyleCnt="4">
        <dgm:presLayoutVars>
          <dgm:chMax val="1"/>
          <dgm:bulletEnabled val="1"/>
        </dgm:presLayoutVars>
      </dgm:prSet>
      <dgm:spPr/>
    </dgm:pt>
    <dgm:pt modelId="{63F21AB4-FD15-4A66-97E7-BA7FB5F9BF31}" type="pres">
      <dgm:prSet presAssocID="{4CBB5C17-165C-4FC9-96B8-4B930156C125}" presName="descendantText" presStyleLbl="alignAccFollowNode1" presStyleIdx="2" presStyleCnt="4">
        <dgm:presLayoutVars>
          <dgm:bulletEnabled val="1"/>
        </dgm:presLayoutVars>
      </dgm:prSet>
      <dgm:spPr/>
    </dgm:pt>
    <dgm:pt modelId="{CFA64F9C-AF56-4738-82FB-3F90393B3ACB}" type="pres">
      <dgm:prSet presAssocID="{C794A681-E69D-4379-AAE4-F40331CCED38}" presName="sp" presStyleCnt="0"/>
      <dgm:spPr/>
    </dgm:pt>
    <dgm:pt modelId="{6C80FD5A-695B-4041-B1EE-A6CDA31C5BB5}" type="pres">
      <dgm:prSet presAssocID="{71D8E52E-9586-4BC3-AB72-F023CF5DB315}" presName="linNode" presStyleCnt="0"/>
      <dgm:spPr/>
    </dgm:pt>
    <dgm:pt modelId="{45BBD99C-56AD-433C-85D7-C039EA3A35ED}" type="pres">
      <dgm:prSet presAssocID="{71D8E52E-9586-4BC3-AB72-F023CF5DB315}" presName="parentText" presStyleLbl="node1" presStyleIdx="3" presStyleCnt="4">
        <dgm:presLayoutVars>
          <dgm:chMax val="1"/>
          <dgm:bulletEnabled val="1"/>
        </dgm:presLayoutVars>
      </dgm:prSet>
      <dgm:spPr/>
    </dgm:pt>
    <dgm:pt modelId="{C369E601-A4A6-411B-8C9B-D70A0C844989}" type="pres">
      <dgm:prSet presAssocID="{71D8E52E-9586-4BC3-AB72-F023CF5DB315}" presName="descendantText" presStyleLbl="alignAccFollowNode1" presStyleIdx="3" presStyleCnt="4">
        <dgm:presLayoutVars>
          <dgm:bulletEnabled val="1"/>
        </dgm:presLayoutVars>
      </dgm:prSet>
      <dgm:spPr/>
    </dgm:pt>
  </dgm:ptLst>
  <dgm:cxnLst>
    <dgm:cxn modelId="{F7A7E708-4CF0-4682-BC03-09799B8C1FC4}" type="presOf" srcId="{E0F85C11-473C-4475-83D2-661B6F92ADF8}" destId="{C369E601-A4A6-411B-8C9B-D70A0C844989}" srcOrd="0" destOrd="0" presId="urn:microsoft.com/office/officeart/2005/8/layout/vList5"/>
    <dgm:cxn modelId="{DF90230B-8DD8-4314-93FC-212E212AC2E5}" srcId="{AC4C83E0-7D67-4CEA-BEB3-9498C747CB90}" destId="{71D8E52E-9586-4BC3-AB72-F023CF5DB315}" srcOrd="3" destOrd="0" parTransId="{4FC64BCA-F8B1-4A46-9CAB-45255EA5F84F}" sibTransId="{ADE03895-C869-4469-AB5E-4EA8DC6CA0F1}"/>
    <dgm:cxn modelId="{2445AB11-7AB3-4840-A48B-10F9D020D0EC}" type="presOf" srcId="{4FFCC338-9090-49B5-ADF5-08C8D8279291}" destId="{C369E601-A4A6-411B-8C9B-D70A0C844989}" srcOrd="0" destOrd="1" presId="urn:microsoft.com/office/officeart/2005/8/layout/vList5"/>
    <dgm:cxn modelId="{B0996722-149A-4E34-A44A-FF0BF69A4294}" type="presOf" srcId="{71D8E52E-9586-4BC3-AB72-F023CF5DB315}" destId="{45BBD99C-56AD-433C-85D7-C039EA3A35ED}" srcOrd="0" destOrd="0" presId="urn:microsoft.com/office/officeart/2005/8/layout/vList5"/>
    <dgm:cxn modelId="{20B69F33-5C1F-4B1F-9E15-BC02526ED8DB}" srcId="{E83B8CA9-0CFB-479A-8FBB-A353271D6552}" destId="{2ED6C0A9-F8F0-499D-A6D5-BA3D76C073B3}" srcOrd="0" destOrd="0" parTransId="{0A15748A-0C50-4A4B-803F-5477DE7961F6}" sibTransId="{BA055641-97C4-4C41-80ED-02F1B1657F77}"/>
    <dgm:cxn modelId="{B7BB3639-B6E1-48BE-AA1E-67ECC85729C6}" type="presOf" srcId="{64EBA57B-BF1B-4F08-A84D-E58BA786B9B2}" destId="{63F21AB4-FD15-4A66-97E7-BA7FB5F9BF31}" srcOrd="0" destOrd="0" presId="urn:microsoft.com/office/officeart/2005/8/layout/vList5"/>
    <dgm:cxn modelId="{B195166C-87D1-4A8A-B953-9D1276486606}" srcId="{AC4C83E0-7D67-4CEA-BEB3-9498C747CB90}" destId="{E83B8CA9-0CFB-479A-8FBB-A353271D6552}" srcOrd="1" destOrd="0" parTransId="{DFA0CCFC-3364-42E6-BACE-D4F269639649}" sibTransId="{DF9B0D39-8F01-4412-A9D2-E9253D49ABEC}"/>
    <dgm:cxn modelId="{07688458-2CBC-47F8-BB0D-186A8BD32836}" srcId="{71D8E52E-9586-4BC3-AB72-F023CF5DB315}" destId="{4FFCC338-9090-49B5-ADF5-08C8D8279291}" srcOrd="1" destOrd="0" parTransId="{BB04EC8C-ECC4-44E8-9BE4-30E601A7C521}" sibTransId="{EE98F9CB-D1E2-42CB-8FAB-D23542B82559}"/>
    <dgm:cxn modelId="{C927F28B-D867-4594-A382-5B595480F05A}" srcId="{4CBB5C17-165C-4FC9-96B8-4B930156C125}" destId="{64EBA57B-BF1B-4F08-A84D-E58BA786B9B2}" srcOrd="0" destOrd="0" parTransId="{11A74689-F45C-4702-84C0-091841127680}" sibTransId="{7CF81AE2-C740-43B9-AD8E-683C5B0B8427}"/>
    <dgm:cxn modelId="{740F838E-C525-427D-9180-B445A9ED7CCA}" type="presOf" srcId="{AC4C83E0-7D67-4CEA-BEB3-9498C747CB90}" destId="{346E688C-7AEA-42F2-827C-04D3D282B7E1}" srcOrd="0" destOrd="0" presId="urn:microsoft.com/office/officeart/2005/8/layout/vList5"/>
    <dgm:cxn modelId="{9FC67895-076E-4AAC-91DF-C3ECFD859B29}" srcId="{71D8E52E-9586-4BC3-AB72-F023CF5DB315}" destId="{E0F85C11-473C-4475-83D2-661B6F92ADF8}" srcOrd="0" destOrd="0" parTransId="{91D33761-EE80-4CD9-A5F7-F4F34022BA32}" sibTransId="{8B0E4856-EF7B-4855-9750-D23D77673341}"/>
    <dgm:cxn modelId="{F43D7298-59E8-4E2D-B4C3-AD8FA7FE378F}" srcId="{AC4C83E0-7D67-4CEA-BEB3-9498C747CB90}" destId="{4CBB5C17-165C-4FC9-96B8-4B930156C125}" srcOrd="2" destOrd="0" parTransId="{88FD24C7-F795-4733-856C-37996AE94BF1}" sibTransId="{C794A681-E69D-4379-AAE4-F40331CCED38}"/>
    <dgm:cxn modelId="{0305989B-BF1C-4E3F-BDE1-E66348A2B06B}" type="presOf" srcId="{5359862B-17D2-40E5-A370-070A1CC36D4C}" destId="{35A2B826-A2BD-4AA5-981A-07D434A97702}" srcOrd="0" destOrd="0" presId="urn:microsoft.com/office/officeart/2005/8/layout/vList5"/>
    <dgm:cxn modelId="{0008B99D-151B-43B3-9F8A-2D084E72432B}" srcId="{AC4C83E0-7D67-4CEA-BEB3-9498C747CB90}" destId="{5359862B-17D2-40E5-A370-070A1CC36D4C}" srcOrd="0" destOrd="0" parTransId="{1592BD9C-148E-4C64-AFF8-48996EBBDDCE}" sibTransId="{8A3C4310-462C-4335-8FAC-F9969F1140F0}"/>
    <dgm:cxn modelId="{367656A1-C2DC-4D10-8968-876229B63D01}" type="presOf" srcId="{EC19D97F-D7B6-4513-A859-FB40CBF21E43}" destId="{63F21AB4-FD15-4A66-97E7-BA7FB5F9BF31}" srcOrd="0" destOrd="1" presId="urn:microsoft.com/office/officeart/2005/8/layout/vList5"/>
    <dgm:cxn modelId="{553571A5-9128-4944-A087-39B110B7C34F}" type="presOf" srcId="{4CBB5C17-165C-4FC9-96B8-4B930156C125}" destId="{62EF74B9-819F-488B-9D80-6C9E90578A5D}" srcOrd="0" destOrd="0" presId="urn:microsoft.com/office/officeart/2005/8/layout/vList5"/>
    <dgm:cxn modelId="{0E55BAC6-6088-4270-B697-5BCA561E1A6B}" type="presOf" srcId="{2ED6C0A9-F8F0-499D-A6D5-BA3D76C073B3}" destId="{8679F8EA-76BB-4185-9991-AA1243328D9D}" srcOrd="0" destOrd="0" presId="urn:microsoft.com/office/officeart/2005/8/layout/vList5"/>
    <dgm:cxn modelId="{89B914CA-D379-47C7-A574-67E8AB8736AF}" srcId="{4CBB5C17-165C-4FC9-96B8-4B930156C125}" destId="{EC19D97F-D7B6-4513-A859-FB40CBF21E43}" srcOrd="1" destOrd="0" parTransId="{FBA006EB-DD64-4B5A-8A60-A4301C4E64CB}" sibTransId="{0134297B-AEA1-436B-A793-E8D60D3CFC60}"/>
    <dgm:cxn modelId="{26204CEC-7C7A-4096-8D88-F68756E9EF58}" srcId="{5359862B-17D2-40E5-A370-070A1CC36D4C}" destId="{2758A0CE-08EB-4D6B-AE66-6FCB0B14F157}" srcOrd="0" destOrd="0" parTransId="{EA731019-1049-49EA-AF23-AF4ECE59EADD}" sibTransId="{9F8FACAA-9C7E-4591-889D-23A451A9D0C1}"/>
    <dgm:cxn modelId="{DB335BF2-71CD-4558-9937-E9C7B6498217}" type="presOf" srcId="{E83B8CA9-0CFB-479A-8FBB-A353271D6552}" destId="{8C08A050-A80B-4883-BAA0-B6B1A3B61FE3}" srcOrd="0" destOrd="0" presId="urn:microsoft.com/office/officeart/2005/8/layout/vList5"/>
    <dgm:cxn modelId="{0CECFBFC-8701-4058-BD8B-20E617044750}" type="presOf" srcId="{2758A0CE-08EB-4D6B-AE66-6FCB0B14F157}" destId="{9FA4BC7E-8718-4B2D-922B-B704A29C2A62}" srcOrd="0" destOrd="0" presId="urn:microsoft.com/office/officeart/2005/8/layout/vList5"/>
    <dgm:cxn modelId="{87608579-8AA0-400A-83B5-577AEF123EA5}" type="presParOf" srcId="{346E688C-7AEA-42F2-827C-04D3D282B7E1}" destId="{E95D8F25-C29B-43B9-AF59-9AF56676D603}" srcOrd="0" destOrd="0" presId="urn:microsoft.com/office/officeart/2005/8/layout/vList5"/>
    <dgm:cxn modelId="{FE0C0BAD-8297-4E2F-BBCD-8121D6D68717}" type="presParOf" srcId="{E95D8F25-C29B-43B9-AF59-9AF56676D603}" destId="{35A2B826-A2BD-4AA5-981A-07D434A97702}" srcOrd="0" destOrd="0" presId="urn:microsoft.com/office/officeart/2005/8/layout/vList5"/>
    <dgm:cxn modelId="{BE435808-2F61-4F90-AED0-BD5888F0D1C1}" type="presParOf" srcId="{E95D8F25-C29B-43B9-AF59-9AF56676D603}" destId="{9FA4BC7E-8718-4B2D-922B-B704A29C2A62}" srcOrd="1" destOrd="0" presId="urn:microsoft.com/office/officeart/2005/8/layout/vList5"/>
    <dgm:cxn modelId="{E5E6C47B-C5AD-43DC-AFA1-7437A4DDB00D}" type="presParOf" srcId="{346E688C-7AEA-42F2-827C-04D3D282B7E1}" destId="{A408A245-5D6C-4EE0-B1AB-AA52E9615344}" srcOrd="1" destOrd="0" presId="urn:microsoft.com/office/officeart/2005/8/layout/vList5"/>
    <dgm:cxn modelId="{9FA8ABE8-C9EE-41E1-931C-0031C170ED93}" type="presParOf" srcId="{346E688C-7AEA-42F2-827C-04D3D282B7E1}" destId="{71AEAABD-9E5B-475C-8F10-6D9F61EDE15E}" srcOrd="2" destOrd="0" presId="urn:microsoft.com/office/officeart/2005/8/layout/vList5"/>
    <dgm:cxn modelId="{0AC710D7-44AD-43B6-9636-97B1AEA0B423}" type="presParOf" srcId="{71AEAABD-9E5B-475C-8F10-6D9F61EDE15E}" destId="{8C08A050-A80B-4883-BAA0-B6B1A3B61FE3}" srcOrd="0" destOrd="0" presId="urn:microsoft.com/office/officeart/2005/8/layout/vList5"/>
    <dgm:cxn modelId="{016DE06D-C89C-46CB-AB75-AB1151F1BA4D}" type="presParOf" srcId="{71AEAABD-9E5B-475C-8F10-6D9F61EDE15E}" destId="{8679F8EA-76BB-4185-9991-AA1243328D9D}" srcOrd="1" destOrd="0" presId="urn:microsoft.com/office/officeart/2005/8/layout/vList5"/>
    <dgm:cxn modelId="{586982B5-F2B8-418D-B9D0-8295D74A0466}" type="presParOf" srcId="{346E688C-7AEA-42F2-827C-04D3D282B7E1}" destId="{11E3CB1A-19BB-43D1-A2A8-458D156AC50A}" srcOrd="3" destOrd="0" presId="urn:microsoft.com/office/officeart/2005/8/layout/vList5"/>
    <dgm:cxn modelId="{D4A83043-BBC9-487D-A358-AEC8EF374596}" type="presParOf" srcId="{346E688C-7AEA-42F2-827C-04D3D282B7E1}" destId="{926F5060-8F12-4A48-85D6-94A0D770DC76}" srcOrd="4" destOrd="0" presId="urn:microsoft.com/office/officeart/2005/8/layout/vList5"/>
    <dgm:cxn modelId="{3A1A6D72-28FF-4AE2-A7DD-2934672013C2}" type="presParOf" srcId="{926F5060-8F12-4A48-85D6-94A0D770DC76}" destId="{62EF74B9-819F-488B-9D80-6C9E90578A5D}" srcOrd="0" destOrd="0" presId="urn:microsoft.com/office/officeart/2005/8/layout/vList5"/>
    <dgm:cxn modelId="{48424D00-961B-47CC-844E-5D71D7F75BA3}" type="presParOf" srcId="{926F5060-8F12-4A48-85D6-94A0D770DC76}" destId="{63F21AB4-FD15-4A66-97E7-BA7FB5F9BF31}" srcOrd="1" destOrd="0" presId="urn:microsoft.com/office/officeart/2005/8/layout/vList5"/>
    <dgm:cxn modelId="{84DAC190-76DD-415E-B7D6-FB3AA3E93D68}" type="presParOf" srcId="{346E688C-7AEA-42F2-827C-04D3D282B7E1}" destId="{CFA64F9C-AF56-4738-82FB-3F90393B3ACB}" srcOrd="5" destOrd="0" presId="urn:microsoft.com/office/officeart/2005/8/layout/vList5"/>
    <dgm:cxn modelId="{EDAF2F40-E9AF-4075-9A0B-5140948BF2E5}" type="presParOf" srcId="{346E688C-7AEA-42F2-827C-04D3D282B7E1}" destId="{6C80FD5A-695B-4041-B1EE-A6CDA31C5BB5}" srcOrd="6" destOrd="0" presId="urn:microsoft.com/office/officeart/2005/8/layout/vList5"/>
    <dgm:cxn modelId="{893C4BAE-3D77-4FF0-B44D-B5A1C7BEE1E2}" type="presParOf" srcId="{6C80FD5A-695B-4041-B1EE-A6CDA31C5BB5}" destId="{45BBD99C-56AD-433C-85D7-C039EA3A35ED}" srcOrd="0" destOrd="0" presId="urn:microsoft.com/office/officeart/2005/8/layout/vList5"/>
    <dgm:cxn modelId="{EDB8A1B4-C588-42E9-8FED-BA8D91D0849A}" type="presParOf" srcId="{6C80FD5A-695B-4041-B1EE-A6CDA31C5BB5}" destId="{C369E601-A4A6-411B-8C9B-D70A0C84498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78D0B2-82FD-4AC0-B4E1-E06686575869}" type="doc">
      <dgm:prSet loTypeId="urn:microsoft.com/office/officeart/2005/8/layout/vProcess5" loCatId="process" qsTypeId="urn:microsoft.com/office/officeart/2005/8/quickstyle/simple1" qsCatId="simple" csTypeId="urn:microsoft.com/office/officeart/2005/8/colors/colorful2" csCatId="colorful" phldr="1"/>
      <dgm:spPr/>
    </dgm:pt>
    <dgm:pt modelId="{CF68E4AD-D6C2-4CEF-8FB7-1E2047C302AC}">
      <dgm:prSet phldrT="[Text]" phldr="0"/>
      <dgm:spPr/>
      <dgm:t>
        <a:bodyPr/>
        <a:lstStyle/>
        <a:p>
          <a:pPr rtl="0"/>
          <a:r>
            <a:rPr lang="en-GB">
              <a:latin typeface="Grandview"/>
            </a:rPr>
            <a:t>Pre-trained BERT model</a:t>
          </a:r>
          <a:endParaRPr lang="en-GB"/>
        </a:p>
      </dgm:t>
    </dgm:pt>
    <dgm:pt modelId="{340AAE80-D6BD-49BD-B0B4-A18AA9969062}" type="parTrans" cxnId="{D9787D3E-B8CD-47BC-96BE-C93979F376C4}">
      <dgm:prSet/>
      <dgm:spPr/>
    </dgm:pt>
    <dgm:pt modelId="{8BA5C09A-5C1D-4CC9-8C97-9F399AE993DA}" type="sibTrans" cxnId="{D9787D3E-B8CD-47BC-96BE-C93979F376C4}">
      <dgm:prSet/>
      <dgm:spPr/>
      <dgm:t>
        <a:bodyPr/>
        <a:lstStyle/>
        <a:p>
          <a:endParaRPr lang="en-GB"/>
        </a:p>
      </dgm:t>
    </dgm:pt>
    <dgm:pt modelId="{2C510F79-0E0E-4419-9B4C-EC1249748099}">
      <dgm:prSet phldrT="[Text]" phldr="0"/>
      <dgm:spPr/>
      <dgm:t>
        <a:bodyPr/>
        <a:lstStyle/>
        <a:p>
          <a:pPr rtl="0"/>
          <a:r>
            <a:rPr lang="en-GB">
              <a:latin typeface="Grandview"/>
            </a:rPr>
            <a:t>Train the meta learner model</a:t>
          </a:r>
          <a:endParaRPr lang="en-GB"/>
        </a:p>
      </dgm:t>
    </dgm:pt>
    <dgm:pt modelId="{A8AEE6CE-2B14-421A-84B4-2A15F14065AE}" type="parTrans" cxnId="{AA37F016-5AC4-4810-B829-1DCB004CA3B3}">
      <dgm:prSet/>
      <dgm:spPr/>
    </dgm:pt>
    <dgm:pt modelId="{C854033A-BA30-4BC4-8248-35CA468B8FF7}" type="sibTrans" cxnId="{AA37F016-5AC4-4810-B829-1DCB004CA3B3}">
      <dgm:prSet/>
      <dgm:spPr/>
      <dgm:t>
        <a:bodyPr/>
        <a:lstStyle/>
        <a:p>
          <a:endParaRPr lang="en-GB"/>
        </a:p>
      </dgm:t>
    </dgm:pt>
    <dgm:pt modelId="{0B48A729-469E-4F74-893B-DD3514403415}">
      <dgm:prSet phldrT="[Text]" phldr="0"/>
      <dgm:spPr/>
      <dgm:t>
        <a:bodyPr/>
        <a:lstStyle/>
        <a:p>
          <a:pPr rtl="0"/>
          <a:r>
            <a:rPr lang="en-GB">
              <a:latin typeface="Grandview"/>
            </a:rPr>
            <a:t>Evaluation and Prediction</a:t>
          </a:r>
          <a:endParaRPr lang="en-GB"/>
        </a:p>
      </dgm:t>
    </dgm:pt>
    <dgm:pt modelId="{181D0679-51B4-4909-9E70-2483C1B5CC36}" type="parTrans" cxnId="{1C9E9409-77AB-473B-B995-AAB6C1010782}">
      <dgm:prSet/>
      <dgm:spPr/>
    </dgm:pt>
    <dgm:pt modelId="{0707537A-15AC-4E47-B688-221C0D036C24}" type="sibTrans" cxnId="{1C9E9409-77AB-473B-B995-AAB6C1010782}">
      <dgm:prSet/>
      <dgm:spPr/>
      <dgm:t>
        <a:bodyPr/>
        <a:lstStyle/>
        <a:p>
          <a:endParaRPr lang="en-GB"/>
        </a:p>
      </dgm:t>
    </dgm:pt>
    <dgm:pt modelId="{57848128-69AA-4025-8875-7B685A973BA1}" type="pres">
      <dgm:prSet presAssocID="{AB78D0B2-82FD-4AC0-B4E1-E06686575869}" presName="outerComposite" presStyleCnt="0">
        <dgm:presLayoutVars>
          <dgm:chMax val="5"/>
          <dgm:dir/>
          <dgm:resizeHandles val="exact"/>
        </dgm:presLayoutVars>
      </dgm:prSet>
      <dgm:spPr/>
    </dgm:pt>
    <dgm:pt modelId="{0DF872A1-A275-43AB-B6A3-A72140A883BF}" type="pres">
      <dgm:prSet presAssocID="{AB78D0B2-82FD-4AC0-B4E1-E06686575869}" presName="dummyMaxCanvas" presStyleCnt="0">
        <dgm:presLayoutVars/>
      </dgm:prSet>
      <dgm:spPr/>
    </dgm:pt>
    <dgm:pt modelId="{8ABF4B66-915C-4BB6-A409-E80B1EE080FD}" type="pres">
      <dgm:prSet presAssocID="{AB78D0B2-82FD-4AC0-B4E1-E06686575869}" presName="ThreeNodes_1" presStyleLbl="node1" presStyleIdx="0" presStyleCnt="3">
        <dgm:presLayoutVars>
          <dgm:bulletEnabled val="1"/>
        </dgm:presLayoutVars>
      </dgm:prSet>
      <dgm:spPr/>
    </dgm:pt>
    <dgm:pt modelId="{204763B8-7C9E-4D13-A7C5-081BB274D0A5}" type="pres">
      <dgm:prSet presAssocID="{AB78D0B2-82FD-4AC0-B4E1-E06686575869}" presName="ThreeNodes_2" presStyleLbl="node1" presStyleIdx="1" presStyleCnt="3">
        <dgm:presLayoutVars>
          <dgm:bulletEnabled val="1"/>
        </dgm:presLayoutVars>
      </dgm:prSet>
      <dgm:spPr/>
    </dgm:pt>
    <dgm:pt modelId="{306786DC-EAE7-4052-901F-D8773D810779}" type="pres">
      <dgm:prSet presAssocID="{AB78D0B2-82FD-4AC0-B4E1-E06686575869}" presName="ThreeNodes_3" presStyleLbl="node1" presStyleIdx="2" presStyleCnt="3">
        <dgm:presLayoutVars>
          <dgm:bulletEnabled val="1"/>
        </dgm:presLayoutVars>
      </dgm:prSet>
      <dgm:spPr/>
    </dgm:pt>
    <dgm:pt modelId="{99711D4F-0F3B-402B-8475-FAB19A5BAA0A}" type="pres">
      <dgm:prSet presAssocID="{AB78D0B2-82FD-4AC0-B4E1-E06686575869}" presName="ThreeConn_1-2" presStyleLbl="fgAccFollowNode1" presStyleIdx="0" presStyleCnt="2">
        <dgm:presLayoutVars>
          <dgm:bulletEnabled val="1"/>
        </dgm:presLayoutVars>
      </dgm:prSet>
      <dgm:spPr/>
    </dgm:pt>
    <dgm:pt modelId="{8DF1A685-63A4-4026-8889-250BC87BE3C2}" type="pres">
      <dgm:prSet presAssocID="{AB78D0B2-82FD-4AC0-B4E1-E06686575869}" presName="ThreeConn_2-3" presStyleLbl="fgAccFollowNode1" presStyleIdx="1" presStyleCnt="2">
        <dgm:presLayoutVars>
          <dgm:bulletEnabled val="1"/>
        </dgm:presLayoutVars>
      </dgm:prSet>
      <dgm:spPr/>
    </dgm:pt>
    <dgm:pt modelId="{AAC6CFC5-924B-4CDF-A37C-F29AE7D0BDF1}" type="pres">
      <dgm:prSet presAssocID="{AB78D0B2-82FD-4AC0-B4E1-E06686575869}" presName="ThreeNodes_1_text" presStyleLbl="node1" presStyleIdx="2" presStyleCnt="3">
        <dgm:presLayoutVars>
          <dgm:bulletEnabled val="1"/>
        </dgm:presLayoutVars>
      </dgm:prSet>
      <dgm:spPr/>
    </dgm:pt>
    <dgm:pt modelId="{480CDE99-0D07-4D78-B2A6-1BBD5A181C57}" type="pres">
      <dgm:prSet presAssocID="{AB78D0B2-82FD-4AC0-B4E1-E06686575869}" presName="ThreeNodes_2_text" presStyleLbl="node1" presStyleIdx="2" presStyleCnt="3">
        <dgm:presLayoutVars>
          <dgm:bulletEnabled val="1"/>
        </dgm:presLayoutVars>
      </dgm:prSet>
      <dgm:spPr/>
    </dgm:pt>
    <dgm:pt modelId="{0B93EAA4-2361-4E71-8C43-1062EEF3B616}" type="pres">
      <dgm:prSet presAssocID="{AB78D0B2-82FD-4AC0-B4E1-E06686575869}" presName="ThreeNodes_3_text" presStyleLbl="node1" presStyleIdx="2" presStyleCnt="3">
        <dgm:presLayoutVars>
          <dgm:bulletEnabled val="1"/>
        </dgm:presLayoutVars>
      </dgm:prSet>
      <dgm:spPr/>
    </dgm:pt>
  </dgm:ptLst>
  <dgm:cxnLst>
    <dgm:cxn modelId="{1C9E9409-77AB-473B-B995-AAB6C1010782}" srcId="{AB78D0B2-82FD-4AC0-B4E1-E06686575869}" destId="{0B48A729-469E-4F74-893B-DD3514403415}" srcOrd="2" destOrd="0" parTransId="{181D0679-51B4-4909-9E70-2483C1B5CC36}" sibTransId="{0707537A-15AC-4E47-B688-221C0D036C24}"/>
    <dgm:cxn modelId="{AA37F016-5AC4-4810-B829-1DCB004CA3B3}" srcId="{AB78D0B2-82FD-4AC0-B4E1-E06686575869}" destId="{2C510F79-0E0E-4419-9B4C-EC1249748099}" srcOrd="1" destOrd="0" parTransId="{A8AEE6CE-2B14-421A-84B4-2A15F14065AE}" sibTransId="{C854033A-BA30-4BC4-8248-35CA468B8FF7}"/>
    <dgm:cxn modelId="{EE50102A-1BA1-4331-91B3-9AA2E5E43CE6}" type="presOf" srcId="{AB78D0B2-82FD-4AC0-B4E1-E06686575869}" destId="{57848128-69AA-4025-8875-7B685A973BA1}" srcOrd="0" destOrd="0" presId="urn:microsoft.com/office/officeart/2005/8/layout/vProcess5"/>
    <dgm:cxn modelId="{D9787D3E-B8CD-47BC-96BE-C93979F376C4}" srcId="{AB78D0B2-82FD-4AC0-B4E1-E06686575869}" destId="{CF68E4AD-D6C2-4CEF-8FB7-1E2047C302AC}" srcOrd="0" destOrd="0" parTransId="{340AAE80-D6BD-49BD-B0B4-A18AA9969062}" sibTransId="{8BA5C09A-5C1D-4CC9-8C97-9F399AE993DA}"/>
    <dgm:cxn modelId="{5296F068-18C8-4F83-A9AC-DDCCF260B967}" type="presOf" srcId="{0B48A729-469E-4F74-893B-DD3514403415}" destId="{0B93EAA4-2361-4E71-8C43-1062EEF3B616}" srcOrd="1" destOrd="0" presId="urn:microsoft.com/office/officeart/2005/8/layout/vProcess5"/>
    <dgm:cxn modelId="{94577049-9591-473F-B281-6534F3FF973D}" type="presOf" srcId="{8BA5C09A-5C1D-4CC9-8C97-9F399AE993DA}" destId="{99711D4F-0F3B-402B-8475-FAB19A5BAA0A}" srcOrd="0" destOrd="0" presId="urn:microsoft.com/office/officeart/2005/8/layout/vProcess5"/>
    <dgm:cxn modelId="{E33D9F51-CA69-4D0E-BC5C-BED1EDABF646}" type="presOf" srcId="{2C510F79-0E0E-4419-9B4C-EC1249748099}" destId="{480CDE99-0D07-4D78-B2A6-1BBD5A181C57}" srcOrd="1" destOrd="0" presId="urn:microsoft.com/office/officeart/2005/8/layout/vProcess5"/>
    <dgm:cxn modelId="{88AF907E-D864-46B9-9DA4-4BE614ACB430}" type="presOf" srcId="{0B48A729-469E-4F74-893B-DD3514403415}" destId="{306786DC-EAE7-4052-901F-D8773D810779}" srcOrd="0" destOrd="0" presId="urn:microsoft.com/office/officeart/2005/8/layout/vProcess5"/>
    <dgm:cxn modelId="{CA4DD78D-B956-4B3F-A094-DDA7D7A38CD9}" type="presOf" srcId="{CF68E4AD-D6C2-4CEF-8FB7-1E2047C302AC}" destId="{AAC6CFC5-924B-4CDF-A37C-F29AE7D0BDF1}" srcOrd="1" destOrd="0" presId="urn:microsoft.com/office/officeart/2005/8/layout/vProcess5"/>
    <dgm:cxn modelId="{06EF869B-2BF1-4224-956A-5AF8156FD483}" type="presOf" srcId="{C854033A-BA30-4BC4-8248-35CA468B8FF7}" destId="{8DF1A685-63A4-4026-8889-250BC87BE3C2}" srcOrd="0" destOrd="0" presId="urn:microsoft.com/office/officeart/2005/8/layout/vProcess5"/>
    <dgm:cxn modelId="{B686A8B7-1160-4C38-9840-56D0150D6672}" type="presOf" srcId="{CF68E4AD-D6C2-4CEF-8FB7-1E2047C302AC}" destId="{8ABF4B66-915C-4BB6-A409-E80B1EE080FD}" srcOrd="0" destOrd="0" presId="urn:microsoft.com/office/officeart/2005/8/layout/vProcess5"/>
    <dgm:cxn modelId="{DA0FD3D0-0AFF-468E-A78B-453EF7E1CB12}" type="presOf" srcId="{2C510F79-0E0E-4419-9B4C-EC1249748099}" destId="{204763B8-7C9E-4D13-A7C5-081BB274D0A5}" srcOrd="0" destOrd="0" presId="urn:microsoft.com/office/officeart/2005/8/layout/vProcess5"/>
    <dgm:cxn modelId="{F2B4FC40-0713-4763-849A-3D5D91F05F16}" type="presParOf" srcId="{57848128-69AA-4025-8875-7B685A973BA1}" destId="{0DF872A1-A275-43AB-B6A3-A72140A883BF}" srcOrd="0" destOrd="0" presId="urn:microsoft.com/office/officeart/2005/8/layout/vProcess5"/>
    <dgm:cxn modelId="{6A03366C-571A-465D-AE89-43C329B28084}" type="presParOf" srcId="{57848128-69AA-4025-8875-7B685A973BA1}" destId="{8ABF4B66-915C-4BB6-A409-E80B1EE080FD}" srcOrd="1" destOrd="0" presId="urn:microsoft.com/office/officeart/2005/8/layout/vProcess5"/>
    <dgm:cxn modelId="{A5CAD1D0-7243-4A2B-9A25-AC11EE63B5E8}" type="presParOf" srcId="{57848128-69AA-4025-8875-7B685A973BA1}" destId="{204763B8-7C9E-4D13-A7C5-081BB274D0A5}" srcOrd="2" destOrd="0" presId="urn:microsoft.com/office/officeart/2005/8/layout/vProcess5"/>
    <dgm:cxn modelId="{AF2A5227-CB11-4AE5-AA8A-CE619A94D967}" type="presParOf" srcId="{57848128-69AA-4025-8875-7B685A973BA1}" destId="{306786DC-EAE7-4052-901F-D8773D810779}" srcOrd="3" destOrd="0" presId="urn:microsoft.com/office/officeart/2005/8/layout/vProcess5"/>
    <dgm:cxn modelId="{A01B63F7-C67F-46D3-839B-4DE8382B8364}" type="presParOf" srcId="{57848128-69AA-4025-8875-7B685A973BA1}" destId="{99711D4F-0F3B-402B-8475-FAB19A5BAA0A}" srcOrd="4" destOrd="0" presId="urn:microsoft.com/office/officeart/2005/8/layout/vProcess5"/>
    <dgm:cxn modelId="{0E8F9448-BA3D-407A-B48F-EB67CB7121EA}" type="presParOf" srcId="{57848128-69AA-4025-8875-7B685A973BA1}" destId="{8DF1A685-63A4-4026-8889-250BC87BE3C2}" srcOrd="5" destOrd="0" presId="urn:microsoft.com/office/officeart/2005/8/layout/vProcess5"/>
    <dgm:cxn modelId="{B675DA1E-5C79-4AE5-A95E-232382D325B6}" type="presParOf" srcId="{57848128-69AA-4025-8875-7B685A973BA1}" destId="{AAC6CFC5-924B-4CDF-A37C-F29AE7D0BDF1}" srcOrd="6" destOrd="0" presId="urn:microsoft.com/office/officeart/2005/8/layout/vProcess5"/>
    <dgm:cxn modelId="{990D99CE-CBC8-489B-ADD7-DECFE886A791}" type="presParOf" srcId="{57848128-69AA-4025-8875-7B685A973BA1}" destId="{480CDE99-0D07-4D78-B2A6-1BBD5A181C57}" srcOrd="7" destOrd="0" presId="urn:microsoft.com/office/officeart/2005/8/layout/vProcess5"/>
    <dgm:cxn modelId="{19A0D5C3-73B5-432F-8373-2FC45BDC16F2}" type="presParOf" srcId="{57848128-69AA-4025-8875-7B685A973BA1}" destId="{0B93EAA4-2361-4E71-8C43-1062EEF3B61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23DC34-DE24-4DE2-88D0-253402A8F6A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683AC16-0592-4BD1-ADEC-A9D3C0E13F81}">
      <dgm:prSet/>
      <dgm:spPr/>
      <dgm:t>
        <a:bodyPr/>
        <a:lstStyle/>
        <a:p>
          <a:pPr>
            <a:defRPr cap="all"/>
          </a:pPr>
          <a:r>
            <a:rPr lang="en-US"/>
            <a:t>Leveraging pre-trained knowledge</a:t>
          </a:r>
        </a:p>
      </dgm:t>
    </dgm:pt>
    <dgm:pt modelId="{A7795B59-2280-4263-9864-169074F6E691}" type="parTrans" cxnId="{5903173A-8C11-404E-862D-72D7F3BEE136}">
      <dgm:prSet/>
      <dgm:spPr/>
      <dgm:t>
        <a:bodyPr/>
        <a:lstStyle/>
        <a:p>
          <a:endParaRPr lang="en-US"/>
        </a:p>
      </dgm:t>
    </dgm:pt>
    <dgm:pt modelId="{AC932AE7-1F77-4666-8E75-20A1ADC74213}" type="sibTrans" cxnId="{5903173A-8C11-404E-862D-72D7F3BEE136}">
      <dgm:prSet/>
      <dgm:spPr/>
      <dgm:t>
        <a:bodyPr/>
        <a:lstStyle/>
        <a:p>
          <a:endParaRPr lang="en-US"/>
        </a:p>
      </dgm:t>
    </dgm:pt>
    <dgm:pt modelId="{F12B5274-E03B-4797-BBDC-0658872DF30D}">
      <dgm:prSet/>
      <dgm:spPr/>
      <dgm:t>
        <a:bodyPr/>
        <a:lstStyle/>
        <a:p>
          <a:pPr>
            <a:defRPr cap="all"/>
          </a:pPr>
          <a:r>
            <a:rPr lang="en-US"/>
            <a:t>Adaptation to specific task</a:t>
          </a:r>
        </a:p>
      </dgm:t>
    </dgm:pt>
    <dgm:pt modelId="{C8A9A9AD-6FC1-42A8-80B6-DCE210EC698E}" type="parTrans" cxnId="{08E2B3AE-7929-4E86-9DFC-C46FD91B3B71}">
      <dgm:prSet/>
      <dgm:spPr/>
      <dgm:t>
        <a:bodyPr/>
        <a:lstStyle/>
        <a:p>
          <a:endParaRPr lang="en-US"/>
        </a:p>
      </dgm:t>
    </dgm:pt>
    <dgm:pt modelId="{704CAA43-13AC-4B2F-BBE7-F544254DAAD2}" type="sibTrans" cxnId="{08E2B3AE-7929-4E86-9DFC-C46FD91B3B71}">
      <dgm:prSet/>
      <dgm:spPr/>
      <dgm:t>
        <a:bodyPr/>
        <a:lstStyle/>
        <a:p>
          <a:endParaRPr lang="en-US"/>
        </a:p>
      </dgm:t>
    </dgm:pt>
    <dgm:pt modelId="{2F0F0D30-A905-4636-89C7-39B4BBB85DFF}">
      <dgm:prSet/>
      <dgm:spPr/>
      <dgm:t>
        <a:bodyPr/>
        <a:lstStyle/>
        <a:p>
          <a:pPr>
            <a:defRPr cap="all"/>
          </a:pPr>
          <a:r>
            <a:rPr lang="en-US"/>
            <a:t>Learning to learn</a:t>
          </a:r>
        </a:p>
      </dgm:t>
    </dgm:pt>
    <dgm:pt modelId="{EF70235E-6A51-4F93-94CC-193D0AF8F1AA}" type="parTrans" cxnId="{7A795EC0-CBAC-4472-819C-1B6DB080649E}">
      <dgm:prSet/>
      <dgm:spPr/>
      <dgm:t>
        <a:bodyPr/>
        <a:lstStyle/>
        <a:p>
          <a:endParaRPr lang="en-US"/>
        </a:p>
      </dgm:t>
    </dgm:pt>
    <dgm:pt modelId="{34054356-86A2-4C04-9AB8-084198AD09A1}" type="sibTrans" cxnId="{7A795EC0-CBAC-4472-819C-1B6DB080649E}">
      <dgm:prSet/>
      <dgm:spPr/>
      <dgm:t>
        <a:bodyPr/>
        <a:lstStyle/>
        <a:p>
          <a:endParaRPr lang="en-US"/>
        </a:p>
      </dgm:t>
    </dgm:pt>
    <dgm:pt modelId="{EB78AE3E-A3CA-40F4-AE7D-FED3A82ECCEB}">
      <dgm:prSet/>
      <dgm:spPr/>
      <dgm:t>
        <a:bodyPr/>
        <a:lstStyle/>
        <a:p>
          <a:pPr>
            <a:defRPr cap="all"/>
          </a:pPr>
          <a:r>
            <a:rPr lang="en-US"/>
            <a:t>Optimization for the task</a:t>
          </a:r>
        </a:p>
      </dgm:t>
    </dgm:pt>
    <dgm:pt modelId="{621D3638-B070-4729-9504-0348729A7A23}" type="parTrans" cxnId="{B34B4CFA-BA48-4111-91E8-48918B86FC81}">
      <dgm:prSet/>
      <dgm:spPr/>
      <dgm:t>
        <a:bodyPr/>
        <a:lstStyle/>
        <a:p>
          <a:endParaRPr lang="en-US"/>
        </a:p>
      </dgm:t>
    </dgm:pt>
    <dgm:pt modelId="{5EC498AE-6826-4281-9120-2D89F14BF5E1}" type="sibTrans" cxnId="{B34B4CFA-BA48-4111-91E8-48918B86FC81}">
      <dgm:prSet/>
      <dgm:spPr/>
      <dgm:t>
        <a:bodyPr/>
        <a:lstStyle/>
        <a:p>
          <a:endParaRPr lang="en-US"/>
        </a:p>
      </dgm:t>
    </dgm:pt>
    <dgm:pt modelId="{9C7EA0CC-D96E-481B-B079-9018F3458FAB}">
      <dgm:prSet/>
      <dgm:spPr/>
      <dgm:t>
        <a:bodyPr/>
        <a:lstStyle/>
        <a:p>
          <a:pPr>
            <a:defRPr cap="all"/>
          </a:pPr>
          <a:r>
            <a:rPr lang="en-US"/>
            <a:t>Transfer of knowledge</a:t>
          </a:r>
        </a:p>
      </dgm:t>
    </dgm:pt>
    <dgm:pt modelId="{391A0B61-A8F0-44E5-A325-67ABEB6CC7D5}" type="parTrans" cxnId="{EB5989B5-DE47-4058-A407-EF2E68E7570C}">
      <dgm:prSet/>
      <dgm:spPr/>
      <dgm:t>
        <a:bodyPr/>
        <a:lstStyle/>
        <a:p>
          <a:endParaRPr lang="en-US"/>
        </a:p>
      </dgm:t>
    </dgm:pt>
    <dgm:pt modelId="{12240922-0FD0-4AB2-A9F5-A54615BBB880}" type="sibTrans" cxnId="{EB5989B5-DE47-4058-A407-EF2E68E7570C}">
      <dgm:prSet/>
      <dgm:spPr/>
      <dgm:t>
        <a:bodyPr/>
        <a:lstStyle/>
        <a:p>
          <a:endParaRPr lang="en-US"/>
        </a:p>
      </dgm:t>
    </dgm:pt>
    <dgm:pt modelId="{41477F42-326F-4E8C-85E9-CA2428410D24}" type="pres">
      <dgm:prSet presAssocID="{A423DC34-DE24-4DE2-88D0-253402A8F6A8}" presName="diagram" presStyleCnt="0">
        <dgm:presLayoutVars>
          <dgm:dir/>
          <dgm:resizeHandles val="exact"/>
        </dgm:presLayoutVars>
      </dgm:prSet>
      <dgm:spPr/>
    </dgm:pt>
    <dgm:pt modelId="{EEE5CA5F-07A2-4764-ADA1-CB09422BDD83}" type="pres">
      <dgm:prSet presAssocID="{C683AC16-0592-4BD1-ADEC-A9D3C0E13F81}" presName="node" presStyleLbl="node1" presStyleIdx="0" presStyleCnt="5">
        <dgm:presLayoutVars>
          <dgm:bulletEnabled val="1"/>
        </dgm:presLayoutVars>
      </dgm:prSet>
      <dgm:spPr/>
    </dgm:pt>
    <dgm:pt modelId="{B04779D3-FAFE-4796-867A-B5DF72856AE6}" type="pres">
      <dgm:prSet presAssocID="{AC932AE7-1F77-4666-8E75-20A1ADC74213}" presName="sibTrans" presStyleCnt="0"/>
      <dgm:spPr/>
    </dgm:pt>
    <dgm:pt modelId="{75A80F40-C0CE-4E05-A3F8-D1A3951A3181}" type="pres">
      <dgm:prSet presAssocID="{F12B5274-E03B-4797-BBDC-0658872DF30D}" presName="node" presStyleLbl="node1" presStyleIdx="1" presStyleCnt="5">
        <dgm:presLayoutVars>
          <dgm:bulletEnabled val="1"/>
        </dgm:presLayoutVars>
      </dgm:prSet>
      <dgm:spPr/>
    </dgm:pt>
    <dgm:pt modelId="{6B1B3C77-EA84-48F5-924B-B038F7692687}" type="pres">
      <dgm:prSet presAssocID="{704CAA43-13AC-4B2F-BBE7-F544254DAAD2}" presName="sibTrans" presStyleCnt="0"/>
      <dgm:spPr/>
    </dgm:pt>
    <dgm:pt modelId="{CB4CC3DF-C447-4FC2-A32D-E5766E2AB0B2}" type="pres">
      <dgm:prSet presAssocID="{2F0F0D30-A905-4636-89C7-39B4BBB85DFF}" presName="node" presStyleLbl="node1" presStyleIdx="2" presStyleCnt="5">
        <dgm:presLayoutVars>
          <dgm:bulletEnabled val="1"/>
        </dgm:presLayoutVars>
      </dgm:prSet>
      <dgm:spPr/>
    </dgm:pt>
    <dgm:pt modelId="{6B57E396-298E-4FE1-83C2-D4595B62F2BC}" type="pres">
      <dgm:prSet presAssocID="{34054356-86A2-4C04-9AB8-084198AD09A1}" presName="sibTrans" presStyleCnt="0"/>
      <dgm:spPr/>
    </dgm:pt>
    <dgm:pt modelId="{5AC575B1-533A-408D-9D5B-B86AAF5A512F}" type="pres">
      <dgm:prSet presAssocID="{EB78AE3E-A3CA-40F4-AE7D-FED3A82ECCEB}" presName="node" presStyleLbl="node1" presStyleIdx="3" presStyleCnt="5">
        <dgm:presLayoutVars>
          <dgm:bulletEnabled val="1"/>
        </dgm:presLayoutVars>
      </dgm:prSet>
      <dgm:spPr/>
    </dgm:pt>
    <dgm:pt modelId="{8A55B728-CC35-488A-9DBF-F84DA23E7E3C}" type="pres">
      <dgm:prSet presAssocID="{5EC498AE-6826-4281-9120-2D89F14BF5E1}" presName="sibTrans" presStyleCnt="0"/>
      <dgm:spPr/>
    </dgm:pt>
    <dgm:pt modelId="{55CF2866-7109-49BC-9B33-4D1B81353777}" type="pres">
      <dgm:prSet presAssocID="{9C7EA0CC-D96E-481B-B079-9018F3458FAB}" presName="node" presStyleLbl="node1" presStyleIdx="4" presStyleCnt="5">
        <dgm:presLayoutVars>
          <dgm:bulletEnabled val="1"/>
        </dgm:presLayoutVars>
      </dgm:prSet>
      <dgm:spPr/>
    </dgm:pt>
  </dgm:ptLst>
  <dgm:cxnLst>
    <dgm:cxn modelId="{5903173A-8C11-404E-862D-72D7F3BEE136}" srcId="{A423DC34-DE24-4DE2-88D0-253402A8F6A8}" destId="{C683AC16-0592-4BD1-ADEC-A9D3C0E13F81}" srcOrd="0" destOrd="0" parTransId="{A7795B59-2280-4263-9864-169074F6E691}" sibTransId="{AC932AE7-1F77-4666-8E75-20A1ADC74213}"/>
    <dgm:cxn modelId="{518DFC79-5096-43BC-B5A0-650BAB111DAC}" type="presOf" srcId="{C683AC16-0592-4BD1-ADEC-A9D3C0E13F81}" destId="{EEE5CA5F-07A2-4764-ADA1-CB09422BDD83}" srcOrd="0" destOrd="0" presId="urn:microsoft.com/office/officeart/2005/8/layout/default"/>
    <dgm:cxn modelId="{78F89CA2-24A6-4F4D-B751-E026679C70D1}" type="presOf" srcId="{9C7EA0CC-D96E-481B-B079-9018F3458FAB}" destId="{55CF2866-7109-49BC-9B33-4D1B81353777}" srcOrd="0" destOrd="0" presId="urn:microsoft.com/office/officeart/2005/8/layout/default"/>
    <dgm:cxn modelId="{08E2B3AE-7929-4E86-9DFC-C46FD91B3B71}" srcId="{A423DC34-DE24-4DE2-88D0-253402A8F6A8}" destId="{F12B5274-E03B-4797-BBDC-0658872DF30D}" srcOrd="1" destOrd="0" parTransId="{C8A9A9AD-6FC1-42A8-80B6-DCE210EC698E}" sibTransId="{704CAA43-13AC-4B2F-BBE7-F544254DAAD2}"/>
    <dgm:cxn modelId="{EB5989B5-DE47-4058-A407-EF2E68E7570C}" srcId="{A423DC34-DE24-4DE2-88D0-253402A8F6A8}" destId="{9C7EA0CC-D96E-481B-B079-9018F3458FAB}" srcOrd="4" destOrd="0" parTransId="{391A0B61-A8F0-44E5-A325-67ABEB6CC7D5}" sibTransId="{12240922-0FD0-4AB2-A9F5-A54615BBB880}"/>
    <dgm:cxn modelId="{7A795EC0-CBAC-4472-819C-1B6DB080649E}" srcId="{A423DC34-DE24-4DE2-88D0-253402A8F6A8}" destId="{2F0F0D30-A905-4636-89C7-39B4BBB85DFF}" srcOrd="2" destOrd="0" parTransId="{EF70235E-6A51-4F93-94CC-193D0AF8F1AA}" sibTransId="{34054356-86A2-4C04-9AB8-084198AD09A1}"/>
    <dgm:cxn modelId="{E815B7D9-0873-4D1F-B54E-811C8B129421}" type="presOf" srcId="{EB78AE3E-A3CA-40F4-AE7D-FED3A82ECCEB}" destId="{5AC575B1-533A-408D-9D5B-B86AAF5A512F}" srcOrd="0" destOrd="0" presId="urn:microsoft.com/office/officeart/2005/8/layout/default"/>
    <dgm:cxn modelId="{6DD3B2DC-827B-4F75-8869-000637D9179E}" type="presOf" srcId="{2F0F0D30-A905-4636-89C7-39B4BBB85DFF}" destId="{CB4CC3DF-C447-4FC2-A32D-E5766E2AB0B2}" srcOrd="0" destOrd="0" presId="urn:microsoft.com/office/officeart/2005/8/layout/default"/>
    <dgm:cxn modelId="{B25B6FEC-7ADC-42A2-ADC3-C1739605CD66}" type="presOf" srcId="{F12B5274-E03B-4797-BBDC-0658872DF30D}" destId="{75A80F40-C0CE-4E05-A3F8-D1A3951A3181}" srcOrd="0" destOrd="0" presId="urn:microsoft.com/office/officeart/2005/8/layout/default"/>
    <dgm:cxn modelId="{A2E052F0-62D5-4DB5-B53C-C86833A2A33E}" type="presOf" srcId="{A423DC34-DE24-4DE2-88D0-253402A8F6A8}" destId="{41477F42-326F-4E8C-85E9-CA2428410D24}" srcOrd="0" destOrd="0" presId="urn:microsoft.com/office/officeart/2005/8/layout/default"/>
    <dgm:cxn modelId="{B34B4CFA-BA48-4111-91E8-48918B86FC81}" srcId="{A423DC34-DE24-4DE2-88D0-253402A8F6A8}" destId="{EB78AE3E-A3CA-40F4-AE7D-FED3A82ECCEB}" srcOrd="3" destOrd="0" parTransId="{621D3638-B070-4729-9504-0348729A7A23}" sibTransId="{5EC498AE-6826-4281-9120-2D89F14BF5E1}"/>
    <dgm:cxn modelId="{2ED1F895-35F9-4B03-BEA7-24C85EB919FF}" type="presParOf" srcId="{41477F42-326F-4E8C-85E9-CA2428410D24}" destId="{EEE5CA5F-07A2-4764-ADA1-CB09422BDD83}" srcOrd="0" destOrd="0" presId="urn:microsoft.com/office/officeart/2005/8/layout/default"/>
    <dgm:cxn modelId="{77F221CC-C53C-46E9-8DAA-4AA8433A4176}" type="presParOf" srcId="{41477F42-326F-4E8C-85E9-CA2428410D24}" destId="{B04779D3-FAFE-4796-867A-B5DF72856AE6}" srcOrd="1" destOrd="0" presId="urn:microsoft.com/office/officeart/2005/8/layout/default"/>
    <dgm:cxn modelId="{49D3B6D4-4BDC-4670-8DC3-722DF55B6E87}" type="presParOf" srcId="{41477F42-326F-4E8C-85E9-CA2428410D24}" destId="{75A80F40-C0CE-4E05-A3F8-D1A3951A3181}" srcOrd="2" destOrd="0" presId="urn:microsoft.com/office/officeart/2005/8/layout/default"/>
    <dgm:cxn modelId="{97184995-CC56-41E1-BA9A-AE99BC9EF673}" type="presParOf" srcId="{41477F42-326F-4E8C-85E9-CA2428410D24}" destId="{6B1B3C77-EA84-48F5-924B-B038F7692687}" srcOrd="3" destOrd="0" presId="urn:microsoft.com/office/officeart/2005/8/layout/default"/>
    <dgm:cxn modelId="{C3F24A5E-14F2-4A61-8A0E-C9B600647D5D}" type="presParOf" srcId="{41477F42-326F-4E8C-85E9-CA2428410D24}" destId="{CB4CC3DF-C447-4FC2-A32D-E5766E2AB0B2}" srcOrd="4" destOrd="0" presId="urn:microsoft.com/office/officeart/2005/8/layout/default"/>
    <dgm:cxn modelId="{89FF780B-E687-47EE-BE0D-566D56E7F3D3}" type="presParOf" srcId="{41477F42-326F-4E8C-85E9-CA2428410D24}" destId="{6B57E396-298E-4FE1-83C2-D4595B62F2BC}" srcOrd="5" destOrd="0" presId="urn:microsoft.com/office/officeart/2005/8/layout/default"/>
    <dgm:cxn modelId="{5FD4D7FE-FD1C-4A66-A7EE-CE55133C5F6C}" type="presParOf" srcId="{41477F42-326F-4E8C-85E9-CA2428410D24}" destId="{5AC575B1-533A-408D-9D5B-B86AAF5A512F}" srcOrd="6" destOrd="0" presId="urn:microsoft.com/office/officeart/2005/8/layout/default"/>
    <dgm:cxn modelId="{8F03EF1A-1755-42D3-AAC7-D1FAB823DDC3}" type="presParOf" srcId="{41477F42-326F-4E8C-85E9-CA2428410D24}" destId="{8A55B728-CC35-488A-9DBF-F84DA23E7E3C}" srcOrd="7" destOrd="0" presId="urn:microsoft.com/office/officeart/2005/8/layout/default"/>
    <dgm:cxn modelId="{39B0C0E2-69F5-46C2-8488-E72137ED7DD4}" type="presParOf" srcId="{41477F42-326F-4E8C-85E9-CA2428410D24}" destId="{55CF2866-7109-49BC-9B33-4D1B8135377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8236AE-8B94-4DB1-A89C-533EB6B45ED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6306B62-3A3E-430F-BC67-3AF407B264F5}">
      <dgm:prSet/>
      <dgm:spPr/>
      <dgm:t>
        <a:bodyPr/>
        <a:lstStyle/>
        <a:p>
          <a:pPr>
            <a:lnSpc>
              <a:spcPct val="100000"/>
            </a:lnSpc>
          </a:pPr>
          <a:r>
            <a:rPr lang="en-GB"/>
            <a:t>Exploring different meta-learning algorithm.</a:t>
          </a:r>
          <a:endParaRPr lang="en-US"/>
        </a:p>
      </dgm:t>
    </dgm:pt>
    <dgm:pt modelId="{5A0C671C-32AD-4871-A5ED-527C0B5F18E6}" type="parTrans" cxnId="{A0385B9F-D8E3-4C34-9427-AFBBE3DB5EFC}">
      <dgm:prSet/>
      <dgm:spPr/>
      <dgm:t>
        <a:bodyPr/>
        <a:lstStyle/>
        <a:p>
          <a:endParaRPr lang="en-US"/>
        </a:p>
      </dgm:t>
    </dgm:pt>
    <dgm:pt modelId="{FB152E88-D09B-446D-899C-DEA70A327FB0}" type="sibTrans" cxnId="{A0385B9F-D8E3-4C34-9427-AFBBE3DB5EFC}">
      <dgm:prSet/>
      <dgm:spPr/>
      <dgm:t>
        <a:bodyPr/>
        <a:lstStyle/>
        <a:p>
          <a:endParaRPr lang="en-US"/>
        </a:p>
      </dgm:t>
    </dgm:pt>
    <dgm:pt modelId="{26D82684-D37F-43B5-A52A-722FB7BF1B7C}">
      <dgm:prSet/>
      <dgm:spPr/>
      <dgm:t>
        <a:bodyPr/>
        <a:lstStyle/>
        <a:p>
          <a:pPr>
            <a:lnSpc>
              <a:spcPct val="100000"/>
            </a:lnSpc>
          </a:pPr>
          <a:r>
            <a:rPr lang="en-GB"/>
            <a:t>Investigating different base models</a:t>
          </a:r>
          <a:endParaRPr lang="en-US"/>
        </a:p>
      </dgm:t>
    </dgm:pt>
    <dgm:pt modelId="{871B3B19-C209-46B2-98C8-2C44A482CE89}" type="parTrans" cxnId="{9D4A822D-6319-4755-8080-B7C60C7B297D}">
      <dgm:prSet/>
      <dgm:spPr/>
      <dgm:t>
        <a:bodyPr/>
        <a:lstStyle/>
        <a:p>
          <a:endParaRPr lang="en-US"/>
        </a:p>
      </dgm:t>
    </dgm:pt>
    <dgm:pt modelId="{3F8EE8EB-0913-49B5-9C2D-33DB682232E7}" type="sibTrans" cxnId="{9D4A822D-6319-4755-8080-B7C60C7B297D}">
      <dgm:prSet/>
      <dgm:spPr/>
      <dgm:t>
        <a:bodyPr/>
        <a:lstStyle/>
        <a:p>
          <a:endParaRPr lang="en-US"/>
        </a:p>
      </dgm:t>
    </dgm:pt>
    <dgm:pt modelId="{08A19B45-193C-456E-B673-7A3114D3AC2B}">
      <dgm:prSet/>
      <dgm:spPr/>
      <dgm:t>
        <a:bodyPr/>
        <a:lstStyle/>
        <a:p>
          <a:pPr>
            <a:lnSpc>
              <a:spcPct val="100000"/>
            </a:lnSpc>
          </a:pPr>
          <a:r>
            <a:rPr lang="en-GB"/>
            <a:t>Handling imbalanced datasets</a:t>
          </a:r>
          <a:endParaRPr lang="en-US"/>
        </a:p>
      </dgm:t>
    </dgm:pt>
    <dgm:pt modelId="{E41C33D5-208F-448E-B74F-FA08C27C5DF3}" type="parTrans" cxnId="{1CF29241-C6E0-4EED-85FD-78EA6F789C27}">
      <dgm:prSet/>
      <dgm:spPr/>
      <dgm:t>
        <a:bodyPr/>
        <a:lstStyle/>
        <a:p>
          <a:endParaRPr lang="en-US"/>
        </a:p>
      </dgm:t>
    </dgm:pt>
    <dgm:pt modelId="{BA745D66-4AFF-486C-93D4-00FF06078ABA}" type="sibTrans" cxnId="{1CF29241-C6E0-4EED-85FD-78EA6F789C27}">
      <dgm:prSet/>
      <dgm:spPr/>
      <dgm:t>
        <a:bodyPr/>
        <a:lstStyle/>
        <a:p>
          <a:endParaRPr lang="en-US"/>
        </a:p>
      </dgm:t>
    </dgm:pt>
    <dgm:pt modelId="{FD049E98-64E7-4A20-A633-A1D851BC1F88}">
      <dgm:prSet/>
      <dgm:spPr/>
      <dgm:t>
        <a:bodyPr/>
        <a:lstStyle/>
        <a:p>
          <a:pPr>
            <a:lnSpc>
              <a:spcPct val="100000"/>
            </a:lnSpc>
          </a:pPr>
          <a:r>
            <a:rPr lang="en-GB"/>
            <a:t>Applying the approach to other text classification tasks</a:t>
          </a:r>
          <a:endParaRPr lang="en-US"/>
        </a:p>
      </dgm:t>
    </dgm:pt>
    <dgm:pt modelId="{E44E6D26-E1D4-4B50-AB49-86225D4E9E05}" type="parTrans" cxnId="{634896DD-E8D9-4503-8BF6-BDA3099E41E8}">
      <dgm:prSet/>
      <dgm:spPr/>
      <dgm:t>
        <a:bodyPr/>
        <a:lstStyle/>
        <a:p>
          <a:endParaRPr lang="en-US"/>
        </a:p>
      </dgm:t>
    </dgm:pt>
    <dgm:pt modelId="{367EEE6E-9AFA-4E89-8F25-694B8CC28C40}" type="sibTrans" cxnId="{634896DD-E8D9-4503-8BF6-BDA3099E41E8}">
      <dgm:prSet/>
      <dgm:spPr/>
      <dgm:t>
        <a:bodyPr/>
        <a:lstStyle/>
        <a:p>
          <a:endParaRPr lang="en-US"/>
        </a:p>
      </dgm:t>
    </dgm:pt>
    <dgm:pt modelId="{AD31B806-5509-4489-8E74-770C7BCCE8BB}">
      <dgm:prSet/>
      <dgm:spPr/>
      <dgm:t>
        <a:bodyPr/>
        <a:lstStyle/>
        <a:p>
          <a:pPr>
            <a:lnSpc>
              <a:spcPct val="100000"/>
            </a:lnSpc>
          </a:pPr>
          <a:r>
            <a:rPr lang="en-GB"/>
            <a:t>Interpretability and explainability</a:t>
          </a:r>
          <a:endParaRPr lang="en-US"/>
        </a:p>
      </dgm:t>
    </dgm:pt>
    <dgm:pt modelId="{AD5D0534-95BC-4C5E-8CBE-1E943B42854E}" type="parTrans" cxnId="{A7CB9C3F-4AA1-438E-98C2-8C076CB9AFDB}">
      <dgm:prSet/>
      <dgm:spPr/>
      <dgm:t>
        <a:bodyPr/>
        <a:lstStyle/>
        <a:p>
          <a:endParaRPr lang="en-US"/>
        </a:p>
      </dgm:t>
    </dgm:pt>
    <dgm:pt modelId="{6CBEF762-E0B1-4FA8-BEB7-B6B3DF3F28CE}" type="sibTrans" cxnId="{A7CB9C3F-4AA1-438E-98C2-8C076CB9AFDB}">
      <dgm:prSet/>
      <dgm:spPr/>
      <dgm:t>
        <a:bodyPr/>
        <a:lstStyle/>
        <a:p>
          <a:endParaRPr lang="en-US"/>
        </a:p>
      </dgm:t>
    </dgm:pt>
    <dgm:pt modelId="{7CA3C411-2320-4AB0-81AD-427C2075DFCB}" type="pres">
      <dgm:prSet presAssocID="{368236AE-8B94-4DB1-A89C-533EB6B45ED9}" presName="root" presStyleCnt="0">
        <dgm:presLayoutVars>
          <dgm:dir/>
          <dgm:resizeHandles val="exact"/>
        </dgm:presLayoutVars>
      </dgm:prSet>
      <dgm:spPr/>
    </dgm:pt>
    <dgm:pt modelId="{558C8AEB-B767-4A8F-A911-047EA4DA22A1}" type="pres">
      <dgm:prSet presAssocID="{86306B62-3A3E-430F-BC67-3AF407B264F5}" presName="compNode" presStyleCnt="0"/>
      <dgm:spPr/>
    </dgm:pt>
    <dgm:pt modelId="{B52094F0-0BFC-4AC1-BA93-45BDB42C6A55}" type="pres">
      <dgm:prSet presAssocID="{86306B62-3A3E-430F-BC67-3AF407B264F5}" presName="bgRect" presStyleLbl="bgShp" presStyleIdx="0" presStyleCnt="5"/>
      <dgm:spPr/>
    </dgm:pt>
    <dgm:pt modelId="{CC2A5AB6-2DB6-4A5B-A324-0E0BF4569346}" type="pres">
      <dgm:prSet presAssocID="{86306B62-3A3E-430F-BC67-3AF407B264F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5C27A149-3AD3-446C-9119-240BD46EC362}" type="pres">
      <dgm:prSet presAssocID="{86306B62-3A3E-430F-BC67-3AF407B264F5}" presName="spaceRect" presStyleCnt="0"/>
      <dgm:spPr/>
    </dgm:pt>
    <dgm:pt modelId="{3EF5B0EC-BFA9-413C-9FC4-687C4F75F831}" type="pres">
      <dgm:prSet presAssocID="{86306B62-3A3E-430F-BC67-3AF407B264F5}" presName="parTx" presStyleLbl="revTx" presStyleIdx="0" presStyleCnt="5">
        <dgm:presLayoutVars>
          <dgm:chMax val="0"/>
          <dgm:chPref val="0"/>
        </dgm:presLayoutVars>
      </dgm:prSet>
      <dgm:spPr/>
    </dgm:pt>
    <dgm:pt modelId="{30AF9AD4-4F96-4357-B165-2C72416A58B2}" type="pres">
      <dgm:prSet presAssocID="{FB152E88-D09B-446D-899C-DEA70A327FB0}" presName="sibTrans" presStyleCnt="0"/>
      <dgm:spPr/>
    </dgm:pt>
    <dgm:pt modelId="{6B807B15-ABB6-4793-8C9F-2E8D1776CE11}" type="pres">
      <dgm:prSet presAssocID="{26D82684-D37F-43B5-A52A-722FB7BF1B7C}" presName="compNode" presStyleCnt="0"/>
      <dgm:spPr/>
    </dgm:pt>
    <dgm:pt modelId="{3CF5901F-AFB7-441D-AAE5-0C09805DF6D7}" type="pres">
      <dgm:prSet presAssocID="{26D82684-D37F-43B5-A52A-722FB7BF1B7C}" presName="bgRect" presStyleLbl="bgShp" presStyleIdx="1" presStyleCnt="5"/>
      <dgm:spPr/>
    </dgm:pt>
    <dgm:pt modelId="{57287A0A-AFF2-4BA2-97D8-5F7648054668}" type="pres">
      <dgm:prSet presAssocID="{26D82684-D37F-43B5-A52A-722FB7BF1B7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8637418D-807E-4071-9CCC-964CD60650A0}" type="pres">
      <dgm:prSet presAssocID="{26D82684-D37F-43B5-A52A-722FB7BF1B7C}" presName="spaceRect" presStyleCnt="0"/>
      <dgm:spPr/>
    </dgm:pt>
    <dgm:pt modelId="{A8C21C66-9830-4E20-B032-71A112CE8B81}" type="pres">
      <dgm:prSet presAssocID="{26D82684-D37F-43B5-A52A-722FB7BF1B7C}" presName="parTx" presStyleLbl="revTx" presStyleIdx="1" presStyleCnt="5">
        <dgm:presLayoutVars>
          <dgm:chMax val="0"/>
          <dgm:chPref val="0"/>
        </dgm:presLayoutVars>
      </dgm:prSet>
      <dgm:spPr/>
    </dgm:pt>
    <dgm:pt modelId="{A50EC0F4-AF1D-4510-80BD-93AE06D93F3A}" type="pres">
      <dgm:prSet presAssocID="{3F8EE8EB-0913-49B5-9C2D-33DB682232E7}" presName="sibTrans" presStyleCnt="0"/>
      <dgm:spPr/>
    </dgm:pt>
    <dgm:pt modelId="{1EDD7EED-BB8E-4997-A070-9410CF8681DF}" type="pres">
      <dgm:prSet presAssocID="{08A19B45-193C-456E-B673-7A3114D3AC2B}" presName="compNode" presStyleCnt="0"/>
      <dgm:spPr/>
    </dgm:pt>
    <dgm:pt modelId="{9230C12F-4799-4605-A3F7-A5A5B66BEB01}" type="pres">
      <dgm:prSet presAssocID="{08A19B45-193C-456E-B673-7A3114D3AC2B}" presName="bgRect" presStyleLbl="bgShp" presStyleIdx="2" presStyleCnt="5"/>
      <dgm:spPr/>
    </dgm:pt>
    <dgm:pt modelId="{CA144951-A3B4-42AF-91F1-B0587FEA0F03}" type="pres">
      <dgm:prSet presAssocID="{08A19B45-193C-456E-B673-7A3114D3AC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DCC003F-0B06-4B1F-9DC6-960EE8A77709}" type="pres">
      <dgm:prSet presAssocID="{08A19B45-193C-456E-B673-7A3114D3AC2B}" presName="spaceRect" presStyleCnt="0"/>
      <dgm:spPr/>
    </dgm:pt>
    <dgm:pt modelId="{54BF2C00-7391-4E57-A874-E1F1F718E3FE}" type="pres">
      <dgm:prSet presAssocID="{08A19B45-193C-456E-B673-7A3114D3AC2B}" presName="parTx" presStyleLbl="revTx" presStyleIdx="2" presStyleCnt="5">
        <dgm:presLayoutVars>
          <dgm:chMax val="0"/>
          <dgm:chPref val="0"/>
        </dgm:presLayoutVars>
      </dgm:prSet>
      <dgm:spPr/>
    </dgm:pt>
    <dgm:pt modelId="{8EF80537-65E9-4CDE-8F06-E2F365744372}" type="pres">
      <dgm:prSet presAssocID="{BA745D66-4AFF-486C-93D4-00FF06078ABA}" presName="sibTrans" presStyleCnt="0"/>
      <dgm:spPr/>
    </dgm:pt>
    <dgm:pt modelId="{2A1320B1-A901-4227-AC07-3D901276CD3F}" type="pres">
      <dgm:prSet presAssocID="{FD049E98-64E7-4A20-A633-A1D851BC1F88}" presName="compNode" presStyleCnt="0"/>
      <dgm:spPr/>
    </dgm:pt>
    <dgm:pt modelId="{C779B785-B335-4A93-87F1-B8805007941E}" type="pres">
      <dgm:prSet presAssocID="{FD049E98-64E7-4A20-A633-A1D851BC1F88}" presName="bgRect" presStyleLbl="bgShp" presStyleIdx="3" presStyleCnt="5"/>
      <dgm:spPr/>
    </dgm:pt>
    <dgm:pt modelId="{FAA478F8-B9C8-4CA5-B154-6300EBAC69ED}" type="pres">
      <dgm:prSet presAssocID="{FD049E98-64E7-4A20-A633-A1D851BC1F8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51622FAD-061B-4A21-BB93-D5313E30FCBF}" type="pres">
      <dgm:prSet presAssocID="{FD049E98-64E7-4A20-A633-A1D851BC1F88}" presName="spaceRect" presStyleCnt="0"/>
      <dgm:spPr/>
    </dgm:pt>
    <dgm:pt modelId="{F7ACA362-BE24-4A13-83F8-A7AE398E58FF}" type="pres">
      <dgm:prSet presAssocID="{FD049E98-64E7-4A20-A633-A1D851BC1F88}" presName="parTx" presStyleLbl="revTx" presStyleIdx="3" presStyleCnt="5">
        <dgm:presLayoutVars>
          <dgm:chMax val="0"/>
          <dgm:chPref val="0"/>
        </dgm:presLayoutVars>
      </dgm:prSet>
      <dgm:spPr/>
    </dgm:pt>
    <dgm:pt modelId="{6BAA4A4D-E860-41FA-9EC8-11D323349926}" type="pres">
      <dgm:prSet presAssocID="{367EEE6E-9AFA-4E89-8F25-694B8CC28C40}" presName="sibTrans" presStyleCnt="0"/>
      <dgm:spPr/>
    </dgm:pt>
    <dgm:pt modelId="{AA55919D-A03C-4145-8662-E0973DE1FEC8}" type="pres">
      <dgm:prSet presAssocID="{AD31B806-5509-4489-8E74-770C7BCCE8BB}" presName="compNode" presStyleCnt="0"/>
      <dgm:spPr/>
    </dgm:pt>
    <dgm:pt modelId="{9C6BB38A-14C3-457A-8E0D-7164ADA8B9D0}" type="pres">
      <dgm:prSet presAssocID="{AD31B806-5509-4489-8E74-770C7BCCE8BB}" presName="bgRect" presStyleLbl="bgShp" presStyleIdx="4" presStyleCnt="5"/>
      <dgm:spPr/>
    </dgm:pt>
    <dgm:pt modelId="{3DBB0D29-3C37-4E75-8B5A-09A5695B39BA}" type="pres">
      <dgm:prSet presAssocID="{AD31B806-5509-4489-8E74-770C7BCCE8B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ick"/>
        </a:ext>
      </dgm:extLst>
    </dgm:pt>
    <dgm:pt modelId="{7334383B-7C21-4AB6-900D-7116AE2A4D76}" type="pres">
      <dgm:prSet presAssocID="{AD31B806-5509-4489-8E74-770C7BCCE8BB}" presName="spaceRect" presStyleCnt="0"/>
      <dgm:spPr/>
    </dgm:pt>
    <dgm:pt modelId="{A176CE7D-C606-4AA2-9FC5-84B64D78D382}" type="pres">
      <dgm:prSet presAssocID="{AD31B806-5509-4489-8E74-770C7BCCE8BB}" presName="parTx" presStyleLbl="revTx" presStyleIdx="4" presStyleCnt="5">
        <dgm:presLayoutVars>
          <dgm:chMax val="0"/>
          <dgm:chPref val="0"/>
        </dgm:presLayoutVars>
      </dgm:prSet>
      <dgm:spPr/>
    </dgm:pt>
  </dgm:ptLst>
  <dgm:cxnLst>
    <dgm:cxn modelId="{9D4A822D-6319-4755-8080-B7C60C7B297D}" srcId="{368236AE-8B94-4DB1-A89C-533EB6B45ED9}" destId="{26D82684-D37F-43B5-A52A-722FB7BF1B7C}" srcOrd="1" destOrd="0" parTransId="{871B3B19-C209-46B2-98C8-2C44A482CE89}" sibTransId="{3F8EE8EB-0913-49B5-9C2D-33DB682232E7}"/>
    <dgm:cxn modelId="{A7CB9C3F-4AA1-438E-98C2-8C076CB9AFDB}" srcId="{368236AE-8B94-4DB1-A89C-533EB6B45ED9}" destId="{AD31B806-5509-4489-8E74-770C7BCCE8BB}" srcOrd="4" destOrd="0" parTransId="{AD5D0534-95BC-4C5E-8CBE-1E943B42854E}" sibTransId="{6CBEF762-E0B1-4FA8-BEB7-B6B3DF3F28CE}"/>
    <dgm:cxn modelId="{1CF29241-C6E0-4EED-85FD-78EA6F789C27}" srcId="{368236AE-8B94-4DB1-A89C-533EB6B45ED9}" destId="{08A19B45-193C-456E-B673-7A3114D3AC2B}" srcOrd="2" destOrd="0" parTransId="{E41C33D5-208F-448E-B74F-FA08C27C5DF3}" sibTransId="{BA745D66-4AFF-486C-93D4-00FF06078ABA}"/>
    <dgm:cxn modelId="{D8C8216A-4B01-43BC-A435-78A3A8FCFCCA}" type="presOf" srcId="{FD049E98-64E7-4A20-A633-A1D851BC1F88}" destId="{F7ACA362-BE24-4A13-83F8-A7AE398E58FF}" srcOrd="0" destOrd="0" presId="urn:microsoft.com/office/officeart/2018/2/layout/IconVerticalSolidList"/>
    <dgm:cxn modelId="{9510D858-0021-40EA-82D6-EA40B5927820}" type="presOf" srcId="{08A19B45-193C-456E-B673-7A3114D3AC2B}" destId="{54BF2C00-7391-4E57-A874-E1F1F718E3FE}" srcOrd="0" destOrd="0" presId="urn:microsoft.com/office/officeart/2018/2/layout/IconVerticalSolidList"/>
    <dgm:cxn modelId="{A0385B9F-D8E3-4C34-9427-AFBBE3DB5EFC}" srcId="{368236AE-8B94-4DB1-A89C-533EB6B45ED9}" destId="{86306B62-3A3E-430F-BC67-3AF407B264F5}" srcOrd="0" destOrd="0" parTransId="{5A0C671C-32AD-4871-A5ED-527C0B5F18E6}" sibTransId="{FB152E88-D09B-446D-899C-DEA70A327FB0}"/>
    <dgm:cxn modelId="{AE4B2BB8-21DE-4B22-BDFC-70CD31C231B0}" type="presOf" srcId="{26D82684-D37F-43B5-A52A-722FB7BF1B7C}" destId="{A8C21C66-9830-4E20-B032-71A112CE8B81}" srcOrd="0" destOrd="0" presId="urn:microsoft.com/office/officeart/2018/2/layout/IconVerticalSolidList"/>
    <dgm:cxn modelId="{A55527BB-DFD2-45D1-B4DF-A8232DCEE5AD}" type="presOf" srcId="{368236AE-8B94-4DB1-A89C-533EB6B45ED9}" destId="{7CA3C411-2320-4AB0-81AD-427C2075DFCB}" srcOrd="0" destOrd="0" presId="urn:microsoft.com/office/officeart/2018/2/layout/IconVerticalSolidList"/>
    <dgm:cxn modelId="{C1A75CCF-68EA-4E89-BADF-B07D5008DF75}" type="presOf" srcId="{AD31B806-5509-4489-8E74-770C7BCCE8BB}" destId="{A176CE7D-C606-4AA2-9FC5-84B64D78D382}" srcOrd="0" destOrd="0" presId="urn:microsoft.com/office/officeart/2018/2/layout/IconVerticalSolidList"/>
    <dgm:cxn modelId="{634896DD-E8D9-4503-8BF6-BDA3099E41E8}" srcId="{368236AE-8B94-4DB1-A89C-533EB6B45ED9}" destId="{FD049E98-64E7-4A20-A633-A1D851BC1F88}" srcOrd="3" destOrd="0" parTransId="{E44E6D26-E1D4-4B50-AB49-86225D4E9E05}" sibTransId="{367EEE6E-9AFA-4E89-8F25-694B8CC28C40}"/>
    <dgm:cxn modelId="{35AD0FF0-F8B8-4EB9-AA43-9D4C63DAD985}" type="presOf" srcId="{86306B62-3A3E-430F-BC67-3AF407B264F5}" destId="{3EF5B0EC-BFA9-413C-9FC4-687C4F75F831}" srcOrd="0" destOrd="0" presId="urn:microsoft.com/office/officeart/2018/2/layout/IconVerticalSolidList"/>
    <dgm:cxn modelId="{F74D6420-5B8B-451B-BA72-CC5E4B56ECC0}" type="presParOf" srcId="{7CA3C411-2320-4AB0-81AD-427C2075DFCB}" destId="{558C8AEB-B767-4A8F-A911-047EA4DA22A1}" srcOrd="0" destOrd="0" presId="urn:microsoft.com/office/officeart/2018/2/layout/IconVerticalSolidList"/>
    <dgm:cxn modelId="{427FF64F-7256-42DB-B895-52413BFFEFDE}" type="presParOf" srcId="{558C8AEB-B767-4A8F-A911-047EA4DA22A1}" destId="{B52094F0-0BFC-4AC1-BA93-45BDB42C6A55}" srcOrd="0" destOrd="0" presId="urn:microsoft.com/office/officeart/2018/2/layout/IconVerticalSolidList"/>
    <dgm:cxn modelId="{EB0D0465-75BC-4D1D-BE83-0F9177D30B60}" type="presParOf" srcId="{558C8AEB-B767-4A8F-A911-047EA4DA22A1}" destId="{CC2A5AB6-2DB6-4A5B-A324-0E0BF4569346}" srcOrd="1" destOrd="0" presId="urn:microsoft.com/office/officeart/2018/2/layout/IconVerticalSolidList"/>
    <dgm:cxn modelId="{FF00157D-A78D-4D62-9135-C92FD7BB7BC3}" type="presParOf" srcId="{558C8AEB-B767-4A8F-A911-047EA4DA22A1}" destId="{5C27A149-3AD3-446C-9119-240BD46EC362}" srcOrd="2" destOrd="0" presId="urn:microsoft.com/office/officeart/2018/2/layout/IconVerticalSolidList"/>
    <dgm:cxn modelId="{FBEDA7A1-D809-4E15-8F98-8C23EEA563DE}" type="presParOf" srcId="{558C8AEB-B767-4A8F-A911-047EA4DA22A1}" destId="{3EF5B0EC-BFA9-413C-9FC4-687C4F75F831}" srcOrd="3" destOrd="0" presId="urn:microsoft.com/office/officeart/2018/2/layout/IconVerticalSolidList"/>
    <dgm:cxn modelId="{92CD3C8D-13B2-40D2-9B25-D496A43081AB}" type="presParOf" srcId="{7CA3C411-2320-4AB0-81AD-427C2075DFCB}" destId="{30AF9AD4-4F96-4357-B165-2C72416A58B2}" srcOrd="1" destOrd="0" presId="urn:microsoft.com/office/officeart/2018/2/layout/IconVerticalSolidList"/>
    <dgm:cxn modelId="{0EC9F96E-0FFA-40C4-BE39-7639E27D7425}" type="presParOf" srcId="{7CA3C411-2320-4AB0-81AD-427C2075DFCB}" destId="{6B807B15-ABB6-4793-8C9F-2E8D1776CE11}" srcOrd="2" destOrd="0" presId="urn:microsoft.com/office/officeart/2018/2/layout/IconVerticalSolidList"/>
    <dgm:cxn modelId="{21800DFB-7A0A-4827-BBC1-545EC0B96E98}" type="presParOf" srcId="{6B807B15-ABB6-4793-8C9F-2E8D1776CE11}" destId="{3CF5901F-AFB7-441D-AAE5-0C09805DF6D7}" srcOrd="0" destOrd="0" presId="urn:microsoft.com/office/officeart/2018/2/layout/IconVerticalSolidList"/>
    <dgm:cxn modelId="{FA8715FC-F983-4BC7-AD52-D7AABFF4C6C4}" type="presParOf" srcId="{6B807B15-ABB6-4793-8C9F-2E8D1776CE11}" destId="{57287A0A-AFF2-4BA2-97D8-5F7648054668}" srcOrd="1" destOrd="0" presId="urn:microsoft.com/office/officeart/2018/2/layout/IconVerticalSolidList"/>
    <dgm:cxn modelId="{04AF9C4D-FFE1-4FC1-A728-FE7B11BA58E8}" type="presParOf" srcId="{6B807B15-ABB6-4793-8C9F-2E8D1776CE11}" destId="{8637418D-807E-4071-9CCC-964CD60650A0}" srcOrd="2" destOrd="0" presId="urn:microsoft.com/office/officeart/2018/2/layout/IconVerticalSolidList"/>
    <dgm:cxn modelId="{3F96830C-F4A5-430F-9743-CA3BD1AEF9CA}" type="presParOf" srcId="{6B807B15-ABB6-4793-8C9F-2E8D1776CE11}" destId="{A8C21C66-9830-4E20-B032-71A112CE8B81}" srcOrd="3" destOrd="0" presId="urn:microsoft.com/office/officeart/2018/2/layout/IconVerticalSolidList"/>
    <dgm:cxn modelId="{6559091E-2020-4368-990A-32614BBCFE88}" type="presParOf" srcId="{7CA3C411-2320-4AB0-81AD-427C2075DFCB}" destId="{A50EC0F4-AF1D-4510-80BD-93AE06D93F3A}" srcOrd="3" destOrd="0" presId="urn:microsoft.com/office/officeart/2018/2/layout/IconVerticalSolidList"/>
    <dgm:cxn modelId="{DD0E4924-150B-485F-AF80-9EF800B73D56}" type="presParOf" srcId="{7CA3C411-2320-4AB0-81AD-427C2075DFCB}" destId="{1EDD7EED-BB8E-4997-A070-9410CF8681DF}" srcOrd="4" destOrd="0" presId="urn:microsoft.com/office/officeart/2018/2/layout/IconVerticalSolidList"/>
    <dgm:cxn modelId="{8AD6E775-BDF0-45C4-96DA-4F80C80A5394}" type="presParOf" srcId="{1EDD7EED-BB8E-4997-A070-9410CF8681DF}" destId="{9230C12F-4799-4605-A3F7-A5A5B66BEB01}" srcOrd="0" destOrd="0" presId="urn:microsoft.com/office/officeart/2018/2/layout/IconVerticalSolidList"/>
    <dgm:cxn modelId="{212D21AF-8A05-4D64-B2CC-EA91BF0EFAC4}" type="presParOf" srcId="{1EDD7EED-BB8E-4997-A070-9410CF8681DF}" destId="{CA144951-A3B4-42AF-91F1-B0587FEA0F03}" srcOrd="1" destOrd="0" presId="urn:microsoft.com/office/officeart/2018/2/layout/IconVerticalSolidList"/>
    <dgm:cxn modelId="{3B927431-B833-4FD4-A3D3-0580600DE77B}" type="presParOf" srcId="{1EDD7EED-BB8E-4997-A070-9410CF8681DF}" destId="{1DCC003F-0B06-4B1F-9DC6-960EE8A77709}" srcOrd="2" destOrd="0" presId="urn:microsoft.com/office/officeart/2018/2/layout/IconVerticalSolidList"/>
    <dgm:cxn modelId="{C8AEEAFA-31D0-4EBD-9E51-7AE3E6E9991C}" type="presParOf" srcId="{1EDD7EED-BB8E-4997-A070-9410CF8681DF}" destId="{54BF2C00-7391-4E57-A874-E1F1F718E3FE}" srcOrd="3" destOrd="0" presId="urn:microsoft.com/office/officeart/2018/2/layout/IconVerticalSolidList"/>
    <dgm:cxn modelId="{D8C5C6F6-CC39-4580-B28E-8926C0D73E0E}" type="presParOf" srcId="{7CA3C411-2320-4AB0-81AD-427C2075DFCB}" destId="{8EF80537-65E9-4CDE-8F06-E2F365744372}" srcOrd="5" destOrd="0" presId="urn:microsoft.com/office/officeart/2018/2/layout/IconVerticalSolidList"/>
    <dgm:cxn modelId="{CB043B19-1A2E-4F70-9FFB-48209CBC9CF1}" type="presParOf" srcId="{7CA3C411-2320-4AB0-81AD-427C2075DFCB}" destId="{2A1320B1-A901-4227-AC07-3D901276CD3F}" srcOrd="6" destOrd="0" presId="urn:microsoft.com/office/officeart/2018/2/layout/IconVerticalSolidList"/>
    <dgm:cxn modelId="{89E9B598-5039-4AAF-8D21-385F25B08F0E}" type="presParOf" srcId="{2A1320B1-A901-4227-AC07-3D901276CD3F}" destId="{C779B785-B335-4A93-87F1-B8805007941E}" srcOrd="0" destOrd="0" presId="urn:microsoft.com/office/officeart/2018/2/layout/IconVerticalSolidList"/>
    <dgm:cxn modelId="{CD5F9E53-226F-4445-836B-748AEF207888}" type="presParOf" srcId="{2A1320B1-A901-4227-AC07-3D901276CD3F}" destId="{FAA478F8-B9C8-4CA5-B154-6300EBAC69ED}" srcOrd="1" destOrd="0" presId="urn:microsoft.com/office/officeart/2018/2/layout/IconVerticalSolidList"/>
    <dgm:cxn modelId="{ABE2C5DD-EF6E-4079-8283-F58691721997}" type="presParOf" srcId="{2A1320B1-A901-4227-AC07-3D901276CD3F}" destId="{51622FAD-061B-4A21-BB93-D5313E30FCBF}" srcOrd="2" destOrd="0" presId="urn:microsoft.com/office/officeart/2018/2/layout/IconVerticalSolidList"/>
    <dgm:cxn modelId="{BE89C919-B5A7-4523-96BB-C749F9164B2D}" type="presParOf" srcId="{2A1320B1-A901-4227-AC07-3D901276CD3F}" destId="{F7ACA362-BE24-4A13-83F8-A7AE398E58FF}" srcOrd="3" destOrd="0" presId="urn:microsoft.com/office/officeart/2018/2/layout/IconVerticalSolidList"/>
    <dgm:cxn modelId="{EBDCC304-C590-4F3A-BBD8-584B504C5914}" type="presParOf" srcId="{7CA3C411-2320-4AB0-81AD-427C2075DFCB}" destId="{6BAA4A4D-E860-41FA-9EC8-11D323349926}" srcOrd="7" destOrd="0" presId="urn:microsoft.com/office/officeart/2018/2/layout/IconVerticalSolidList"/>
    <dgm:cxn modelId="{F16285E8-F3E5-4899-BEA0-0ACFDA00508A}" type="presParOf" srcId="{7CA3C411-2320-4AB0-81AD-427C2075DFCB}" destId="{AA55919D-A03C-4145-8662-E0973DE1FEC8}" srcOrd="8" destOrd="0" presId="urn:microsoft.com/office/officeart/2018/2/layout/IconVerticalSolidList"/>
    <dgm:cxn modelId="{CE77902F-F26D-42FC-A601-DAABCA4DF49B}" type="presParOf" srcId="{AA55919D-A03C-4145-8662-E0973DE1FEC8}" destId="{9C6BB38A-14C3-457A-8E0D-7164ADA8B9D0}" srcOrd="0" destOrd="0" presId="urn:microsoft.com/office/officeart/2018/2/layout/IconVerticalSolidList"/>
    <dgm:cxn modelId="{67E7732C-4957-401C-87A6-A36A0B86DDE4}" type="presParOf" srcId="{AA55919D-A03C-4145-8662-E0973DE1FEC8}" destId="{3DBB0D29-3C37-4E75-8B5A-09A5695B39BA}" srcOrd="1" destOrd="0" presId="urn:microsoft.com/office/officeart/2018/2/layout/IconVerticalSolidList"/>
    <dgm:cxn modelId="{04274D3E-BC21-47CD-A7F0-619F8469AA85}" type="presParOf" srcId="{AA55919D-A03C-4145-8662-E0973DE1FEC8}" destId="{7334383B-7C21-4AB6-900D-7116AE2A4D76}" srcOrd="2" destOrd="0" presId="urn:microsoft.com/office/officeart/2018/2/layout/IconVerticalSolidList"/>
    <dgm:cxn modelId="{BEF94380-2A79-4183-8C3C-2CEEA83E6CCC}" type="presParOf" srcId="{AA55919D-A03C-4145-8662-E0973DE1FEC8}" destId="{A176CE7D-C606-4AA2-9FC5-84B64D78D3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20487-F0D4-402D-AA07-375091EC38DD}">
      <dsp:nvSpPr>
        <dsp:cNvPr id="0" name=""/>
        <dsp:cNvSpPr/>
      </dsp:nvSpPr>
      <dsp:spPr>
        <a:xfrm>
          <a:off x="0" y="2455"/>
          <a:ext cx="60579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3C1C3-4B3F-4233-8DEF-B3CE2B67DA87}">
      <dsp:nvSpPr>
        <dsp:cNvPr id="0" name=""/>
        <dsp:cNvSpPr/>
      </dsp:nvSpPr>
      <dsp:spPr>
        <a:xfrm>
          <a:off x="0" y="2455"/>
          <a:ext cx="605790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Identifying and categorizing offensive messages.</a:t>
          </a:r>
        </a:p>
      </dsp:txBody>
      <dsp:txXfrm>
        <a:off x="0" y="2455"/>
        <a:ext cx="6057900" cy="1674762"/>
      </dsp:txXfrm>
    </dsp:sp>
    <dsp:sp modelId="{DBE98D8E-D07E-4830-A6EE-C94AFE6F4B16}">
      <dsp:nvSpPr>
        <dsp:cNvPr id="0" name=""/>
        <dsp:cNvSpPr/>
      </dsp:nvSpPr>
      <dsp:spPr>
        <a:xfrm>
          <a:off x="0" y="1677218"/>
          <a:ext cx="6057900" cy="0"/>
        </a:xfrm>
        <a:prstGeom prst="line">
          <a:avLst/>
        </a:prstGeom>
        <a:solidFill>
          <a:schemeClr val="accent2">
            <a:hueOff val="-10056675"/>
            <a:satOff val="-275"/>
            <a:lumOff val="3333"/>
            <a:alphaOff val="0"/>
          </a:schemeClr>
        </a:solidFill>
        <a:ln w="12700" cap="flat" cmpd="sng" algn="ctr">
          <a:solidFill>
            <a:schemeClr val="accent2">
              <a:hueOff val="-10056675"/>
              <a:satOff val="-275"/>
              <a:lumOff val="33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6A186D-5885-43E7-9FFB-68BAC7987EA7}">
      <dsp:nvSpPr>
        <dsp:cNvPr id="0" name=""/>
        <dsp:cNvSpPr/>
      </dsp:nvSpPr>
      <dsp:spPr>
        <a:xfrm>
          <a:off x="0" y="1677218"/>
          <a:ext cx="605790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Sort of offensive language used</a:t>
          </a:r>
        </a:p>
      </dsp:txBody>
      <dsp:txXfrm>
        <a:off x="0" y="1677218"/>
        <a:ext cx="6057900" cy="1674762"/>
      </dsp:txXfrm>
    </dsp:sp>
    <dsp:sp modelId="{36293300-C6BE-40D2-934E-7CB24A916677}">
      <dsp:nvSpPr>
        <dsp:cNvPr id="0" name=""/>
        <dsp:cNvSpPr/>
      </dsp:nvSpPr>
      <dsp:spPr>
        <a:xfrm>
          <a:off x="0" y="3351981"/>
          <a:ext cx="6057900" cy="0"/>
        </a:xfrm>
        <a:prstGeom prst="line">
          <a:avLst/>
        </a:prstGeom>
        <a:solidFill>
          <a:schemeClr val="accent2">
            <a:hueOff val="-20113350"/>
            <a:satOff val="-550"/>
            <a:lumOff val="6667"/>
            <a:alphaOff val="0"/>
          </a:schemeClr>
        </a:solidFill>
        <a:ln w="12700" cap="flat" cmpd="sng" algn="ctr">
          <a:solidFill>
            <a:schemeClr val="accent2">
              <a:hueOff val="-20113350"/>
              <a:satOff val="-550"/>
              <a:lumOff val="66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C0C44-18B4-4CC2-96D5-EAC64A0CB033}">
      <dsp:nvSpPr>
        <dsp:cNvPr id="0" name=""/>
        <dsp:cNvSpPr/>
      </dsp:nvSpPr>
      <dsp:spPr>
        <a:xfrm>
          <a:off x="0" y="3351981"/>
          <a:ext cx="605790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The target of the offending content.</a:t>
          </a:r>
        </a:p>
      </dsp:txBody>
      <dsp:txXfrm>
        <a:off x="0" y="3351981"/>
        <a:ext cx="6057900" cy="1674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4BC7E-8718-4B2D-922B-B704A29C2A62}">
      <dsp:nvSpPr>
        <dsp:cNvPr id="0" name=""/>
        <dsp:cNvSpPr/>
      </dsp:nvSpPr>
      <dsp:spPr>
        <a:xfrm rot="5400000">
          <a:off x="6752171" y="-2797539"/>
          <a:ext cx="968513" cy="6810755"/>
        </a:xfrm>
        <a:prstGeom prst="round2SameRect">
          <a:avLst/>
        </a:prstGeom>
        <a:solidFill>
          <a:schemeClr val="accent2">
            <a:alpha val="90000"/>
            <a:tint val="55000"/>
            <a:hueOff val="0"/>
            <a:satOff val="0"/>
            <a:lumOff val="0"/>
            <a:alphaOff val="0"/>
          </a:schemeClr>
        </a:solidFill>
        <a:ln w="12700" cap="flat" cmpd="sng" algn="ctr">
          <a:solidFill>
            <a:schemeClr val="accent2">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GB" sz="1800" kern="1200">
              <a:latin typeface="Grandview"/>
            </a:rPr>
            <a:t>Used to convert string labels into numerical values</a:t>
          </a:r>
          <a:endParaRPr lang="en-GB" sz="1800" kern="1200"/>
        </a:p>
      </dsp:txBody>
      <dsp:txXfrm rot="-5400000">
        <a:off x="3831051" y="170860"/>
        <a:ext cx="6763476" cy="873955"/>
      </dsp:txXfrm>
    </dsp:sp>
    <dsp:sp modelId="{35A2B826-A2BD-4AA5-981A-07D434A97702}">
      <dsp:nvSpPr>
        <dsp:cNvPr id="0" name=""/>
        <dsp:cNvSpPr/>
      </dsp:nvSpPr>
      <dsp:spPr>
        <a:xfrm>
          <a:off x="0" y="2517"/>
          <a:ext cx="3831050" cy="1210642"/>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GB" sz="3400" kern="1200">
              <a:latin typeface="Grandview"/>
            </a:rPr>
            <a:t>Label Encoding</a:t>
          </a:r>
          <a:endParaRPr lang="en-GB" sz="3400" kern="1200"/>
        </a:p>
      </dsp:txBody>
      <dsp:txXfrm>
        <a:off x="59099" y="61616"/>
        <a:ext cx="3712852" cy="1092444"/>
      </dsp:txXfrm>
    </dsp:sp>
    <dsp:sp modelId="{8679F8EA-76BB-4185-9991-AA1243328D9D}">
      <dsp:nvSpPr>
        <dsp:cNvPr id="0" name=""/>
        <dsp:cNvSpPr/>
      </dsp:nvSpPr>
      <dsp:spPr>
        <a:xfrm rot="5400000">
          <a:off x="6752171" y="-1526365"/>
          <a:ext cx="968513" cy="6810755"/>
        </a:xfrm>
        <a:prstGeom prst="round2SameRect">
          <a:avLst/>
        </a:prstGeom>
        <a:solidFill>
          <a:schemeClr val="accent2">
            <a:alpha val="90000"/>
            <a:tint val="55000"/>
            <a:hueOff val="0"/>
            <a:satOff val="0"/>
            <a:lumOff val="0"/>
            <a:alphaOff val="0"/>
          </a:schemeClr>
        </a:solidFill>
        <a:ln w="12700" cap="flat" cmpd="sng" algn="ctr">
          <a:solidFill>
            <a:schemeClr val="accent2">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GB" sz="1800" kern="1200">
              <a:latin typeface="Grandview"/>
            </a:rPr>
            <a:t>The tweets and labels are assigned new values after preprocessing and label encoding</a:t>
          </a:r>
        </a:p>
      </dsp:txBody>
      <dsp:txXfrm rot="-5400000">
        <a:off x="3831051" y="1442034"/>
        <a:ext cx="6763476" cy="873955"/>
      </dsp:txXfrm>
    </dsp:sp>
    <dsp:sp modelId="{8C08A050-A80B-4883-BAA0-B6B1A3B61FE3}">
      <dsp:nvSpPr>
        <dsp:cNvPr id="0" name=""/>
        <dsp:cNvSpPr/>
      </dsp:nvSpPr>
      <dsp:spPr>
        <a:xfrm>
          <a:off x="0" y="1273691"/>
          <a:ext cx="3831050" cy="1210642"/>
        </a:xfrm>
        <a:prstGeom prst="roundRect">
          <a:avLst/>
        </a:prstGeom>
        <a:solidFill>
          <a:schemeClr val="accent2">
            <a:shade val="50000"/>
            <a:hueOff val="180103"/>
            <a:satOff val="-13493"/>
            <a:lumOff val="252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GB" sz="3400" kern="1200">
              <a:latin typeface="Grandview"/>
            </a:rPr>
            <a:t>Labelling the data</a:t>
          </a:r>
          <a:endParaRPr lang="en-GB" sz="3400" kern="1200"/>
        </a:p>
      </dsp:txBody>
      <dsp:txXfrm>
        <a:off x="59099" y="1332790"/>
        <a:ext cx="3712852" cy="1092444"/>
      </dsp:txXfrm>
    </dsp:sp>
    <dsp:sp modelId="{63F21AB4-FD15-4A66-97E7-BA7FB5F9BF31}">
      <dsp:nvSpPr>
        <dsp:cNvPr id="0" name=""/>
        <dsp:cNvSpPr/>
      </dsp:nvSpPr>
      <dsp:spPr>
        <a:xfrm rot="5400000">
          <a:off x="6752171" y="-255190"/>
          <a:ext cx="968513" cy="6810755"/>
        </a:xfrm>
        <a:prstGeom prst="round2SameRect">
          <a:avLst/>
        </a:prstGeom>
        <a:solidFill>
          <a:schemeClr val="accent2">
            <a:alpha val="90000"/>
            <a:tint val="55000"/>
            <a:hueOff val="0"/>
            <a:satOff val="0"/>
            <a:lumOff val="0"/>
            <a:alphaOff val="0"/>
          </a:schemeClr>
        </a:solidFill>
        <a:ln w="12700" cap="flat" cmpd="sng" algn="ctr">
          <a:solidFill>
            <a:schemeClr val="accent2">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GB" sz="1800" kern="1200">
              <a:latin typeface="Grandview"/>
            </a:rPr>
            <a:t>Converting text data into numerical sequences</a:t>
          </a:r>
        </a:p>
        <a:p>
          <a:pPr marL="171450" lvl="1" indent="-171450" algn="l" defTabSz="800100" rtl="0">
            <a:lnSpc>
              <a:spcPct val="90000"/>
            </a:lnSpc>
            <a:spcBef>
              <a:spcPct val="0"/>
            </a:spcBef>
            <a:spcAft>
              <a:spcPct val="15000"/>
            </a:spcAft>
            <a:buChar char="•"/>
          </a:pPr>
          <a:r>
            <a:rPr lang="en-GB" sz="1800" kern="1200">
              <a:latin typeface="Grandview"/>
            </a:rPr>
            <a:t>Tokenizer fitted on </a:t>
          </a:r>
          <a:r>
            <a:rPr lang="en-GB" sz="1800" kern="1200" err="1">
              <a:latin typeface="Grandview"/>
            </a:rPr>
            <a:t>xtrain</a:t>
          </a:r>
          <a:r>
            <a:rPr lang="en-GB" sz="1800" kern="1200">
              <a:latin typeface="Grandview"/>
            </a:rPr>
            <a:t> tweets to build vocabulary</a:t>
          </a:r>
        </a:p>
      </dsp:txBody>
      <dsp:txXfrm rot="-5400000">
        <a:off x="3831051" y="2713209"/>
        <a:ext cx="6763476" cy="873955"/>
      </dsp:txXfrm>
    </dsp:sp>
    <dsp:sp modelId="{62EF74B9-819F-488B-9D80-6C9E90578A5D}">
      <dsp:nvSpPr>
        <dsp:cNvPr id="0" name=""/>
        <dsp:cNvSpPr/>
      </dsp:nvSpPr>
      <dsp:spPr>
        <a:xfrm>
          <a:off x="0" y="2544866"/>
          <a:ext cx="3831050" cy="1210642"/>
        </a:xfrm>
        <a:prstGeom prst="roundRect">
          <a:avLst/>
        </a:prstGeom>
        <a:solidFill>
          <a:schemeClr val="accent2">
            <a:shade val="50000"/>
            <a:hueOff val="360205"/>
            <a:satOff val="-26986"/>
            <a:lumOff val="50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a:latin typeface="Grandview"/>
            </a:rPr>
            <a:t>Tokenization</a:t>
          </a:r>
          <a:endParaRPr lang="en-GB" sz="3400" kern="1200"/>
        </a:p>
      </dsp:txBody>
      <dsp:txXfrm>
        <a:off x="59099" y="2603965"/>
        <a:ext cx="3712852" cy="1092444"/>
      </dsp:txXfrm>
    </dsp:sp>
    <dsp:sp modelId="{C369E601-A4A6-411B-8C9B-D70A0C844989}">
      <dsp:nvSpPr>
        <dsp:cNvPr id="0" name=""/>
        <dsp:cNvSpPr/>
      </dsp:nvSpPr>
      <dsp:spPr>
        <a:xfrm rot="5400000">
          <a:off x="6752171" y="1015983"/>
          <a:ext cx="968513" cy="6810755"/>
        </a:xfrm>
        <a:prstGeom prst="round2SameRect">
          <a:avLst/>
        </a:prstGeom>
        <a:solidFill>
          <a:schemeClr val="accent2">
            <a:alpha val="90000"/>
            <a:tint val="55000"/>
            <a:hueOff val="0"/>
            <a:satOff val="0"/>
            <a:lumOff val="0"/>
            <a:alphaOff val="0"/>
          </a:schemeClr>
        </a:solidFill>
        <a:ln w="12700" cap="flat" cmpd="sng" algn="ctr">
          <a:solidFill>
            <a:schemeClr val="accent2">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GB" sz="1800" kern="1200">
              <a:latin typeface="Grandview"/>
            </a:rPr>
            <a:t>Text in Training, Validation and Testing datasets are tokenized.</a:t>
          </a:r>
        </a:p>
        <a:p>
          <a:pPr marL="171450" lvl="1" indent="-171450" algn="l" defTabSz="800100" rtl="0">
            <a:lnSpc>
              <a:spcPct val="90000"/>
            </a:lnSpc>
            <a:spcBef>
              <a:spcPct val="0"/>
            </a:spcBef>
            <a:spcAft>
              <a:spcPct val="15000"/>
            </a:spcAft>
            <a:buChar char="•"/>
          </a:pPr>
          <a:r>
            <a:rPr lang="en-GB" sz="1800" kern="1200">
              <a:latin typeface="Grandview"/>
            </a:rPr>
            <a:t>Sequences are padded to a fixed length (uniform input dimensions)</a:t>
          </a:r>
          <a:endParaRPr lang="en-GB" sz="1800" kern="1200"/>
        </a:p>
      </dsp:txBody>
      <dsp:txXfrm rot="-5400000">
        <a:off x="3831051" y="3984383"/>
        <a:ext cx="6763476" cy="873955"/>
      </dsp:txXfrm>
    </dsp:sp>
    <dsp:sp modelId="{45BBD99C-56AD-433C-85D7-C039EA3A35ED}">
      <dsp:nvSpPr>
        <dsp:cNvPr id="0" name=""/>
        <dsp:cNvSpPr/>
      </dsp:nvSpPr>
      <dsp:spPr>
        <a:xfrm>
          <a:off x="0" y="3816040"/>
          <a:ext cx="3831050" cy="1210642"/>
        </a:xfrm>
        <a:prstGeom prst="roundRect">
          <a:avLst/>
        </a:prstGeom>
        <a:solidFill>
          <a:schemeClr val="accent2">
            <a:shade val="50000"/>
            <a:hueOff val="180103"/>
            <a:satOff val="-13493"/>
            <a:lumOff val="252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GB" sz="3400" kern="1200">
              <a:latin typeface="Grandview"/>
            </a:rPr>
            <a:t>Preprocessing the data</a:t>
          </a:r>
        </a:p>
      </dsp:txBody>
      <dsp:txXfrm>
        <a:off x="59099" y="3875139"/>
        <a:ext cx="3712852" cy="1092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F4B66-915C-4BB6-A409-E80B1EE080FD}">
      <dsp:nvSpPr>
        <dsp:cNvPr id="0" name=""/>
        <dsp:cNvSpPr/>
      </dsp:nvSpPr>
      <dsp:spPr>
        <a:xfrm>
          <a:off x="0" y="0"/>
          <a:ext cx="9258061" cy="1072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GB" sz="4300" kern="1200">
              <a:latin typeface="Grandview"/>
            </a:rPr>
            <a:t>Pre-trained BERT model</a:t>
          </a:r>
          <a:endParaRPr lang="en-GB" sz="4300" kern="1200"/>
        </a:p>
      </dsp:txBody>
      <dsp:txXfrm>
        <a:off x="31410" y="31410"/>
        <a:ext cx="8100854" cy="1009582"/>
      </dsp:txXfrm>
    </dsp:sp>
    <dsp:sp modelId="{204763B8-7C9E-4D13-A7C5-081BB274D0A5}">
      <dsp:nvSpPr>
        <dsp:cNvPr id="0" name=""/>
        <dsp:cNvSpPr/>
      </dsp:nvSpPr>
      <dsp:spPr>
        <a:xfrm>
          <a:off x="816887" y="1251136"/>
          <a:ext cx="9258061" cy="1072402"/>
        </a:xfrm>
        <a:prstGeom prst="roundRect">
          <a:avLst>
            <a:gd name="adj" fmla="val 10000"/>
          </a:avLst>
        </a:prstGeom>
        <a:solidFill>
          <a:schemeClr val="accent2">
            <a:hueOff val="-10056675"/>
            <a:satOff val="-275"/>
            <a:lumOff val="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GB" sz="4300" kern="1200">
              <a:latin typeface="Grandview"/>
            </a:rPr>
            <a:t>Train the meta learner model</a:t>
          </a:r>
          <a:endParaRPr lang="en-GB" sz="4300" kern="1200"/>
        </a:p>
      </dsp:txBody>
      <dsp:txXfrm>
        <a:off x="848297" y="1282546"/>
        <a:ext cx="7681292" cy="1009582"/>
      </dsp:txXfrm>
    </dsp:sp>
    <dsp:sp modelId="{306786DC-EAE7-4052-901F-D8773D810779}">
      <dsp:nvSpPr>
        <dsp:cNvPr id="0" name=""/>
        <dsp:cNvSpPr/>
      </dsp:nvSpPr>
      <dsp:spPr>
        <a:xfrm>
          <a:off x="1633775" y="2502272"/>
          <a:ext cx="9258061" cy="1072402"/>
        </a:xfrm>
        <a:prstGeom prst="roundRect">
          <a:avLst>
            <a:gd name="adj" fmla="val 10000"/>
          </a:avLst>
        </a:prstGeom>
        <a:solidFill>
          <a:schemeClr val="accent2">
            <a:hueOff val="-20113350"/>
            <a:satOff val="-550"/>
            <a:lumOff val="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GB" sz="4300" kern="1200">
              <a:latin typeface="Grandview"/>
            </a:rPr>
            <a:t>Evaluation and Prediction</a:t>
          </a:r>
          <a:endParaRPr lang="en-GB" sz="4300" kern="1200"/>
        </a:p>
      </dsp:txBody>
      <dsp:txXfrm>
        <a:off x="1665185" y="2533682"/>
        <a:ext cx="7681292" cy="1009582"/>
      </dsp:txXfrm>
    </dsp:sp>
    <dsp:sp modelId="{99711D4F-0F3B-402B-8475-FAB19A5BAA0A}">
      <dsp:nvSpPr>
        <dsp:cNvPr id="0" name=""/>
        <dsp:cNvSpPr/>
      </dsp:nvSpPr>
      <dsp:spPr>
        <a:xfrm>
          <a:off x="8560999" y="813238"/>
          <a:ext cx="697061" cy="69706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GB" sz="3200" kern="1200"/>
        </a:p>
      </dsp:txBody>
      <dsp:txXfrm>
        <a:off x="8717838" y="813238"/>
        <a:ext cx="383383" cy="524538"/>
      </dsp:txXfrm>
    </dsp:sp>
    <dsp:sp modelId="{8DF1A685-63A4-4026-8889-250BC87BE3C2}">
      <dsp:nvSpPr>
        <dsp:cNvPr id="0" name=""/>
        <dsp:cNvSpPr/>
      </dsp:nvSpPr>
      <dsp:spPr>
        <a:xfrm>
          <a:off x="9377887" y="2057225"/>
          <a:ext cx="697061" cy="697061"/>
        </a:xfrm>
        <a:prstGeom prst="downArrow">
          <a:avLst>
            <a:gd name="adj1" fmla="val 55000"/>
            <a:gd name="adj2" fmla="val 45000"/>
          </a:avLst>
        </a:prstGeom>
        <a:solidFill>
          <a:schemeClr val="accent2">
            <a:tint val="40000"/>
            <a:alpha val="90000"/>
            <a:hueOff val="-20880991"/>
            <a:satOff val="11101"/>
            <a:lumOff val="1336"/>
            <a:alphaOff val="0"/>
          </a:schemeClr>
        </a:solidFill>
        <a:ln w="12700" cap="flat" cmpd="sng" algn="ctr">
          <a:solidFill>
            <a:schemeClr val="accent2">
              <a:tint val="40000"/>
              <a:alpha val="90000"/>
              <a:hueOff val="-20880991"/>
              <a:satOff val="11101"/>
              <a:lumOff val="13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GB" sz="3200" kern="1200"/>
        </a:p>
      </dsp:txBody>
      <dsp:txXfrm>
        <a:off x="9534726" y="2057225"/>
        <a:ext cx="383383" cy="5245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CA5F-07A2-4764-ADA1-CB09422BDD83}">
      <dsp:nvSpPr>
        <dsp:cNvPr id="0" name=""/>
        <dsp:cNvSpPr/>
      </dsp:nvSpPr>
      <dsp:spPr>
        <a:xfrm>
          <a:off x="1046637" y="129"/>
          <a:ext cx="2749550" cy="164973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en-US" sz="3000" kern="1200"/>
            <a:t>Leveraging pre-trained knowledge</a:t>
          </a:r>
        </a:p>
      </dsp:txBody>
      <dsp:txXfrm>
        <a:off x="1046637" y="129"/>
        <a:ext cx="2749550" cy="1649730"/>
      </dsp:txXfrm>
    </dsp:sp>
    <dsp:sp modelId="{75A80F40-C0CE-4E05-A3F8-D1A3951A3181}">
      <dsp:nvSpPr>
        <dsp:cNvPr id="0" name=""/>
        <dsp:cNvSpPr/>
      </dsp:nvSpPr>
      <dsp:spPr>
        <a:xfrm>
          <a:off x="4071143" y="129"/>
          <a:ext cx="2749550" cy="164973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en-US" sz="3000" kern="1200"/>
            <a:t>Adaptation to specific task</a:t>
          </a:r>
        </a:p>
      </dsp:txBody>
      <dsp:txXfrm>
        <a:off x="4071143" y="129"/>
        <a:ext cx="2749550" cy="1649730"/>
      </dsp:txXfrm>
    </dsp:sp>
    <dsp:sp modelId="{CB4CC3DF-C447-4FC2-A32D-E5766E2AB0B2}">
      <dsp:nvSpPr>
        <dsp:cNvPr id="0" name=""/>
        <dsp:cNvSpPr/>
      </dsp:nvSpPr>
      <dsp:spPr>
        <a:xfrm>
          <a:off x="7095648" y="129"/>
          <a:ext cx="2749550" cy="164973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en-US" sz="3000" kern="1200"/>
            <a:t>Learning to learn</a:t>
          </a:r>
        </a:p>
      </dsp:txBody>
      <dsp:txXfrm>
        <a:off x="7095648" y="129"/>
        <a:ext cx="2749550" cy="1649730"/>
      </dsp:txXfrm>
    </dsp:sp>
    <dsp:sp modelId="{5AC575B1-533A-408D-9D5B-B86AAF5A512F}">
      <dsp:nvSpPr>
        <dsp:cNvPr id="0" name=""/>
        <dsp:cNvSpPr/>
      </dsp:nvSpPr>
      <dsp:spPr>
        <a:xfrm>
          <a:off x="2558890" y="1924815"/>
          <a:ext cx="2749550" cy="164973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en-US" sz="3000" kern="1200"/>
            <a:t>Optimization for the task</a:t>
          </a:r>
        </a:p>
      </dsp:txBody>
      <dsp:txXfrm>
        <a:off x="2558890" y="1924815"/>
        <a:ext cx="2749550" cy="1649730"/>
      </dsp:txXfrm>
    </dsp:sp>
    <dsp:sp modelId="{55CF2866-7109-49BC-9B33-4D1B81353777}">
      <dsp:nvSpPr>
        <dsp:cNvPr id="0" name=""/>
        <dsp:cNvSpPr/>
      </dsp:nvSpPr>
      <dsp:spPr>
        <a:xfrm>
          <a:off x="5583396" y="1924815"/>
          <a:ext cx="2749550" cy="164973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en-US" sz="3000" kern="1200"/>
            <a:t>Transfer of knowledge</a:t>
          </a:r>
        </a:p>
      </dsp:txBody>
      <dsp:txXfrm>
        <a:off x="5583396" y="1924815"/>
        <a:ext cx="2749550" cy="16497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094F0-0BFC-4AC1-BA93-45BDB42C6A55}">
      <dsp:nvSpPr>
        <dsp:cNvPr id="0" name=""/>
        <dsp:cNvSpPr/>
      </dsp:nvSpPr>
      <dsp:spPr>
        <a:xfrm>
          <a:off x="0" y="3929"/>
          <a:ext cx="6986678" cy="8368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2A5AB6-2DB6-4A5B-A324-0E0BF4569346}">
      <dsp:nvSpPr>
        <dsp:cNvPr id="0" name=""/>
        <dsp:cNvSpPr/>
      </dsp:nvSpPr>
      <dsp:spPr>
        <a:xfrm>
          <a:off x="253159" y="192229"/>
          <a:ext cx="460289" cy="4602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F5B0EC-BFA9-413C-9FC4-687C4F75F831}">
      <dsp:nvSpPr>
        <dsp:cNvPr id="0" name=""/>
        <dsp:cNvSpPr/>
      </dsp:nvSpPr>
      <dsp:spPr>
        <a:xfrm>
          <a:off x="966608" y="3929"/>
          <a:ext cx="6020069" cy="836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71" tIns="88571" rIns="88571" bIns="88571" numCol="1" spcCol="1270" anchor="ctr" anchorCtr="0">
          <a:noAutofit/>
        </a:bodyPr>
        <a:lstStyle/>
        <a:p>
          <a:pPr marL="0" lvl="0" indent="0" algn="l" defTabSz="844550">
            <a:lnSpc>
              <a:spcPct val="100000"/>
            </a:lnSpc>
            <a:spcBef>
              <a:spcPct val="0"/>
            </a:spcBef>
            <a:spcAft>
              <a:spcPct val="35000"/>
            </a:spcAft>
            <a:buNone/>
          </a:pPr>
          <a:r>
            <a:rPr lang="en-GB" sz="1900" kern="1200"/>
            <a:t>Exploring different meta-learning algorithm.</a:t>
          </a:r>
          <a:endParaRPr lang="en-US" sz="1900" kern="1200"/>
        </a:p>
      </dsp:txBody>
      <dsp:txXfrm>
        <a:off x="966608" y="3929"/>
        <a:ext cx="6020069" cy="836890"/>
      </dsp:txXfrm>
    </dsp:sp>
    <dsp:sp modelId="{3CF5901F-AFB7-441D-AAE5-0C09805DF6D7}">
      <dsp:nvSpPr>
        <dsp:cNvPr id="0" name=""/>
        <dsp:cNvSpPr/>
      </dsp:nvSpPr>
      <dsp:spPr>
        <a:xfrm>
          <a:off x="0" y="1050041"/>
          <a:ext cx="6986678" cy="8368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287A0A-AFF2-4BA2-97D8-5F7648054668}">
      <dsp:nvSpPr>
        <dsp:cNvPr id="0" name=""/>
        <dsp:cNvSpPr/>
      </dsp:nvSpPr>
      <dsp:spPr>
        <a:xfrm>
          <a:off x="253159" y="1238342"/>
          <a:ext cx="460289" cy="4602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C21C66-9830-4E20-B032-71A112CE8B81}">
      <dsp:nvSpPr>
        <dsp:cNvPr id="0" name=""/>
        <dsp:cNvSpPr/>
      </dsp:nvSpPr>
      <dsp:spPr>
        <a:xfrm>
          <a:off x="966608" y="1050041"/>
          <a:ext cx="6020069" cy="836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71" tIns="88571" rIns="88571" bIns="88571" numCol="1" spcCol="1270" anchor="ctr" anchorCtr="0">
          <a:noAutofit/>
        </a:bodyPr>
        <a:lstStyle/>
        <a:p>
          <a:pPr marL="0" lvl="0" indent="0" algn="l" defTabSz="844550">
            <a:lnSpc>
              <a:spcPct val="100000"/>
            </a:lnSpc>
            <a:spcBef>
              <a:spcPct val="0"/>
            </a:spcBef>
            <a:spcAft>
              <a:spcPct val="35000"/>
            </a:spcAft>
            <a:buNone/>
          </a:pPr>
          <a:r>
            <a:rPr lang="en-GB" sz="1900" kern="1200"/>
            <a:t>Investigating different base models</a:t>
          </a:r>
          <a:endParaRPr lang="en-US" sz="1900" kern="1200"/>
        </a:p>
      </dsp:txBody>
      <dsp:txXfrm>
        <a:off x="966608" y="1050041"/>
        <a:ext cx="6020069" cy="836890"/>
      </dsp:txXfrm>
    </dsp:sp>
    <dsp:sp modelId="{9230C12F-4799-4605-A3F7-A5A5B66BEB01}">
      <dsp:nvSpPr>
        <dsp:cNvPr id="0" name=""/>
        <dsp:cNvSpPr/>
      </dsp:nvSpPr>
      <dsp:spPr>
        <a:xfrm>
          <a:off x="0" y="2096154"/>
          <a:ext cx="6986678" cy="8368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144951-A3B4-42AF-91F1-B0587FEA0F03}">
      <dsp:nvSpPr>
        <dsp:cNvPr id="0" name=""/>
        <dsp:cNvSpPr/>
      </dsp:nvSpPr>
      <dsp:spPr>
        <a:xfrm>
          <a:off x="253159" y="2284455"/>
          <a:ext cx="460289" cy="4602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F2C00-7391-4E57-A874-E1F1F718E3FE}">
      <dsp:nvSpPr>
        <dsp:cNvPr id="0" name=""/>
        <dsp:cNvSpPr/>
      </dsp:nvSpPr>
      <dsp:spPr>
        <a:xfrm>
          <a:off x="966608" y="2096154"/>
          <a:ext cx="6020069" cy="836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71" tIns="88571" rIns="88571" bIns="88571" numCol="1" spcCol="1270" anchor="ctr" anchorCtr="0">
          <a:noAutofit/>
        </a:bodyPr>
        <a:lstStyle/>
        <a:p>
          <a:pPr marL="0" lvl="0" indent="0" algn="l" defTabSz="844550">
            <a:lnSpc>
              <a:spcPct val="100000"/>
            </a:lnSpc>
            <a:spcBef>
              <a:spcPct val="0"/>
            </a:spcBef>
            <a:spcAft>
              <a:spcPct val="35000"/>
            </a:spcAft>
            <a:buNone/>
          </a:pPr>
          <a:r>
            <a:rPr lang="en-GB" sz="1900" kern="1200"/>
            <a:t>Handling imbalanced datasets</a:t>
          </a:r>
          <a:endParaRPr lang="en-US" sz="1900" kern="1200"/>
        </a:p>
      </dsp:txBody>
      <dsp:txXfrm>
        <a:off x="966608" y="2096154"/>
        <a:ext cx="6020069" cy="836890"/>
      </dsp:txXfrm>
    </dsp:sp>
    <dsp:sp modelId="{C779B785-B335-4A93-87F1-B8805007941E}">
      <dsp:nvSpPr>
        <dsp:cNvPr id="0" name=""/>
        <dsp:cNvSpPr/>
      </dsp:nvSpPr>
      <dsp:spPr>
        <a:xfrm>
          <a:off x="0" y="3142267"/>
          <a:ext cx="6986678" cy="8368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A478F8-B9C8-4CA5-B154-6300EBAC69ED}">
      <dsp:nvSpPr>
        <dsp:cNvPr id="0" name=""/>
        <dsp:cNvSpPr/>
      </dsp:nvSpPr>
      <dsp:spPr>
        <a:xfrm>
          <a:off x="253159" y="3330568"/>
          <a:ext cx="460289" cy="4602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ACA362-BE24-4A13-83F8-A7AE398E58FF}">
      <dsp:nvSpPr>
        <dsp:cNvPr id="0" name=""/>
        <dsp:cNvSpPr/>
      </dsp:nvSpPr>
      <dsp:spPr>
        <a:xfrm>
          <a:off x="966608" y="3142267"/>
          <a:ext cx="6020069" cy="836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71" tIns="88571" rIns="88571" bIns="88571" numCol="1" spcCol="1270" anchor="ctr" anchorCtr="0">
          <a:noAutofit/>
        </a:bodyPr>
        <a:lstStyle/>
        <a:p>
          <a:pPr marL="0" lvl="0" indent="0" algn="l" defTabSz="844550">
            <a:lnSpc>
              <a:spcPct val="100000"/>
            </a:lnSpc>
            <a:spcBef>
              <a:spcPct val="0"/>
            </a:spcBef>
            <a:spcAft>
              <a:spcPct val="35000"/>
            </a:spcAft>
            <a:buNone/>
          </a:pPr>
          <a:r>
            <a:rPr lang="en-GB" sz="1900" kern="1200"/>
            <a:t>Applying the approach to other text classification tasks</a:t>
          </a:r>
          <a:endParaRPr lang="en-US" sz="1900" kern="1200"/>
        </a:p>
      </dsp:txBody>
      <dsp:txXfrm>
        <a:off x="966608" y="3142267"/>
        <a:ext cx="6020069" cy="836890"/>
      </dsp:txXfrm>
    </dsp:sp>
    <dsp:sp modelId="{9C6BB38A-14C3-457A-8E0D-7164ADA8B9D0}">
      <dsp:nvSpPr>
        <dsp:cNvPr id="0" name=""/>
        <dsp:cNvSpPr/>
      </dsp:nvSpPr>
      <dsp:spPr>
        <a:xfrm>
          <a:off x="0" y="4188380"/>
          <a:ext cx="6986678" cy="8368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B0D29-3C37-4E75-8B5A-09A5695B39BA}">
      <dsp:nvSpPr>
        <dsp:cNvPr id="0" name=""/>
        <dsp:cNvSpPr/>
      </dsp:nvSpPr>
      <dsp:spPr>
        <a:xfrm>
          <a:off x="253159" y="4376680"/>
          <a:ext cx="460289" cy="4602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76CE7D-C606-4AA2-9FC5-84B64D78D382}">
      <dsp:nvSpPr>
        <dsp:cNvPr id="0" name=""/>
        <dsp:cNvSpPr/>
      </dsp:nvSpPr>
      <dsp:spPr>
        <a:xfrm>
          <a:off x="966608" y="4188380"/>
          <a:ext cx="6020069" cy="836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71" tIns="88571" rIns="88571" bIns="88571" numCol="1" spcCol="1270" anchor="ctr" anchorCtr="0">
          <a:noAutofit/>
        </a:bodyPr>
        <a:lstStyle/>
        <a:p>
          <a:pPr marL="0" lvl="0" indent="0" algn="l" defTabSz="844550">
            <a:lnSpc>
              <a:spcPct val="100000"/>
            </a:lnSpc>
            <a:spcBef>
              <a:spcPct val="0"/>
            </a:spcBef>
            <a:spcAft>
              <a:spcPct val="35000"/>
            </a:spcAft>
            <a:buNone/>
          </a:pPr>
          <a:r>
            <a:rPr lang="en-GB" sz="1900" kern="1200"/>
            <a:t>Interpretability and explainability</a:t>
          </a:r>
          <a:endParaRPr lang="en-US" sz="1900" kern="1200"/>
        </a:p>
      </dsp:txBody>
      <dsp:txXfrm>
        <a:off x="966608" y="4188380"/>
        <a:ext cx="6020069" cy="8368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6/26/2023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2016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6/26/2023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0602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6/26/2023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8067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6/26/2023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6374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6/26/2023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6173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6/26/2023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7391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6/26/2023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418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6/26/2023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9139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6/26/2023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4510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6/26/2023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1061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6/26/2023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6717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6/26/2023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30666825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a:extLst>
              <a:ext uri="{FF2B5EF4-FFF2-40B4-BE49-F238E27FC236}">
                <a16:creationId xmlns:a16="http://schemas.microsoft.com/office/drawing/2014/main" id="{8188E959-3712-F6A3-500E-74E2D5158072}"/>
              </a:ext>
            </a:extLst>
          </p:cNvPr>
          <p:cNvPicPr>
            <a:picLocks noChangeAspect="1"/>
          </p:cNvPicPr>
          <p:nvPr/>
        </p:nvPicPr>
        <p:blipFill rotWithShape="1">
          <a:blip r:embed="rId2"/>
          <a:srcRect t="7190" b="14955"/>
          <a:stretch/>
        </p:blipFill>
        <p:spPr>
          <a:xfrm>
            <a:off x="-4" y="10"/>
            <a:ext cx="12192000" cy="6857990"/>
          </a:xfrm>
          <a:prstGeom prst="rect">
            <a:avLst/>
          </a:prstGeom>
        </p:spPr>
      </p:pic>
      <p:sp>
        <p:nvSpPr>
          <p:cNvPr id="28" name="Rectangle 27">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7700" y="1327354"/>
            <a:ext cx="5448300" cy="3435145"/>
          </a:xfrm>
        </p:spPr>
        <p:txBody>
          <a:bodyPr>
            <a:normAutofit/>
          </a:bodyPr>
          <a:lstStyle/>
          <a:p>
            <a:r>
              <a:rPr lang="en-GB">
                <a:cs typeface="Calibri Light"/>
              </a:rPr>
              <a:t>Offensive Language Detection: Predicting type and target</a:t>
            </a:r>
            <a:endParaRPr lang="en-GB"/>
          </a:p>
        </p:txBody>
      </p:sp>
      <p:sp>
        <p:nvSpPr>
          <p:cNvPr id="3" name="Subtitle 2"/>
          <p:cNvSpPr>
            <a:spLocks noGrp="1"/>
          </p:cNvSpPr>
          <p:nvPr>
            <p:ph type="subTitle" idx="1"/>
          </p:nvPr>
        </p:nvSpPr>
        <p:spPr>
          <a:xfrm>
            <a:off x="647700" y="5075227"/>
            <a:ext cx="5448299" cy="1135073"/>
          </a:xfrm>
        </p:spPr>
        <p:txBody>
          <a:bodyPr vert="horz" lIns="91440" tIns="45720" rIns="91440" bIns="45720" rtlCol="0" anchor="t">
            <a:normAutofit/>
          </a:bodyPr>
          <a:lstStyle/>
          <a:p>
            <a:r>
              <a:rPr lang="en-GB" b="1">
                <a:solidFill>
                  <a:srgbClr val="FFFFFF"/>
                </a:solidFill>
                <a:cs typeface="Calibri"/>
              </a:rPr>
              <a:t>TEAM 16</a:t>
            </a:r>
            <a:endParaRPr lang="en-US" b="1">
              <a:solidFill>
                <a:srgbClr val="FFFFFF"/>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9E69AA-EBCE-499E-81FE-10A8414B1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3A9BD-4896-2B94-48E8-E1D7DD00D730}"/>
              </a:ext>
            </a:extLst>
          </p:cNvPr>
          <p:cNvSpPr>
            <a:spLocks noGrp="1"/>
          </p:cNvSpPr>
          <p:nvPr>
            <p:ph type="title"/>
          </p:nvPr>
        </p:nvSpPr>
        <p:spPr>
          <a:xfrm>
            <a:off x="647701" y="914400"/>
            <a:ext cx="3428999" cy="3501957"/>
          </a:xfrm>
        </p:spPr>
        <p:txBody>
          <a:bodyPr vert="horz" lIns="91440" tIns="45720" rIns="91440" bIns="45720" rtlCol="0" anchor="t">
            <a:normAutofit/>
          </a:bodyPr>
          <a:lstStyle/>
          <a:p>
            <a:r>
              <a:rPr lang="en-US" sz="3200"/>
              <a:t>Distribution of text length</a:t>
            </a:r>
          </a:p>
        </p:txBody>
      </p:sp>
      <p:pic>
        <p:nvPicPr>
          <p:cNvPr id="4" name="Picture 4" descr="Chart, histogram&#10;&#10;Description automatically generated">
            <a:extLst>
              <a:ext uri="{FF2B5EF4-FFF2-40B4-BE49-F238E27FC236}">
                <a16:creationId xmlns:a16="http://schemas.microsoft.com/office/drawing/2014/main" id="{75E5BE23-80DE-1FD9-B4E7-DB5AF4336EA3}"/>
              </a:ext>
            </a:extLst>
          </p:cNvPr>
          <p:cNvPicPr>
            <a:picLocks noGrp="1" noChangeAspect="1"/>
          </p:cNvPicPr>
          <p:nvPr>
            <p:ph idx="1"/>
          </p:nvPr>
        </p:nvPicPr>
        <p:blipFill>
          <a:blip r:embed="rId2"/>
          <a:stretch>
            <a:fillRect/>
          </a:stretch>
        </p:blipFill>
        <p:spPr>
          <a:xfrm>
            <a:off x="4883972" y="845478"/>
            <a:ext cx="6660328" cy="5178403"/>
          </a:xfrm>
          <a:prstGeom prst="rect">
            <a:avLst/>
          </a:prstGeom>
        </p:spPr>
      </p:pic>
    </p:spTree>
    <p:extLst>
      <p:ext uri="{BB962C8B-B14F-4D97-AF65-F5344CB8AC3E}">
        <p14:creationId xmlns:p14="http://schemas.microsoft.com/office/powerpoint/2010/main" val="123493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9E69AA-EBCE-499E-81FE-10A8414B1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994A7-A66F-2DAA-441C-356CBC152CCF}"/>
              </a:ext>
            </a:extLst>
          </p:cNvPr>
          <p:cNvSpPr>
            <a:spLocks noGrp="1"/>
          </p:cNvSpPr>
          <p:nvPr>
            <p:ph type="title"/>
          </p:nvPr>
        </p:nvSpPr>
        <p:spPr>
          <a:xfrm>
            <a:off x="647701" y="914400"/>
            <a:ext cx="3428999" cy="3501957"/>
          </a:xfrm>
        </p:spPr>
        <p:txBody>
          <a:bodyPr vert="horz" lIns="91440" tIns="45720" rIns="91440" bIns="45720" rtlCol="0" anchor="t">
            <a:normAutofit/>
          </a:bodyPr>
          <a:lstStyle/>
          <a:p>
            <a:r>
              <a:rPr lang="en-US" sz="3200"/>
              <a:t>2o most frequent words</a:t>
            </a:r>
          </a:p>
        </p:txBody>
      </p:sp>
      <p:pic>
        <p:nvPicPr>
          <p:cNvPr id="4" name="Picture 4" descr="Chart, histogram&#10;&#10;Description automatically generated">
            <a:extLst>
              <a:ext uri="{FF2B5EF4-FFF2-40B4-BE49-F238E27FC236}">
                <a16:creationId xmlns:a16="http://schemas.microsoft.com/office/drawing/2014/main" id="{C2D48D68-BD73-469A-0124-858D4E9F9105}"/>
              </a:ext>
            </a:extLst>
          </p:cNvPr>
          <p:cNvPicPr>
            <a:picLocks noGrp="1" noChangeAspect="1"/>
          </p:cNvPicPr>
          <p:nvPr>
            <p:ph idx="1"/>
          </p:nvPr>
        </p:nvPicPr>
        <p:blipFill>
          <a:blip r:embed="rId2"/>
          <a:stretch>
            <a:fillRect/>
          </a:stretch>
        </p:blipFill>
        <p:spPr>
          <a:xfrm>
            <a:off x="3845747" y="680938"/>
            <a:ext cx="7698553" cy="5488433"/>
          </a:xfrm>
          <a:prstGeom prst="rect">
            <a:avLst/>
          </a:prstGeom>
        </p:spPr>
      </p:pic>
    </p:spTree>
    <p:extLst>
      <p:ext uri="{BB962C8B-B14F-4D97-AF65-F5344CB8AC3E}">
        <p14:creationId xmlns:p14="http://schemas.microsoft.com/office/powerpoint/2010/main" val="92588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9E69AA-EBCE-499E-81FE-10A8414B1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3EC57-8573-1535-C7B8-39B4A307ECB2}"/>
              </a:ext>
            </a:extLst>
          </p:cNvPr>
          <p:cNvSpPr>
            <a:spLocks noGrp="1"/>
          </p:cNvSpPr>
          <p:nvPr>
            <p:ph type="title"/>
          </p:nvPr>
        </p:nvSpPr>
        <p:spPr>
          <a:xfrm>
            <a:off x="7859059" y="1231900"/>
            <a:ext cx="3418541" cy="3184457"/>
          </a:xfrm>
        </p:spPr>
        <p:txBody>
          <a:bodyPr vert="horz" lIns="91440" tIns="45720" rIns="91440" bIns="45720" rtlCol="0" anchor="t">
            <a:normAutofit/>
          </a:bodyPr>
          <a:lstStyle/>
          <a:p>
            <a:r>
              <a:rPr lang="en-US" sz="3200"/>
              <a:t>Vocabulary size</a:t>
            </a:r>
          </a:p>
        </p:txBody>
      </p:sp>
      <p:pic>
        <p:nvPicPr>
          <p:cNvPr id="4" name="Picture 4" descr="Text&#10;&#10;Description automatically generated">
            <a:extLst>
              <a:ext uri="{FF2B5EF4-FFF2-40B4-BE49-F238E27FC236}">
                <a16:creationId xmlns:a16="http://schemas.microsoft.com/office/drawing/2014/main" id="{EC5E5CF3-B674-3E9B-E25C-10BBA794853B}"/>
              </a:ext>
            </a:extLst>
          </p:cNvPr>
          <p:cNvPicPr>
            <a:picLocks noGrp="1" noChangeAspect="1"/>
          </p:cNvPicPr>
          <p:nvPr>
            <p:ph idx="1"/>
          </p:nvPr>
        </p:nvPicPr>
        <p:blipFill>
          <a:blip r:embed="rId2"/>
          <a:stretch>
            <a:fillRect/>
          </a:stretch>
        </p:blipFill>
        <p:spPr>
          <a:xfrm>
            <a:off x="652372" y="1360073"/>
            <a:ext cx="6592904" cy="4137853"/>
          </a:xfrm>
          <a:prstGeom prst="rect">
            <a:avLst/>
          </a:prstGeom>
        </p:spPr>
      </p:pic>
    </p:spTree>
    <p:extLst>
      <p:ext uri="{BB962C8B-B14F-4D97-AF65-F5344CB8AC3E}">
        <p14:creationId xmlns:p14="http://schemas.microsoft.com/office/powerpoint/2010/main" val="42569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905AACD-5279-4270-B933-D48329B24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bstract blurred public library with bookshelves">
            <a:extLst>
              <a:ext uri="{FF2B5EF4-FFF2-40B4-BE49-F238E27FC236}">
                <a16:creationId xmlns:a16="http://schemas.microsoft.com/office/drawing/2014/main" id="{082350FA-0DAB-B79C-AB8B-8D7C5D508D31}"/>
              </a:ext>
            </a:extLst>
          </p:cNvPr>
          <p:cNvPicPr>
            <a:picLocks noChangeAspect="1"/>
          </p:cNvPicPr>
          <p:nvPr/>
        </p:nvPicPr>
        <p:blipFill rotWithShape="1">
          <a:blip r:embed="rId2"/>
          <a:srcRect l="9373" r="31297" b="4"/>
          <a:stretch/>
        </p:blipFill>
        <p:spPr>
          <a:xfrm>
            <a:off x="20" y="10"/>
            <a:ext cx="6095980" cy="6857990"/>
          </a:xfrm>
          <a:prstGeom prst="rect">
            <a:avLst/>
          </a:prstGeom>
        </p:spPr>
      </p:pic>
      <p:sp>
        <p:nvSpPr>
          <p:cNvPr id="2" name="TextBox 1">
            <a:extLst>
              <a:ext uri="{FF2B5EF4-FFF2-40B4-BE49-F238E27FC236}">
                <a16:creationId xmlns:a16="http://schemas.microsoft.com/office/drawing/2014/main" id="{261245A3-F3DA-52FE-D3DE-722A477B9D98}"/>
              </a:ext>
            </a:extLst>
          </p:cNvPr>
          <p:cNvSpPr txBox="1"/>
          <p:nvPr/>
        </p:nvSpPr>
        <p:spPr>
          <a:xfrm>
            <a:off x="652371" y="647701"/>
            <a:ext cx="4238748" cy="237166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20000"/>
              </a:lnSpc>
              <a:spcBef>
                <a:spcPct val="0"/>
              </a:spcBef>
              <a:spcAft>
                <a:spcPts val="600"/>
              </a:spcAft>
            </a:pPr>
            <a:r>
              <a:rPr lang="en-US" sz="3600" b="1" kern="1200" cap="all" spc="300" baseline="0">
                <a:solidFill>
                  <a:srgbClr val="FFFFFF"/>
                </a:solidFill>
                <a:highlight>
                  <a:srgbClr val="000000"/>
                </a:highlight>
                <a:latin typeface="+mj-lt"/>
                <a:ea typeface="+mj-ea"/>
                <a:cs typeface="+mj-cs"/>
              </a:rPr>
              <a:t>METHODOLOGY</a:t>
            </a:r>
            <a:endParaRPr lang="en-US" sz="3600" kern="1200" cap="all" spc="300" baseline="0">
              <a:solidFill>
                <a:srgbClr val="FFFFFF"/>
              </a:solidFill>
              <a:highlight>
                <a:srgbClr val="000000"/>
              </a:highlight>
              <a:latin typeface="+mj-lt"/>
              <a:ea typeface="+mj-ea"/>
              <a:cs typeface="+mj-cs"/>
            </a:endParaRPr>
          </a:p>
        </p:txBody>
      </p:sp>
      <p:sp>
        <p:nvSpPr>
          <p:cNvPr id="14" name="TextBox 13">
            <a:extLst>
              <a:ext uri="{FF2B5EF4-FFF2-40B4-BE49-F238E27FC236}">
                <a16:creationId xmlns:a16="http://schemas.microsoft.com/office/drawing/2014/main" id="{971F4BF2-D01A-C4FF-B451-8468687BCFF1}"/>
              </a:ext>
            </a:extLst>
          </p:cNvPr>
          <p:cNvSpPr txBox="1"/>
          <p:nvPr/>
        </p:nvSpPr>
        <p:spPr>
          <a:xfrm>
            <a:off x="7119641" y="914400"/>
            <a:ext cx="4157958" cy="50292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228600">
              <a:lnSpc>
                <a:spcPct val="120000"/>
              </a:lnSpc>
              <a:spcAft>
                <a:spcPts val="600"/>
              </a:spcAft>
              <a:buClr>
                <a:schemeClr val="tx1"/>
              </a:buClr>
              <a:buSzPct val="75000"/>
              <a:buFont typeface="Arial" panose="020B0604020202020204" pitchFamily="34" charset="0"/>
              <a:buChar char="•"/>
            </a:pPr>
            <a:r>
              <a:rPr lang="en-US" sz="4400" b="1"/>
              <a:t>SVM</a:t>
            </a:r>
            <a:endParaRPr lang="en-US"/>
          </a:p>
          <a:p>
            <a:pPr marL="342900" indent="-228600">
              <a:lnSpc>
                <a:spcPct val="120000"/>
              </a:lnSpc>
              <a:spcAft>
                <a:spcPts val="600"/>
              </a:spcAft>
              <a:buClr>
                <a:schemeClr val="tx1"/>
              </a:buClr>
              <a:buSzPct val="75000"/>
              <a:buFont typeface="Arial" panose="020B0604020202020204" pitchFamily="34" charset="0"/>
              <a:buChar char="•"/>
            </a:pPr>
            <a:r>
              <a:rPr lang="en-US" sz="4400" b="1"/>
              <a:t>Bi-LSTM</a:t>
            </a:r>
          </a:p>
          <a:p>
            <a:pPr marL="342900" indent="-228600">
              <a:lnSpc>
                <a:spcPct val="120000"/>
              </a:lnSpc>
              <a:spcAft>
                <a:spcPts val="600"/>
              </a:spcAft>
              <a:buClr>
                <a:schemeClr val="tx1"/>
              </a:buClr>
              <a:buSzPct val="75000"/>
              <a:buFont typeface="Arial" panose="020B0604020202020204" pitchFamily="34" charset="0"/>
              <a:buChar char="•"/>
            </a:pPr>
            <a:r>
              <a:rPr lang="en-US" sz="4400" b="1"/>
              <a:t>RNN</a:t>
            </a:r>
          </a:p>
          <a:p>
            <a:pPr marL="342900" indent="-228600">
              <a:lnSpc>
                <a:spcPct val="120000"/>
              </a:lnSpc>
              <a:spcAft>
                <a:spcPts val="600"/>
              </a:spcAft>
              <a:buClr>
                <a:schemeClr val="tx1"/>
              </a:buClr>
              <a:buSzPct val="75000"/>
              <a:buFont typeface="Arial" panose="020B0604020202020204" pitchFamily="34" charset="0"/>
              <a:buChar char="•"/>
            </a:pPr>
            <a:r>
              <a:rPr lang="en-US" sz="4400" b="1"/>
              <a:t>Meta Learning</a:t>
            </a:r>
          </a:p>
        </p:txBody>
      </p:sp>
    </p:spTree>
    <p:extLst>
      <p:ext uri="{BB962C8B-B14F-4D97-AF65-F5344CB8AC3E}">
        <p14:creationId xmlns:p14="http://schemas.microsoft.com/office/powerpoint/2010/main" val="84360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7A77168-59A8-0F63-585A-7F7E3B5C0EE2}"/>
              </a:ext>
            </a:extLst>
          </p:cNvPr>
          <p:cNvPicPr>
            <a:picLocks noChangeAspect="1"/>
          </p:cNvPicPr>
          <p:nvPr/>
        </p:nvPicPr>
        <p:blipFill rotWithShape="1">
          <a:blip r:embed="rId2"/>
          <a:srcRect t="29688"/>
          <a:stretch/>
        </p:blipFill>
        <p:spPr>
          <a:xfrm>
            <a:off x="-4" y="10"/>
            <a:ext cx="12192000" cy="6857990"/>
          </a:xfrm>
          <a:prstGeom prst="rect">
            <a:avLst/>
          </a:prstGeom>
        </p:spPr>
      </p:pic>
      <p:sp>
        <p:nvSpPr>
          <p:cNvPr id="18" name="Rectangle 17">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2A6E3-51D6-8DC9-F6D6-B21F254BB93E}"/>
              </a:ext>
            </a:extLst>
          </p:cNvPr>
          <p:cNvSpPr>
            <a:spLocks noGrp="1"/>
          </p:cNvSpPr>
          <p:nvPr>
            <p:ph type="ctrTitle"/>
          </p:nvPr>
        </p:nvSpPr>
        <p:spPr>
          <a:xfrm>
            <a:off x="647700" y="1327354"/>
            <a:ext cx="5448300" cy="3435145"/>
          </a:xfrm>
        </p:spPr>
        <p:txBody>
          <a:bodyPr>
            <a:normAutofit/>
          </a:bodyPr>
          <a:lstStyle/>
          <a:p>
            <a:r>
              <a:rPr lang="en-US"/>
              <a:t>Support</a:t>
            </a:r>
            <a:br>
              <a:rPr lang="en-US"/>
            </a:br>
            <a:r>
              <a:rPr lang="en-US"/>
              <a:t>vector</a:t>
            </a:r>
            <a:br>
              <a:rPr lang="en-US"/>
            </a:br>
            <a:r>
              <a:rPr lang="en-US"/>
              <a:t>machines</a:t>
            </a:r>
          </a:p>
        </p:txBody>
      </p:sp>
    </p:spTree>
    <p:extLst>
      <p:ext uri="{BB962C8B-B14F-4D97-AF65-F5344CB8AC3E}">
        <p14:creationId xmlns:p14="http://schemas.microsoft.com/office/powerpoint/2010/main" val="331541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706DB-5EF6-43ED-F1AD-93286626380D}"/>
              </a:ext>
            </a:extLst>
          </p:cNvPr>
          <p:cNvSpPr>
            <a:spLocks noGrp="1"/>
          </p:cNvSpPr>
          <p:nvPr>
            <p:ph idx="1"/>
          </p:nvPr>
        </p:nvSpPr>
        <p:spPr>
          <a:xfrm>
            <a:off x="652371" y="264425"/>
            <a:ext cx="10620855" cy="5042279"/>
          </a:xfrm>
        </p:spPr>
        <p:txBody>
          <a:bodyPr vert="horz" lIns="91440" tIns="45720" rIns="91440" bIns="45720" rtlCol="0" anchor="t">
            <a:normAutofit/>
          </a:bodyPr>
          <a:lstStyle/>
          <a:p>
            <a:r>
              <a:rPr lang="en-US"/>
              <a:t>Support Vector Machines (SVM) is a popular Supervised Learning algorithm used primarily in classification tasks.</a:t>
            </a:r>
          </a:p>
          <a:p>
            <a:r>
              <a:rPr lang="en-US"/>
              <a:t>The goal of the algorithm is to find an optimal hyperplane that separates the data points of different classes in a binary classification problem.</a:t>
            </a:r>
          </a:p>
          <a:p>
            <a:pPr marL="0" indent="0">
              <a:buNone/>
            </a:pPr>
            <a:endParaRPr lang="en-US"/>
          </a:p>
          <a:p>
            <a:endParaRPr lang="en-US"/>
          </a:p>
          <a:p>
            <a:endParaRPr lang="en-US"/>
          </a:p>
        </p:txBody>
      </p:sp>
      <p:pic>
        <p:nvPicPr>
          <p:cNvPr id="4" name="Picture 4" descr="Diagram, schematic&#10;&#10;Description automatically generated">
            <a:extLst>
              <a:ext uri="{FF2B5EF4-FFF2-40B4-BE49-F238E27FC236}">
                <a16:creationId xmlns:a16="http://schemas.microsoft.com/office/drawing/2014/main" id="{496A20D6-79BC-51EE-EB9D-652BF45CCF67}"/>
              </a:ext>
            </a:extLst>
          </p:cNvPr>
          <p:cNvPicPr>
            <a:picLocks noChangeAspect="1"/>
          </p:cNvPicPr>
          <p:nvPr/>
        </p:nvPicPr>
        <p:blipFill>
          <a:blip r:embed="rId2"/>
          <a:stretch>
            <a:fillRect/>
          </a:stretch>
        </p:blipFill>
        <p:spPr>
          <a:xfrm>
            <a:off x="2802340" y="2230272"/>
            <a:ext cx="6575945" cy="4387754"/>
          </a:xfrm>
          <a:prstGeom prst="rect">
            <a:avLst/>
          </a:prstGeom>
        </p:spPr>
      </p:pic>
    </p:spTree>
    <p:extLst>
      <p:ext uri="{BB962C8B-B14F-4D97-AF65-F5344CB8AC3E}">
        <p14:creationId xmlns:p14="http://schemas.microsoft.com/office/powerpoint/2010/main" val="308552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2D85-2A8C-9EC2-60C0-8F20BBEFC6C8}"/>
              </a:ext>
            </a:extLst>
          </p:cNvPr>
          <p:cNvSpPr>
            <a:spLocks noGrp="1"/>
          </p:cNvSpPr>
          <p:nvPr>
            <p:ph type="title"/>
          </p:nvPr>
        </p:nvSpPr>
        <p:spPr>
          <a:xfrm>
            <a:off x="652371" y="351999"/>
            <a:ext cx="10613856" cy="521531"/>
          </a:xfrm>
        </p:spPr>
        <p:txBody>
          <a:bodyPr>
            <a:normAutofit fontScale="90000"/>
          </a:bodyPr>
          <a:lstStyle/>
          <a:p>
            <a:pPr algn="ctr"/>
            <a:r>
              <a:rPr lang="en-US"/>
              <a:t>Pipeline</a:t>
            </a:r>
          </a:p>
        </p:txBody>
      </p:sp>
      <p:grpSp>
        <p:nvGrpSpPr>
          <p:cNvPr id="23" name="Group 22">
            <a:extLst>
              <a:ext uri="{FF2B5EF4-FFF2-40B4-BE49-F238E27FC236}">
                <a16:creationId xmlns:a16="http://schemas.microsoft.com/office/drawing/2014/main" id="{28944B26-5ED7-5B33-508D-F35C3AB4A645}"/>
              </a:ext>
            </a:extLst>
          </p:cNvPr>
          <p:cNvGrpSpPr/>
          <p:nvPr/>
        </p:nvGrpSpPr>
        <p:grpSpPr>
          <a:xfrm>
            <a:off x="1086133" y="1489880"/>
            <a:ext cx="9758150" cy="4469642"/>
            <a:chOff x="449237" y="1307910"/>
            <a:chExt cx="9758150" cy="4469642"/>
          </a:xfrm>
        </p:grpSpPr>
        <p:sp>
          <p:nvSpPr>
            <p:cNvPr id="5" name="Rectangle 4">
              <a:extLst>
                <a:ext uri="{FF2B5EF4-FFF2-40B4-BE49-F238E27FC236}">
                  <a16:creationId xmlns:a16="http://schemas.microsoft.com/office/drawing/2014/main" id="{A179FDFB-70C9-4FF6-7454-22F677BE0E73}"/>
                </a:ext>
              </a:extLst>
            </p:cNvPr>
            <p:cNvSpPr/>
            <p:nvPr/>
          </p:nvSpPr>
          <p:spPr>
            <a:xfrm>
              <a:off x="597089" y="1307910"/>
              <a:ext cx="1626358" cy="8643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Load the Data</a:t>
              </a:r>
            </a:p>
          </p:txBody>
        </p:sp>
        <p:sp>
          <p:nvSpPr>
            <p:cNvPr id="6" name="Rectangle 5">
              <a:extLst>
                <a:ext uri="{FF2B5EF4-FFF2-40B4-BE49-F238E27FC236}">
                  <a16:creationId xmlns:a16="http://schemas.microsoft.com/office/drawing/2014/main" id="{A7CFB927-9046-C9E7-DB92-947584126ABC}"/>
                </a:ext>
              </a:extLst>
            </p:cNvPr>
            <p:cNvSpPr/>
            <p:nvPr/>
          </p:nvSpPr>
          <p:spPr>
            <a:xfrm>
              <a:off x="3008193" y="1307910"/>
              <a:ext cx="1626358" cy="864358"/>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t>Data Pre - processing</a:t>
              </a:r>
            </a:p>
          </p:txBody>
        </p:sp>
        <p:sp>
          <p:nvSpPr>
            <p:cNvPr id="7" name="Rectangle 6">
              <a:extLst>
                <a:ext uri="{FF2B5EF4-FFF2-40B4-BE49-F238E27FC236}">
                  <a16:creationId xmlns:a16="http://schemas.microsoft.com/office/drawing/2014/main" id="{C7FD5275-233A-A4EA-FC2A-5901D2F77FB7}"/>
                </a:ext>
              </a:extLst>
            </p:cNvPr>
            <p:cNvSpPr/>
            <p:nvPr/>
          </p:nvSpPr>
          <p:spPr>
            <a:xfrm>
              <a:off x="5442044" y="1307910"/>
              <a:ext cx="1785581" cy="864358"/>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t>Join processed data</a:t>
              </a:r>
            </a:p>
          </p:txBody>
        </p:sp>
        <p:sp>
          <p:nvSpPr>
            <p:cNvPr id="8" name="Rectangle 7">
              <a:extLst>
                <a:ext uri="{FF2B5EF4-FFF2-40B4-BE49-F238E27FC236}">
                  <a16:creationId xmlns:a16="http://schemas.microsoft.com/office/drawing/2014/main" id="{836BBDD6-4E03-12A9-F5F2-3AC3A0B394A6}"/>
                </a:ext>
              </a:extLst>
            </p:cNvPr>
            <p:cNvSpPr/>
            <p:nvPr/>
          </p:nvSpPr>
          <p:spPr>
            <a:xfrm>
              <a:off x="8581029" y="1307910"/>
              <a:ext cx="1626358" cy="864358"/>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t>Split the Data</a:t>
              </a:r>
            </a:p>
          </p:txBody>
        </p:sp>
        <p:sp>
          <p:nvSpPr>
            <p:cNvPr id="9" name="Rectangle 8">
              <a:extLst>
                <a:ext uri="{FF2B5EF4-FFF2-40B4-BE49-F238E27FC236}">
                  <a16:creationId xmlns:a16="http://schemas.microsoft.com/office/drawing/2014/main" id="{6FE7907F-43E4-205F-75B7-E57C1C6A3993}"/>
                </a:ext>
              </a:extLst>
            </p:cNvPr>
            <p:cNvSpPr/>
            <p:nvPr/>
          </p:nvSpPr>
          <p:spPr>
            <a:xfrm>
              <a:off x="8535537" y="3002507"/>
              <a:ext cx="1626358" cy="864358"/>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t>TF - IDF</a:t>
              </a:r>
            </a:p>
          </p:txBody>
        </p:sp>
        <p:sp>
          <p:nvSpPr>
            <p:cNvPr id="10" name="Rectangle 9">
              <a:extLst>
                <a:ext uri="{FF2B5EF4-FFF2-40B4-BE49-F238E27FC236}">
                  <a16:creationId xmlns:a16="http://schemas.microsoft.com/office/drawing/2014/main" id="{6E787FE0-B34E-AA57-D58D-6FF9E75394A4}"/>
                </a:ext>
              </a:extLst>
            </p:cNvPr>
            <p:cNvSpPr/>
            <p:nvPr/>
          </p:nvSpPr>
          <p:spPr>
            <a:xfrm>
              <a:off x="8581029" y="4913194"/>
              <a:ext cx="1626358" cy="864358"/>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t>Initialize SVM Models</a:t>
              </a:r>
            </a:p>
          </p:txBody>
        </p:sp>
        <p:sp>
          <p:nvSpPr>
            <p:cNvPr id="11" name="Rectangle 10">
              <a:extLst>
                <a:ext uri="{FF2B5EF4-FFF2-40B4-BE49-F238E27FC236}">
                  <a16:creationId xmlns:a16="http://schemas.microsoft.com/office/drawing/2014/main" id="{60C1EDC7-B866-04AD-FF66-E1138A25B773}"/>
                </a:ext>
              </a:extLst>
            </p:cNvPr>
            <p:cNvSpPr/>
            <p:nvPr/>
          </p:nvSpPr>
          <p:spPr>
            <a:xfrm>
              <a:off x="5703626" y="4913194"/>
              <a:ext cx="1626358" cy="864358"/>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t>Train the model</a:t>
              </a:r>
            </a:p>
          </p:txBody>
        </p:sp>
        <p:sp>
          <p:nvSpPr>
            <p:cNvPr id="12" name="Rectangle 11">
              <a:extLst>
                <a:ext uri="{FF2B5EF4-FFF2-40B4-BE49-F238E27FC236}">
                  <a16:creationId xmlns:a16="http://schemas.microsoft.com/office/drawing/2014/main" id="{DBE148BA-4EB4-E650-21CD-C42DF9C4481B}"/>
                </a:ext>
              </a:extLst>
            </p:cNvPr>
            <p:cNvSpPr/>
            <p:nvPr/>
          </p:nvSpPr>
          <p:spPr>
            <a:xfrm>
              <a:off x="3224283" y="4913194"/>
              <a:ext cx="1626358" cy="864358"/>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t>Vectorize test data</a:t>
              </a:r>
            </a:p>
          </p:txBody>
        </p:sp>
        <p:sp>
          <p:nvSpPr>
            <p:cNvPr id="13" name="Rectangle 12">
              <a:extLst>
                <a:ext uri="{FF2B5EF4-FFF2-40B4-BE49-F238E27FC236}">
                  <a16:creationId xmlns:a16="http://schemas.microsoft.com/office/drawing/2014/main" id="{D291A9F1-1DF2-984C-24AC-26598E0FF417}"/>
                </a:ext>
              </a:extLst>
            </p:cNvPr>
            <p:cNvSpPr/>
            <p:nvPr/>
          </p:nvSpPr>
          <p:spPr>
            <a:xfrm>
              <a:off x="449237" y="4913193"/>
              <a:ext cx="1626358" cy="864358"/>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t>Predictions</a:t>
              </a:r>
            </a:p>
          </p:txBody>
        </p:sp>
        <p:sp>
          <p:nvSpPr>
            <p:cNvPr id="14" name="Arrow: Right 13">
              <a:extLst>
                <a:ext uri="{FF2B5EF4-FFF2-40B4-BE49-F238E27FC236}">
                  <a16:creationId xmlns:a16="http://schemas.microsoft.com/office/drawing/2014/main" id="{FE7ED3CE-5796-00C3-223E-D5DB4F922BF1}"/>
                </a:ext>
              </a:extLst>
            </p:cNvPr>
            <p:cNvSpPr/>
            <p:nvPr/>
          </p:nvSpPr>
          <p:spPr>
            <a:xfrm>
              <a:off x="2317276" y="1663320"/>
              <a:ext cx="659641" cy="1819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2957098-63AD-2067-1A19-04836DF374F6}"/>
                </a:ext>
              </a:extLst>
            </p:cNvPr>
            <p:cNvSpPr/>
            <p:nvPr/>
          </p:nvSpPr>
          <p:spPr>
            <a:xfrm>
              <a:off x="4705633" y="1651946"/>
              <a:ext cx="659641" cy="1819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36E9F866-A6B7-937A-CA6A-8AA02CE11C73}"/>
                </a:ext>
              </a:extLst>
            </p:cNvPr>
            <p:cNvSpPr/>
            <p:nvPr/>
          </p:nvSpPr>
          <p:spPr>
            <a:xfrm>
              <a:off x="7435186" y="1663319"/>
              <a:ext cx="978088" cy="1819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56D049BC-9810-B00F-B8AA-424C835CFC83}"/>
                </a:ext>
              </a:extLst>
            </p:cNvPr>
            <p:cNvSpPr/>
            <p:nvPr/>
          </p:nvSpPr>
          <p:spPr>
            <a:xfrm>
              <a:off x="9303224" y="2268939"/>
              <a:ext cx="204716" cy="6937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8F58AC85-4663-0185-BC9E-CD1931013724}"/>
                </a:ext>
              </a:extLst>
            </p:cNvPr>
            <p:cNvSpPr/>
            <p:nvPr/>
          </p:nvSpPr>
          <p:spPr>
            <a:xfrm>
              <a:off x="9297537" y="3994812"/>
              <a:ext cx="216089" cy="8529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32436A03-2201-6231-3E3A-8DF72F1598B5}"/>
                </a:ext>
              </a:extLst>
            </p:cNvPr>
            <p:cNvSpPr/>
            <p:nvPr/>
          </p:nvSpPr>
          <p:spPr>
            <a:xfrm>
              <a:off x="7440873" y="5223111"/>
              <a:ext cx="966716" cy="23883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AFE49149-900F-B0E8-F33A-46925B8927A0}"/>
                </a:ext>
              </a:extLst>
            </p:cNvPr>
            <p:cNvSpPr/>
            <p:nvPr/>
          </p:nvSpPr>
          <p:spPr>
            <a:xfrm>
              <a:off x="4927410" y="5245857"/>
              <a:ext cx="659642" cy="19334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21">
              <a:extLst>
                <a:ext uri="{FF2B5EF4-FFF2-40B4-BE49-F238E27FC236}">
                  <a16:creationId xmlns:a16="http://schemas.microsoft.com/office/drawing/2014/main" id="{2206D4B3-7151-70F9-A412-92F31FAD74AE}"/>
                </a:ext>
              </a:extLst>
            </p:cNvPr>
            <p:cNvSpPr/>
            <p:nvPr/>
          </p:nvSpPr>
          <p:spPr>
            <a:xfrm>
              <a:off x="2220604" y="5257229"/>
              <a:ext cx="898477" cy="18197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1614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FFBA0-3DCA-5D14-A1C9-2BB795A9F34B}"/>
              </a:ext>
            </a:extLst>
          </p:cNvPr>
          <p:cNvSpPr>
            <a:spLocks noGrp="1"/>
          </p:cNvSpPr>
          <p:nvPr>
            <p:ph type="title"/>
          </p:nvPr>
        </p:nvSpPr>
        <p:spPr>
          <a:xfrm>
            <a:off x="8153399" y="647701"/>
            <a:ext cx="3386227" cy="2406275"/>
          </a:xfrm>
        </p:spPr>
        <p:txBody>
          <a:bodyPr vert="horz" lIns="91440" tIns="45720" rIns="91440" bIns="45720" rtlCol="0" anchor="b">
            <a:normAutofit/>
          </a:bodyPr>
          <a:lstStyle/>
          <a:p>
            <a:r>
              <a:rPr lang="en-US" sz="2500" kern="1200" cap="all" spc="300" baseline="0">
                <a:highlight>
                  <a:srgbClr val="000000"/>
                </a:highlight>
                <a:latin typeface="+mj-lt"/>
                <a:ea typeface="+mj-ea"/>
                <a:cs typeface="+mj-cs"/>
              </a:rPr>
              <a:t>Data preprocessing</a:t>
            </a:r>
          </a:p>
        </p:txBody>
      </p:sp>
      <p:pic>
        <p:nvPicPr>
          <p:cNvPr id="5" name="Picture 5" descr="Text&#10;&#10;Description automatically generated">
            <a:extLst>
              <a:ext uri="{FF2B5EF4-FFF2-40B4-BE49-F238E27FC236}">
                <a16:creationId xmlns:a16="http://schemas.microsoft.com/office/drawing/2014/main" id="{951626F0-BEF8-4A9A-E9E9-CAF1775B4184}"/>
              </a:ext>
            </a:extLst>
          </p:cNvPr>
          <p:cNvPicPr>
            <a:picLocks noChangeAspect="1"/>
          </p:cNvPicPr>
          <p:nvPr/>
        </p:nvPicPr>
        <p:blipFill>
          <a:blip r:embed="rId2"/>
          <a:stretch>
            <a:fillRect/>
          </a:stretch>
        </p:blipFill>
        <p:spPr>
          <a:xfrm>
            <a:off x="660592" y="1718891"/>
            <a:ext cx="6840434" cy="3420217"/>
          </a:xfrm>
          <a:prstGeom prst="rect">
            <a:avLst/>
          </a:prstGeom>
        </p:spPr>
      </p:pic>
      <p:sp>
        <p:nvSpPr>
          <p:cNvPr id="6" name="TextBox 5">
            <a:extLst>
              <a:ext uri="{FF2B5EF4-FFF2-40B4-BE49-F238E27FC236}">
                <a16:creationId xmlns:a16="http://schemas.microsoft.com/office/drawing/2014/main" id="{7D85BCDB-DEAF-4C86-676B-B69173AB408C}"/>
              </a:ext>
            </a:extLst>
          </p:cNvPr>
          <p:cNvSpPr txBox="1"/>
          <p:nvPr/>
        </p:nvSpPr>
        <p:spPr>
          <a:xfrm>
            <a:off x="8153400" y="3429000"/>
            <a:ext cx="3390900" cy="25146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120000"/>
              </a:lnSpc>
              <a:spcBef>
                <a:spcPts val="1000"/>
              </a:spcBef>
              <a:buClr>
                <a:schemeClr val="tx1"/>
              </a:buClr>
              <a:buSzPct val="75000"/>
              <a:buFont typeface="Arial" panose="020B0604020202020204" pitchFamily="34" charset="0"/>
              <a:buChar char="•"/>
            </a:pPr>
            <a:r>
              <a:rPr lang="en-US" sz="2000"/>
              <a:t>Remove punctuations, emojis, numbers and urls from the text, Convert text to lowercase</a:t>
            </a:r>
          </a:p>
          <a:p>
            <a:pPr marL="285750" indent="-228600">
              <a:lnSpc>
                <a:spcPct val="120000"/>
              </a:lnSpc>
              <a:spcBef>
                <a:spcPts val="1000"/>
              </a:spcBef>
              <a:buClr>
                <a:schemeClr val="tx1"/>
              </a:buClr>
              <a:buSzPct val="75000"/>
              <a:buFont typeface="Arial" panose="020B0604020202020204" pitchFamily="34" charset="0"/>
              <a:buChar char="•"/>
            </a:pPr>
            <a:r>
              <a:rPr lang="en-US" sz="2000"/>
              <a:t>Drop missing values</a:t>
            </a:r>
          </a:p>
        </p:txBody>
      </p:sp>
    </p:spTree>
    <p:extLst>
      <p:ext uri="{BB962C8B-B14F-4D97-AF65-F5344CB8AC3E}">
        <p14:creationId xmlns:p14="http://schemas.microsoft.com/office/powerpoint/2010/main" val="413112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4949E98-B258-F0B1-40CC-493535EB95E8}"/>
              </a:ext>
            </a:extLst>
          </p:cNvPr>
          <p:cNvSpPr>
            <a:spLocks noGrp="1"/>
          </p:cNvSpPr>
          <p:nvPr>
            <p:ph type="title"/>
          </p:nvPr>
        </p:nvSpPr>
        <p:spPr>
          <a:xfrm>
            <a:off x="914398" y="647701"/>
            <a:ext cx="9534525" cy="941760"/>
          </a:xfrm>
        </p:spPr>
        <p:txBody>
          <a:bodyPr vert="horz" lIns="91440" tIns="45720" rIns="91440" bIns="45720" rtlCol="0" anchor="ctr">
            <a:normAutofit/>
          </a:bodyPr>
          <a:lstStyle/>
          <a:p>
            <a:pPr>
              <a:lnSpc>
                <a:spcPct val="110000"/>
              </a:lnSpc>
            </a:pPr>
            <a:r>
              <a:rPr lang="en-US" sz="2500"/>
              <a:t>Converting tweets to TF-IDF Representation</a:t>
            </a:r>
          </a:p>
        </p:txBody>
      </p:sp>
      <p:pic>
        <p:nvPicPr>
          <p:cNvPr id="3" name="Picture 4">
            <a:extLst>
              <a:ext uri="{FF2B5EF4-FFF2-40B4-BE49-F238E27FC236}">
                <a16:creationId xmlns:a16="http://schemas.microsoft.com/office/drawing/2014/main" id="{6D4926A5-E423-AAB6-EFAB-C8AE50C070F8}"/>
              </a:ext>
            </a:extLst>
          </p:cNvPr>
          <p:cNvPicPr>
            <a:picLocks noChangeAspect="1"/>
          </p:cNvPicPr>
          <p:nvPr/>
        </p:nvPicPr>
        <p:blipFill>
          <a:blip r:embed="rId2"/>
          <a:stretch>
            <a:fillRect/>
          </a:stretch>
        </p:blipFill>
        <p:spPr>
          <a:xfrm>
            <a:off x="2177961" y="2173970"/>
            <a:ext cx="7836078" cy="3769629"/>
          </a:xfrm>
          <a:prstGeom prst="rect">
            <a:avLst/>
          </a:prstGeom>
        </p:spPr>
      </p:pic>
    </p:spTree>
    <p:extLst>
      <p:ext uri="{BB962C8B-B14F-4D97-AF65-F5344CB8AC3E}">
        <p14:creationId xmlns:p14="http://schemas.microsoft.com/office/powerpoint/2010/main" val="215821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5C50CD-6D19-9DF7-B60B-ACA489A458DE}"/>
              </a:ext>
            </a:extLst>
          </p:cNvPr>
          <p:cNvSpPr>
            <a:spLocks noGrp="1"/>
          </p:cNvSpPr>
          <p:nvPr>
            <p:ph type="title"/>
          </p:nvPr>
        </p:nvSpPr>
        <p:spPr>
          <a:xfrm>
            <a:off x="660592" y="914399"/>
            <a:ext cx="4787709" cy="1447801"/>
          </a:xfrm>
        </p:spPr>
        <p:txBody>
          <a:bodyPr vert="horz" lIns="91440" tIns="45720" rIns="91440" bIns="45720" rtlCol="0" anchor="b">
            <a:normAutofit/>
          </a:bodyPr>
          <a:lstStyle/>
          <a:p>
            <a:r>
              <a:rPr lang="en-US" kern="1200" cap="all" spc="300" baseline="0">
                <a:highlight>
                  <a:srgbClr val="000000"/>
                </a:highlight>
                <a:latin typeface="+mj-lt"/>
                <a:ea typeface="+mj-ea"/>
                <a:cs typeface="+mj-cs"/>
              </a:rPr>
              <a:t>MODEL ARCHITECTURE</a:t>
            </a:r>
          </a:p>
        </p:txBody>
      </p:sp>
      <p:sp>
        <p:nvSpPr>
          <p:cNvPr id="4" name="TextBox 3">
            <a:extLst>
              <a:ext uri="{FF2B5EF4-FFF2-40B4-BE49-F238E27FC236}">
                <a16:creationId xmlns:a16="http://schemas.microsoft.com/office/drawing/2014/main" id="{4805A5CE-77A8-7B4F-4F14-76E77D5DCBDE}"/>
              </a:ext>
            </a:extLst>
          </p:cNvPr>
          <p:cNvSpPr txBox="1"/>
          <p:nvPr/>
        </p:nvSpPr>
        <p:spPr>
          <a:xfrm>
            <a:off x="660592" y="2884869"/>
            <a:ext cx="4787710" cy="332543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110000"/>
              </a:lnSpc>
              <a:spcAft>
                <a:spcPts val="600"/>
              </a:spcAft>
              <a:buClr>
                <a:schemeClr val="tx1"/>
              </a:buClr>
              <a:buSzPct val="75000"/>
              <a:buFont typeface="Arial" panose="020B0604020202020204" pitchFamily="34" charset="0"/>
              <a:buChar char="•"/>
            </a:pPr>
            <a:r>
              <a:rPr lang="en-US" sz="2000"/>
              <a:t>This code snippet creates three instances of the Support Vector Machine (SVM) classifier using the 'SVC()' class. Each instance is assigned to a variable named '</a:t>
            </a:r>
            <a:r>
              <a:rPr lang="en-US" sz="2000" err="1"/>
              <a:t>svm_a</a:t>
            </a:r>
            <a:r>
              <a:rPr lang="en-US" sz="2000"/>
              <a:t>', '</a:t>
            </a:r>
            <a:r>
              <a:rPr lang="en-US" sz="2000" err="1"/>
              <a:t>svm_b</a:t>
            </a:r>
            <a:r>
              <a:rPr lang="en-US" sz="2000"/>
              <a:t>', and '</a:t>
            </a:r>
            <a:r>
              <a:rPr lang="en-US" sz="2000" err="1"/>
              <a:t>svm_c</a:t>
            </a:r>
            <a:r>
              <a:rPr lang="en-US" sz="2000"/>
              <a:t>'.</a:t>
            </a:r>
          </a:p>
          <a:p>
            <a:pPr marL="285750" indent="-228600">
              <a:lnSpc>
                <a:spcPct val="110000"/>
              </a:lnSpc>
              <a:spcAft>
                <a:spcPts val="600"/>
              </a:spcAft>
              <a:buClr>
                <a:schemeClr val="tx1"/>
              </a:buClr>
              <a:buSzPct val="75000"/>
              <a:buFont typeface="Arial" panose="020B0604020202020204" pitchFamily="34" charset="0"/>
              <a:buChar char="•"/>
            </a:pPr>
            <a:endParaRPr lang="en-US" sz="2000"/>
          </a:p>
          <a:p>
            <a:pPr marL="285750" indent="-228600">
              <a:lnSpc>
                <a:spcPct val="110000"/>
              </a:lnSpc>
              <a:spcAft>
                <a:spcPts val="600"/>
              </a:spcAft>
              <a:buClr>
                <a:schemeClr val="tx1"/>
              </a:buClr>
              <a:buSzPct val="75000"/>
              <a:buFont typeface="Arial" panose="020B0604020202020204" pitchFamily="34" charset="0"/>
              <a:buChar char="•"/>
            </a:pPr>
            <a:r>
              <a:rPr lang="en-US" sz="2000"/>
              <a:t>The 'fit()' method is used to train the 3 SVM models</a:t>
            </a:r>
          </a:p>
        </p:txBody>
      </p:sp>
      <p:pic>
        <p:nvPicPr>
          <p:cNvPr id="5" name="Picture 5" descr="Text&#10;&#10;Description automatically generated">
            <a:extLst>
              <a:ext uri="{FF2B5EF4-FFF2-40B4-BE49-F238E27FC236}">
                <a16:creationId xmlns:a16="http://schemas.microsoft.com/office/drawing/2014/main" id="{95189564-577B-E64E-1F06-1F6B1A193FB0}"/>
              </a:ext>
            </a:extLst>
          </p:cNvPr>
          <p:cNvPicPr>
            <a:picLocks noChangeAspect="1"/>
          </p:cNvPicPr>
          <p:nvPr/>
        </p:nvPicPr>
        <p:blipFill>
          <a:blip r:embed="rId2"/>
          <a:stretch>
            <a:fillRect/>
          </a:stretch>
        </p:blipFill>
        <p:spPr>
          <a:xfrm>
            <a:off x="6321287" y="2111640"/>
            <a:ext cx="5223013" cy="2634720"/>
          </a:xfrm>
          <a:prstGeom prst="rect">
            <a:avLst/>
          </a:prstGeom>
        </p:spPr>
      </p:pic>
    </p:spTree>
    <p:extLst>
      <p:ext uri="{BB962C8B-B14F-4D97-AF65-F5344CB8AC3E}">
        <p14:creationId xmlns:p14="http://schemas.microsoft.com/office/powerpoint/2010/main" val="213053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9D321A3-BEE5-D01A-5E61-906F351BE947}"/>
              </a:ext>
            </a:extLst>
          </p:cNvPr>
          <p:cNvSpPr txBox="1"/>
          <p:nvPr/>
        </p:nvSpPr>
        <p:spPr>
          <a:xfrm>
            <a:off x="914398" y="647701"/>
            <a:ext cx="9534525" cy="9417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20000"/>
              </a:lnSpc>
              <a:spcBef>
                <a:spcPct val="0"/>
              </a:spcBef>
              <a:spcAft>
                <a:spcPts val="600"/>
              </a:spcAft>
            </a:pPr>
            <a:r>
              <a:rPr lang="en-US" sz="3200" b="1" cap="all" spc="300">
                <a:solidFill>
                  <a:srgbClr val="FFFFFF"/>
                </a:solidFill>
                <a:highlight>
                  <a:srgbClr val="000000"/>
                </a:highlight>
                <a:latin typeface="+mj-lt"/>
                <a:ea typeface="+mj-ea"/>
                <a:cs typeface="+mj-cs"/>
              </a:rPr>
              <a:t>TEAM MEMBERS</a:t>
            </a:r>
            <a:endParaRPr lang="en-US" sz="3200" cap="all" spc="300">
              <a:solidFill>
                <a:srgbClr val="FFFFFF"/>
              </a:solidFill>
              <a:highlight>
                <a:srgbClr val="000000"/>
              </a:highlight>
              <a:latin typeface="+mj-lt"/>
              <a:ea typeface="+mj-ea"/>
              <a:cs typeface="+mj-cs"/>
            </a:endParaRPr>
          </a:p>
        </p:txBody>
      </p:sp>
      <p:sp>
        <p:nvSpPr>
          <p:cNvPr id="7" name="TextBox 6">
            <a:extLst>
              <a:ext uri="{FF2B5EF4-FFF2-40B4-BE49-F238E27FC236}">
                <a16:creationId xmlns:a16="http://schemas.microsoft.com/office/drawing/2014/main" id="{612027C7-1DC3-257F-A31B-2ABCCFA9004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54E38187-38A5-5EA0-4B19-71BEE1D07E21}"/>
              </a:ext>
            </a:extLst>
          </p:cNvPr>
          <p:cNvGraphicFramePr>
            <a:graphicFrameLocks noGrp="1"/>
          </p:cNvGraphicFramePr>
          <p:nvPr>
            <p:extLst>
              <p:ext uri="{D42A27DB-BD31-4B8C-83A1-F6EECF244321}">
                <p14:modId xmlns:p14="http://schemas.microsoft.com/office/powerpoint/2010/main" val="3821461115"/>
              </p:ext>
            </p:extLst>
          </p:nvPr>
        </p:nvGraphicFramePr>
        <p:xfrm>
          <a:off x="949079" y="2173970"/>
          <a:ext cx="10293843" cy="3141360"/>
        </p:xfrm>
        <a:graphic>
          <a:graphicData uri="http://schemas.openxmlformats.org/drawingml/2006/table">
            <a:tbl>
              <a:tblPr firstRow="1" bandRow="1">
                <a:noFill/>
                <a:tableStyleId>{5C22544A-7EE6-4342-B048-85BDC9FD1C3A}</a:tableStyleId>
              </a:tblPr>
              <a:tblGrid>
                <a:gridCol w="5411272">
                  <a:extLst>
                    <a:ext uri="{9D8B030D-6E8A-4147-A177-3AD203B41FA5}">
                      <a16:colId xmlns:a16="http://schemas.microsoft.com/office/drawing/2014/main" val="2385451813"/>
                    </a:ext>
                  </a:extLst>
                </a:gridCol>
                <a:gridCol w="4882571">
                  <a:extLst>
                    <a:ext uri="{9D8B030D-6E8A-4147-A177-3AD203B41FA5}">
                      <a16:colId xmlns:a16="http://schemas.microsoft.com/office/drawing/2014/main" val="1430787422"/>
                    </a:ext>
                  </a:extLst>
                </a:gridCol>
              </a:tblGrid>
              <a:tr h="628272">
                <a:tc>
                  <a:txBody>
                    <a:bodyPr/>
                    <a:lstStyle/>
                    <a:p>
                      <a:pPr marL="0" rtl="0" latinLnBrk="0">
                        <a:spcBef>
                          <a:spcPts val="0"/>
                        </a:spcBef>
                        <a:spcAft>
                          <a:spcPts val="0"/>
                        </a:spcAft>
                      </a:pPr>
                      <a:r>
                        <a:rPr lang="en-GB" sz="2100" b="1" kern="1200">
                          <a:solidFill>
                            <a:schemeClr val="tx1"/>
                          </a:solidFill>
                          <a:effectLst/>
                        </a:rPr>
                        <a:t>NAME</a:t>
                      </a:r>
                      <a:endParaRPr lang="en-GB" sz="2100" b="1">
                        <a:solidFill>
                          <a:schemeClr val="tx1"/>
                        </a:solidFill>
                        <a:effectLst/>
                      </a:endParaRPr>
                    </a:p>
                  </a:txBody>
                  <a:tcPr marL="256437" marR="0" marT="128219" marB="12821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rtl="0" latinLnBrk="0">
                        <a:spcBef>
                          <a:spcPts val="0"/>
                        </a:spcBef>
                        <a:spcAft>
                          <a:spcPts val="0"/>
                        </a:spcAft>
                      </a:pPr>
                      <a:r>
                        <a:rPr lang="en-GB" sz="2100" b="1" kern="1200">
                          <a:solidFill>
                            <a:schemeClr val="tx1"/>
                          </a:solidFill>
                          <a:effectLst/>
                        </a:rPr>
                        <a:t>ROLL NUMBER</a:t>
                      </a:r>
                      <a:endParaRPr lang="en-GB" sz="2100" b="1">
                        <a:solidFill>
                          <a:schemeClr val="tx1"/>
                        </a:solidFill>
                        <a:effectLst/>
                      </a:endParaRPr>
                    </a:p>
                  </a:txBody>
                  <a:tcPr marL="256437" marR="0" marT="128219" marB="12821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100520547"/>
                  </a:ext>
                </a:extLst>
              </a:tr>
              <a:tr h="628272">
                <a:tc>
                  <a:txBody>
                    <a:bodyPr/>
                    <a:lstStyle/>
                    <a:p>
                      <a:pPr marL="0" rtl="0" latinLnBrk="0">
                        <a:spcBef>
                          <a:spcPts val="0"/>
                        </a:spcBef>
                        <a:spcAft>
                          <a:spcPts val="0"/>
                        </a:spcAft>
                      </a:pPr>
                      <a:r>
                        <a:rPr lang="en-GB" sz="2100">
                          <a:solidFill>
                            <a:schemeClr val="tx1"/>
                          </a:solidFill>
                          <a:effectLst/>
                        </a:rPr>
                        <a:t>DINESH KUMAR M. R.</a:t>
                      </a:r>
                    </a:p>
                  </a:txBody>
                  <a:tcPr marL="256437" marR="0" marT="128219" marB="12821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r>
                        <a:rPr lang="en-GB" sz="2100">
                          <a:solidFill>
                            <a:schemeClr val="tx1"/>
                          </a:solidFill>
                          <a:effectLst/>
                        </a:rPr>
                        <a:t>CB.EN.U4AIE20011</a:t>
                      </a:r>
                    </a:p>
                  </a:txBody>
                  <a:tcPr marL="256437" marR="0" marT="128219" marB="12821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430836636"/>
                  </a:ext>
                </a:extLst>
              </a:tr>
              <a:tr h="628272">
                <a:tc>
                  <a:txBody>
                    <a:bodyPr/>
                    <a:lstStyle/>
                    <a:p>
                      <a:pPr marL="0" rtl="0" latinLnBrk="0">
                        <a:spcBef>
                          <a:spcPts val="0"/>
                        </a:spcBef>
                        <a:spcAft>
                          <a:spcPts val="0"/>
                        </a:spcAft>
                      </a:pPr>
                      <a:r>
                        <a:rPr lang="en-GB" sz="2100">
                          <a:solidFill>
                            <a:schemeClr val="tx1"/>
                          </a:solidFill>
                          <a:effectLst/>
                        </a:rPr>
                        <a:t>K. S. PAVAL</a:t>
                      </a:r>
                    </a:p>
                  </a:txBody>
                  <a:tcPr marL="256437" marR="0" marT="128219" marB="128219" anchor="ctr">
                    <a:lnL w="9525" cap="flat" cmpd="sng" algn="ctr">
                      <a:solidFill>
                        <a:srgbClr val="D8DCDC"/>
                      </a:solidFill>
                      <a:prstDash val="solid"/>
                    </a:lnL>
                    <a:lnR w="9525" cap="flat" cmpd="sng" algn="ctr">
                      <a:solidFill>
                        <a:srgbClr val="D8DC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r>
                        <a:rPr lang="en-GB" sz="2100">
                          <a:solidFill>
                            <a:schemeClr val="tx1"/>
                          </a:solidFill>
                          <a:effectLst/>
                        </a:rPr>
                        <a:t>CB.EN.U4AIE20047</a:t>
                      </a:r>
                    </a:p>
                  </a:txBody>
                  <a:tcPr marL="256437" marR="0" marT="128219" marB="128219" anchor="ctr">
                    <a:lnL w="9525" cap="flat" cmpd="sng" algn="ctr">
                      <a:solidFill>
                        <a:srgbClr val="D8DCDC"/>
                      </a:solidFill>
                      <a:prstDash val="solid"/>
                      <a:round/>
                      <a:headEnd type="none" w="med" len="med"/>
                      <a:tailEnd type="none" w="med" len="me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26543049"/>
                  </a:ext>
                </a:extLst>
              </a:tr>
              <a:tr h="628272">
                <a:tc>
                  <a:txBody>
                    <a:bodyPr/>
                    <a:lstStyle/>
                    <a:p>
                      <a:pPr marL="0" rtl="0" latinLnBrk="0">
                        <a:spcBef>
                          <a:spcPts val="0"/>
                        </a:spcBef>
                        <a:spcAft>
                          <a:spcPts val="0"/>
                        </a:spcAft>
                      </a:pPr>
                      <a:r>
                        <a:rPr lang="en-GB" sz="2100">
                          <a:solidFill>
                            <a:schemeClr val="tx1"/>
                          </a:solidFill>
                          <a:effectLst/>
                        </a:rPr>
                        <a:t>SHREYA SANGHAMITRA</a:t>
                      </a:r>
                    </a:p>
                  </a:txBody>
                  <a:tcPr marL="256437" marR="0" marT="128219" marB="12821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r>
                        <a:rPr lang="en-GB" sz="2100">
                          <a:solidFill>
                            <a:schemeClr val="tx1"/>
                          </a:solidFill>
                          <a:effectLst/>
                        </a:rPr>
                        <a:t>CB.EN.U4AIE20066</a:t>
                      </a:r>
                    </a:p>
                  </a:txBody>
                  <a:tcPr marL="256437" marR="0" marT="128219" marB="12821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975581891"/>
                  </a:ext>
                </a:extLst>
              </a:tr>
              <a:tr h="628272">
                <a:tc>
                  <a:txBody>
                    <a:bodyPr/>
                    <a:lstStyle/>
                    <a:p>
                      <a:pPr marL="0" rtl="0" latinLnBrk="0">
                        <a:spcBef>
                          <a:spcPts val="0"/>
                        </a:spcBef>
                        <a:spcAft>
                          <a:spcPts val="0"/>
                        </a:spcAft>
                      </a:pPr>
                      <a:r>
                        <a:rPr lang="en-GB" sz="2100">
                          <a:solidFill>
                            <a:schemeClr val="tx1"/>
                          </a:solidFill>
                          <a:effectLst/>
                        </a:rPr>
                        <a:t>N. T. SHRISH SURYA </a:t>
                      </a:r>
                    </a:p>
                  </a:txBody>
                  <a:tcPr marL="256437" marR="0" marT="128219" marB="12821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r>
                        <a:rPr lang="en-GB" sz="2100">
                          <a:solidFill>
                            <a:schemeClr val="tx1"/>
                          </a:solidFill>
                          <a:effectLst/>
                        </a:rPr>
                        <a:t>CB.EN.U4AIE20067</a:t>
                      </a:r>
                    </a:p>
                  </a:txBody>
                  <a:tcPr marL="256437" marR="0" marT="128219" marB="12821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502946766"/>
                  </a:ext>
                </a:extLst>
              </a:tr>
            </a:tbl>
          </a:graphicData>
        </a:graphic>
      </p:graphicFrame>
    </p:spTree>
    <p:extLst>
      <p:ext uri="{BB962C8B-B14F-4D97-AF65-F5344CB8AC3E}">
        <p14:creationId xmlns:p14="http://schemas.microsoft.com/office/powerpoint/2010/main" val="2726150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224C-172F-09E1-8D0E-D29AF86C1D30}"/>
              </a:ext>
            </a:extLst>
          </p:cNvPr>
          <p:cNvSpPr>
            <a:spLocks noGrp="1"/>
          </p:cNvSpPr>
          <p:nvPr>
            <p:ph type="title"/>
          </p:nvPr>
        </p:nvSpPr>
        <p:spPr/>
        <p:txBody>
          <a:bodyPr/>
          <a:lstStyle/>
          <a:p>
            <a:r>
              <a:rPr lang="en-US"/>
              <a:t>CONFUSION MATRIX</a:t>
            </a:r>
          </a:p>
        </p:txBody>
      </p:sp>
      <p:pic>
        <p:nvPicPr>
          <p:cNvPr id="3" name="Picture 3" descr="A picture containing text, screenshot, diagram, rectangle&#10;&#10;Description automatically generated">
            <a:extLst>
              <a:ext uri="{FF2B5EF4-FFF2-40B4-BE49-F238E27FC236}">
                <a16:creationId xmlns:a16="http://schemas.microsoft.com/office/drawing/2014/main" id="{D8555AAB-447D-60B8-48DA-C293A25BC55F}"/>
              </a:ext>
            </a:extLst>
          </p:cNvPr>
          <p:cNvPicPr>
            <a:picLocks noChangeAspect="1"/>
          </p:cNvPicPr>
          <p:nvPr/>
        </p:nvPicPr>
        <p:blipFill>
          <a:blip r:embed="rId2"/>
          <a:stretch>
            <a:fillRect/>
          </a:stretch>
        </p:blipFill>
        <p:spPr>
          <a:xfrm>
            <a:off x="3461359" y="1912981"/>
            <a:ext cx="6175269" cy="4943638"/>
          </a:xfrm>
          <a:prstGeom prst="rect">
            <a:avLst/>
          </a:prstGeom>
        </p:spPr>
      </p:pic>
    </p:spTree>
    <p:extLst>
      <p:ext uri="{BB962C8B-B14F-4D97-AF65-F5344CB8AC3E}">
        <p14:creationId xmlns:p14="http://schemas.microsoft.com/office/powerpoint/2010/main" val="4100590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7A77168-59A8-0F63-585A-7F7E3B5C0EE2}"/>
              </a:ext>
            </a:extLst>
          </p:cNvPr>
          <p:cNvPicPr>
            <a:picLocks noChangeAspect="1"/>
          </p:cNvPicPr>
          <p:nvPr/>
        </p:nvPicPr>
        <p:blipFill rotWithShape="1">
          <a:blip r:embed="rId2"/>
          <a:srcRect t="29688"/>
          <a:stretch/>
        </p:blipFill>
        <p:spPr>
          <a:xfrm>
            <a:off x="-4" y="10"/>
            <a:ext cx="12192000" cy="6857990"/>
          </a:xfrm>
          <a:prstGeom prst="rect">
            <a:avLst/>
          </a:prstGeom>
        </p:spPr>
      </p:pic>
      <p:sp>
        <p:nvSpPr>
          <p:cNvPr id="18" name="Rectangle 17">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2A6E3-51D6-8DC9-F6D6-B21F254BB93E}"/>
              </a:ext>
            </a:extLst>
          </p:cNvPr>
          <p:cNvSpPr>
            <a:spLocks noGrp="1"/>
          </p:cNvSpPr>
          <p:nvPr>
            <p:ph type="ctrTitle"/>
          </p:nvPr>
        </p:nvSpPr>
        <p:spPr>
          <a:xfrm>
            <a:off x="647700" y="1327354"/>
            <a:ext cx="5448300" cy="3435145"/>
          </a:xfrm>
        </p:spPr>
        <p:txBody>
          <a:bodyPr>
            <a:normAutofit/>
          </a:bodyPr>
          <a:lstStyle/>
          <a:p>
            <a:r>
              <a:rPr lang="en-US" sz="3300"/>
              <a:t>BiLSTM</a:t>
            </a:r>
            <a:br>
              <a:rPr lang="en-US" sz="3300"/>
            </a:br>
            <a:r>
              <a:rPr lang="en-US" sz="3300"/>
              <a:t>(</a:t>
            </a:r>
            <a:r>
              <a:rPr lang="en-GB" sz="3300">
                <a:ea typeface="+mj-lt"/>
                <a:cs typeface="+mj-lt"/>
              </a:rPr>
              <a:t>BiDirectional LSTM</a:t>
            </a:r>
            <a:r>
              <a:rPr lang="en-US" sz="3300"/>
              <a:t>)</a:t>
            </a:r>
          </a:p>
        </p:txBody>
      </p:sp>
    </p:spTree>
    <p:extLst>
      <p:ext uri="{BB962C8B-B14F-4D97-AF65-F5344CB8AC3E}">
        <p14:creationId xmlns:p14="http://schemas.microsoft.com/office/powerpoint/2010/main" val="555614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ED8913-0295-4A95-B0E8-D143E80D7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A62C2BA6-B301-6A09-3B37-466FF1D067E5}"/>
              </a:ext>
            </a:extLst>
          </p:cNvPr>
          <p:cNvPicPr>
            <a:picLocks noGrp="1" noChangeAspect="1"/>
          </p:cNvPicPr>
          <p:nvPr>
            <p:ph idx="1"/>
          </p:nvPr>
        </p:nvPicPr>
        <p:blipFill rotWithShape="1">
          <a:blip r:embed="rId2"/>
          <a:srcRect t="11853" b="216"/>
          <a:stretch/>
        </p:blipFill>
        <p:spPr>
          <a:xfrm>
            <a:off x="1724025" y="1341498"/>
            <a:ext cx="8870157" cy="4854160"/>
          </a:xfrm>
        </p:spPr>
      </p:pic>
    </p:spTree>
    <p:extLst>
      <p:ext uri="{BB962C8B-B14F-4D97-AF65-F5344CB8AC3E}">
        <p14:creationId xmlns:p14="http://schemas.microsoft.com/office/powerpoint/2010/main" val="1150488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E57C4-A339-9EDC-140E-437BB5E6D986}"/>
              </a:ext>
            </a:extLst>
          </p:cNvPr>
          <p:cNvSpPr>
            <a:spLocks noGrp="1"/>
          </p:cNvSpPr>
          <p:nvPr>
            <p:ph type="title"/>
          </p:nvPr>
        </p:nvSpPr>
        <p:spPr>
          <a:xfrm>
            <a:off x="8153399" y="647701"/>
            <a:ext cx="3386227" cy="2406275"/>
          </a:xfrm>
        </p:spPr>
        <p:txBody>
          <a:bodyPr anchor="b">
            <a:normAutofit/>
          </a:bodyPr>
          <a:lstStyle/>
          <a:p>
            <a:r>
              <a:rPr lang="en-GB" sz="2500"/>
              <a:t>Data preprocessing</a:t>
            </a:r>
          </a:p>
        </p:txBody>
      </p:sp>
      <p:pic>
        <p:nvPicPr>
          <p:cNvPr id="4" name="Picture 4" descr="Text&#10;&#10;Description automatically generated">
            <a:extLst>
              <a:ext uri="{FF2B5EF4-FFF2-40B4-BE49-F238E27FC236}">
                <a16:creationId xmlns:a16="http://schemas.microsoft.com/office/drawing/2014/main" id="{E41C55C8-AC9A-B2E1-FD33-D6806F449F56}"/>
              </a:ext>
            </a:extLst>
          </p:cNvPr>
          <p:cNvPicPr>
            <a:picLocks noChangeAspect="1"/>
          </p:cNvPicPr>
          <p:nvPr/>
        </p:nvPicPr>
        <p:blipFill>
          <a:blip r:embed="rId2"/>
          <a:stretch>
            <a:fillRect/>
          </a:stretch>
        </p:blipFill>
        <p:spPr>
          <a:xfrm>
            <a:off x="481998" y="1856894"/>
            <a:ext cx="7192859" cy="3506161"/>
          </a:xfrm>
          <a:prstGeom prst="rect">
            <a:avLst/>
          </a:prstGeom>
        </p:spPr>
      </p:pic>
      <p:sp>
        <p:nvSpPr>
          <p:cNvPr id="3" name="Content Placeholder 2">
            <a:extLst>
              <a:ext uri="{FF2B5EF4-FFF2-40B4-BE49-F238E27FC236}">
                <a16:creationId xmlns:a16="http://schemas.microsoft.com/office/drawing/2014/main" id="{71A15ED5-FF9B-A77A-0BF6-E25EE1A35986}"/>
              </a:ext>
            </a:extLst>
          </p:cNvPr>
          <p:cNvSpPr>
            <a:spLocks noGrp="1"/>
          </p:cNvSpPr>
          <p:nvPr>
            <p:ph idx="1"/>
          </p:nvPr>
        </p:nvSpPr>
        <p:spPr>
          <a:xfrm>
            <a:off x="8153400" y="3429000"/>
            <a:ext cx="3390900" cy="2514600"/>
          </a:xfrm>
        </p:spPr>
        <p:txBody>
          <a:bodyPr vert="horz" lIns="91440" tIns="45720" rIns="91440" bIns="45720" rtlCol="0" anchor="t">
            <a:normAutofit/>
          </a:bodyPr>
          <a:lstStyle/>
          <a:p>
            <a:r>
              <a:rPr lang="en-GB"/>
              <a:t>Remove punctuations, emojis, numbers and URLs from the text, Convert text to lowercase</a:t>
            </a:r>
            <a:endParaRPr lang="en-US"/>
          </a:p>
          <a:p>
            <a:r>
              <a:rPr lang="en-GB"/>
              <a:t>Drop missing values</a:t>
            </a:r>
          </a:p>
        </p:txBody>
      </p:sp>
    </p:spTree>
    <p:extLst>
      <p:ext uri="{BB962C8B-B14F-4D97-AF65-F5344CB8AC3E}">
        <p14:creationId xmlns:p14="http://schemas.microsoft.com/office/powerpoint/2010/main" val="1118908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8AC1B80-F8B2-4B95-B4B7-7917A33D2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A05E4-82C9-8E24-BEFD-81D887C693BD}"/>
              </a:ext>
            </a:extLst>
          </p:cNvPr>
          <p:cNvSpPr>
            <a:spLocks noGrp="1"/>
          </p:cNvSpPr>
          <p:nvPr>
            <p:ph type="title"/>
          </p:nvPr>
        </p:nvSpPr>
        <p:spPr>
          <a:xfrm>
            <a:off x="659973" y="647700"/>
            <a:ext cx="9512727" cy="947897"/>
          </a:xfrm>
        </p:spPr>
        <p:txBody>
          <a:bodyPr vert="horz" lIns="91440" tIns="45720" rIns="91440" bIns="45720" rtlCol="0" anchor="ctr">
            <a:normAutofit fontScale="90000"/>
          </a:bodyPr>
          <a:lstStyle/>
          <a:p>
            <a:r>
              <a:rPr lang="en-US" sz="3000"/>
              <a:t>Task a: training and testing dataset</a:t>
            </a:r>
            <a:br>
              <a:rPr lang="en-US" sz="3000"/>
            </a:br>
            <a:r>
              <a:rPr lang="en-US" sz="3000"/>
              <a:t>(Offensive / not offensive)</a:t>
            </a:r>
          </a:p>
        </p:txBody>
      </p:sp>
      <p:pic>
        <p:nvPicPr>
          <p:cNvPr id="8" name="Picture 8" descr="Chart, bar chart, treemap chart&#10;&#10;Description automatically generated">
            <a:extLst>
              <a:ext uri="{FF2B5EF4-FFF2-40B4-BE49-F238E27FC236}">
                <a16:creationId xmlns:a16="http://schemas.microsoft.com/office/drawing/2014/main" id="{5F597F63-D316-1160-0426-C4440DEC0B7C}"/>
              </a:ext>
            </a:extLst>
          </p:cNvPr>
          <p:cNvPicPr>
            <a:picLocks noGrp="1" noChangeAspect="1"/>
          </p:cNvPicPr>
          <p:nvPr>
            <p:ph idx="1"/>
          </p:nvPr>
        </p:nvPicPr>
        <p:blipFill>
          <a:blip r:embed="rId2"/>
          <a:stretch>
            <a:fillRect/>
          </a:stretch>
        </p:blipFill>
        <p:spPr>
          <a:xfrm>
            <a:off x="1389451" y="2641939"/>
            <a:ext cx="4545683" cy="3568361"/>
          </a:xfrm>
          <a:prstGeom prst="rect">
            <a:avLst/>
          </a:prstGeom>
        </p:spPr>
      </p:pic>
      <p:pic>
        <p:nvPicPr>
          <p:cNvPr id="5" name="Picture 5" descr="Chart, bar chart&#10;&#10;Description automatically generated">
            <a:extLst>
              <a:ext uri="{FF2B5EF4-FFF2-40B4-BE49-F238E27FC236}">
                <a16:creationId xmlns:a16="http://schemas.microsoft.com/office/drawing/2014/main" id="{22E2E425-CDBD-0D72-6F80-5ACDC3E2A40B}"/>
              </a:ext>
            </a:extLst>
          </p:cNvPr>
          <p:cNvPicPr>
            <a:picLocks noChangeAspect="1"/>
          </p:cNvPicPr>
          <p:nvPr/>
        </p:nvPicPr>
        <p:blipFill>
          <a:blip r:embed="rId3"/>
          <a:stretch>
            <a:fillRect/>
          </a:stretch>
        </p:blipFill>
        <p:spPr>
          <a:xfrm>
            <a:off x="6256867" y="2641940"/>
            <a:ext cx="4474432" cy="3568360"/>
          </a:xfrm>
          <a:prstGeom prst="rect">
            <a:avLst/>
          </a:prstGeom>
        </p:spPr>
      </p:pic>
      <p:sp>
        <p:nvSpPr>
          <p:cNvPr id="10" name="TextBox 9">
            <a:extLst>
              <a:ext uri="{FF2B5EF4-FFF2-40B4-BE49-F238E27FC236}">
                <a16:creationId xmlns:a16="http://schemas.microsoft.com/office/drawing/2014/main" id="{D3CE495D-5004-D398-4991-E918619AD499}"/>
              </a:ext>
            </a:extLst>
          </p:cNvPr>
          <p:cNvSpPr txBox="1"/>
          <p:nvPr/>
        </p:nvSpPr>
        <p:spPr>
          <a:xfrm>
            <a:off x="2981325" y="6346031"/>
            <a:ext cx="9196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TRAINING DATA                                                     TESTING DATA</a:t>
            </a:r>
          </a:p>
        </p:txBody>
      </p:sp>
    </p:spTree>
    <p:extLst>
      <p:ext uri="{BB962C8B-B14F-4D97-AF65-F5344CB8AC3E}">
        <p14:creationId xmlns:p14="http://schemas.microsoft.com/office/powerpoint/2010/main" val="1345426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08AC1B80-F8B2-4B95-B4B7-7917A33D2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A05E4-82C9-8E24-BEFD-81D887C693BD}"/>
              </a:ext>
            </a:extLst>
          </p:cNvPr>
          <p:cNvSpPr>
            <a:spLocks noGrp="1"/>
          </p:cNvSpPr>
          <p:nvPr>
            <p:ph type="title"/>
          </p:nvPr>
        </p:nvSpPr>
        <p:spPr>
          <a:xfrm>
            <a:off x="659973" y="647700"/>
            <a:ext cx="9512727" cy="947897"/>
          </a:xfrm>
        </p:spPr>
        <p:txBody>
          <a:bodyPr vert="horz" lIns="91440" tIns="45720" rIns="91440" bIns="45720" rtlCol="0" anchor="t">
            <a:normAutofit/>
          </a:bodyPr>
          <a:lstStyle/>
          <a:p>
            <a:pPr>
              <a:lnSpc>
                <a:spcPct val="110000"/>
              </a:lnSpc>
            </a:pPr>
            <a:r>
              <a:rPr lang="en-US" sz="2500"/>
              <a:t>Task b: training and testing dataset:</a:t>
            </a:r>
            <a:br>
              <a:rPr lang="en-US" sz="2500"/>
            </a:br>
            <a:r>
              <a:rPr lang="en-US" sz="2500"/>
              <a:t>(Targeted / </a:t>
            </a:r>
            <a:r>
              <a:rPr lang="en-US" sz="2500" err="1"/>
              <a:t>untargeteD</a:t>
            </a:r>
            <a:r>
              <a:rPr lang="en-US" sz="2500"/>
              <a:t>)</a:t>
            </a:r>
          </a:p>
        </p:txBody>
      </p:sp>
      <p:pic>
        <p:nvPicPr>
          <p:cNvPr id="11" name="Picture 11" descr="Chart, bar chart&#10;&#10;Description automatically generated">
            <a:extLst>
              <a:ext uri="{FF2B5EF4-FFF2-40B4-BE49-F238E27FC236}">
                <a16:creationId xmlns:a16="http://schemas.microsoft.com/office/drawing/2014/main" id="{22D32706-8812-3A08-BC64-4D4DB9A37F3B}"/>
              </a:ext>
            </a:extLst>
          </p:cNvPr>
          <p:cNvPicPr>
            <a:picLocks noChangeAspect="1"/>
          </p:cNvPicPr>
          <p:nvPr/>
        </p:nvPicPr>
        <p:blipFill>
          <a:blip r:embed="rId2"/>
          <a:stretch>
            <a:fillRect/>
          </a:stretch>
        </p:blipFill>
        <p:spPr>
          <a:xfrm>
            <a:off x="8105775" y="2137405"/>
            <a:ext cx="3600665" cy="2874834"/>
          </a:xfrm>
          <a:prstGeom prst="rect">
            <a:avLst/>
          </a:prstGeom>
        </p:spPr>
      </p:pic>
      <p:pic>
        <p:nvPicPr>
          <p:cNvPr id="7" name="Picture 8" descr="Chart, bar chart&#10;&#10;Description automatically generated">
            <a:extLst>
              <a:ext uri="{FF2B5EF4-FFF2-40B4-BE49-F238E27FC236}">
                <a16:creationId xmlns:a16="http://schemas.microsoft.com/office/drawing/2014/main" id="{2CDB9BAE-5629-B7E5-B34D-FFDA770AB7A7}"/>
              </a:ext>
            </a:extLst>
          </p:cNvPr>
          <p:cNvPicPr>
            <a:picLocks noChangeAspect="1"/>
          </p:cNvPicPr>
          <p:nvPr/>
        </p:nvPicPr>
        <p:blipFill>
          <a:blip r:embed="rId3"/>
          <a:stretch>
            <a:fillRect/>
          </a:stretch>
        </p:blipFill>
        <p:spPr>
          <a:xfrm>
            <a:off x="4289030" y="2088189"/>
            <a:ext cx="3661565" cy="2866112"/>
          </a:xfrm>
          <a:prstGeom prst="rect">
            <a:avLst/>
          </a:prstGeom>
        </p:spPr>
      </p:pic>
      <p:pic>
        <p:nvPicPr>
          <p:cNvPr id="12" name="Picture 12" descr="Chart, bar chart&#10;&#10;Description automatically generated">
            <a:extLst>
              <a:ext uri="{FF2B5EF4-FFF2-40B4-BE49-F238E27FC236}">
                <a16:creationId xmlns:a16="http://schemas.microsoft.com/office/drawing/2014/main" id="{BA73CF4E-657F-4765-F65E-EDFE1BAF08C4}"/>
              </a:ext>
            </a:extLst>
          </p:cNvPr>
          <p:cNvPicPr>
            <a:picLocks noChangeAspect="1"/>
          </p:cNvPicPr>
          <p:nvPr/>
        </p:nvPicPr>
        <p:blipFill>
          <a:blip r:embed="rId4"/>
          <a:stretch>
            <a:fillRect/>
          </a:stretch>
        </p:blipFill>
        <p:spPr>
          <a:xfrm>
            <a:off x="432560" y="2088188"/>
            <a:ext cx="3590127" cy="2818487"/>
          </a:xfrm>
          <a:prstGeom prst="rect">
            <a:avLst/>
          </a:prstGeom>
        </p:spPr>
      </p:pic>
      <p:sp>
        <p:nvSpPr>
          <p:cNvPr id="15" name="TextBox 14">
            <a:extLst>
              <a:ext uri="{FF2B5EF4-FFF2-40B4-BE49-F238E27FC236}">
                <a16:creationId xmlns:a16="http://schemas.microsoft.com/office/drawing/2014/main" id="{894215DB-A97A-FB3C-E20B-B95633100D93}"/>
              </a:ext>
            </a:extLst>
          </p:cNvPr>
          <p:cNvSpPr txBox="1"/>
          <p:nvPr/>
        </p:nvSpPr>
        <p:spPr>
          <a:xfrm>
            <a:off x="1493044" y="5083969"/>
            <a:ext cx="97202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TRAINING DATA                                          TRAINING DATA                               TESTING DATA</a:t>
            </a:r>
          </a:p>
          <a:p>
            <a:r>
              <a:rPr lang="en-GB"/>
              <a:t>                                                            AFTER UNDERSAMPLING</a:t>
            </a:r>
          </a:p>
        </p:txBody>
      </p:sp>
    </p:spTree>
    <p:extLst>
      <p:ext uri="{BB962C8B-B14F-4D97-AF65-F5344CB8AC3E}">
        <p14:creationId xmlns:p14="http://schemas.microsoft.com/office/powerpoint/2010/main" val="1911597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8AC1B80-F8B2-4B95-B4B7-7917A33D2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A05E4-82C9-8E24-BEFD-81D887C693BD}"/>
              </a:ext>
            </a:extLst>
          </p:cNvPr>
          <p:cNvSpPr>
            <a:spLocks noGrp="1"/>
          </p:cNvSpPr>
          <p:nvPr>
            <p:ph type="title"/>
          </p:nvPr>
        </p:nvSpPr>
        <p:spPr>
          <a:xfrm>
            <a:off x="914400" y="647700"/>
            <a:ext cx="6355364" cy="1413959"/>
          </a:xfrm>
        </p:spPr>
        <p:txBody>
          <a:bodyPr vert="horz" lIns="91440" tIns="45720" rIns="91440" bIns="45720" rtlCol="0" anchor="t">
            <a:normAutofit/>
          </a:bodyPr>
          <a:lstStyle/>
          <a:p>
            <a:pPr>
              <a:lnSpc>
                <a:spcPct val="110000"/>
              </a:lnSpc>
            </a:pPr>
            <a:r>
              <a:rPr lang="en-US" sz="2500"/>
              <a:t>Task c: training and testing dataset:</a:t>
            </a:r>
            <a:br>
              <a:rPr lang="en-US" sz="2500"/>
            </a:br>
            <a:r>
              <a:rPr lang="en-US" sz="2500"/>
              <a:t>(individual / other / group)</a:t>
            </a:r>
          </a:p>
        </p:txBody>
      </p:sp>
      <p:pic>
        <p:nvPicPr>
          <p:cNvPr id="9" name="Picture 9" descr="Chart, bar chart&#10;&#10;Description automatically generated">
            <a:extLst>
              <a:ext uri="{FF2B5EF4-FFF2-40B4-BE49-F238E27FC236}">
                <a16:creationId xmlns:a16="http://schemas.microsoft.com/office/drawing/2014/main" id="{77A1E209-DF6C-28E5-7E6B-473150E7BFC9}"/>
              </a:ext>
            </a:extLst>
          </p:cNvPr>
          <p:cNvPicPr>
            <a:picLocks noGrp="1" noChangeAspect="1"/>
          </p:cNvPicPr>
          <p:nvPr>
            <p:ph idx="1"/>
          </p:nvPr>
        </p:nvPicPr>
        <p:blipFill>
          <a:blip r:embed="rId2"/>
          <a:stretch>
            <a:fillRect/>
          </a:stretch>
        </p:blipFill>
        <p:spPr>
          <a:xfrm>
            <a:off x="4176713" y="2540360"/>
            <a:ext cx="3905423" cy="3080698"/>
          </a:xfrm>
          <a:prstGeom prst="rect">
            <a:avLst/>
          </a:prstGeom>
        </p:spPr>
      </p:pic>
      <p:pic>
        <p:nvPicPr>
          <p:cNvPr id="14" name="Picture 14" descr="Chart, bar chart&#10;&#10;Description automatically generated">
            <a:extLst>
              <a:ext uri="{FF2B5EF4-FFF2-40B4-BE49-F238E27FC236}">
                <a16:creationId xmlns:a16="http://schemas.microsoft.com/office/drawing/2014/main" id="{23EB28A1-C7CD-357D-D9F8-3F349ED5C94A}"/>
              </a:ext>
            </a:extLst>
          </p:cNvPr>
          <p:cNvPicPr>
            <a:picLocks noChangeAspect="1"/>
          </p:cNvPicPr>
          <p:nvPr/>
        </p:nvPicPr>
        <p:blipFill>
          <a:blip r:embed="rId3"/>
          <a:stretch>
            <a:fillRect/>
          </a:stretch>
        </p:blipFill>
        <p:spPr>
          <a:xfrm>
            <a:off x="372854" y="2468923"/>
            <a:ext cx="3798265" cy="2985447"/>
          </a:xfrm>
          <a:prstGeom prst="rect">
            <a:avLst/>
          </a:prstGeom>
        </p:spPr>
      </p:pic>
      <p:pic>
        <p:nvPicPr>
          <p:cNvPr id="10" name="Picture 11" descr="Chart, bar chart&#10;&#10;Description automatically generated">
            <a:extLst>
              <a:ext uri="{FF2B5EF4-FFF2-40B4-BE49-F238E27FC236}">
                <a16:creationId xmlns:a16="http://schemas.microsoft.com/office/drawing/2014/main" id="{86B74C4E-2D9F-B87C-FE95-106D3817F23F}"/>
              </a:ext>
            </a:extLst>
          </p:cNvPr>
          <p:cNvPicPr>
            <a:picLocks noChangeAspect="1"/>
          </p:cNvPicPr>
          <p:nvPr/>
        </p:nvPicPr>
        <p:blipFill>
          <a:blip r:embed="rId4"/>
          <a:stretch>
            <a:fillRect/>
          </a:stretch>
        </p:blipFill>
        <p:spPr>
          <a:xfrm>
            <a:off x="8082339" y="2468126"/>
            <a:ext cx="3907895" cy="3153726"/>
          </a:xfrm>
          <a:prstGeom prst="rect">
            <a:avLst/>
          </a:prstGeom>
        </p:spPr>
      </p:pic>
      <p:sp>
        <p:nvSpPr>
          <p:cNvPr id="15" name="TextBox 1">
            <a:extLst>
              <a:ext uri="{FF2B5EF4-FFF2-40B4-BE49-F238E27FC236}">
                <a16:creationId xmlns:a16="http://schemas.microsoft.com/office/drawing/2014/main" id="{106B851D-669F-2A80-693C-2CEE6A0AE137}"/>
              </a:ext>
            </a:extLst>
          </p:cNvPr>
          <p:cNvSpPr txBox="1"/>
          <p:nvPr/>
        </p:nvSpPr>
        <p:spPr>
          <a:xfrm>
            <a:off x="1564481" y="5738813"/>
            <a:ext cx="972026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TRAINING DATA                                          TRAINING DATA                               TESTING DATA</a:t>
            </a:r>
          </a:p>
          <a:p>
            <a:r>
              <a:rPr lang="en-GB"/>
              <a:t>                                                            AFTER UNDERSAMPLING</a:t>
            </a:r>
          </a:p>
        </p:txBody>
      </p:sp>
    </p:spTree>
    <p:extLst>
      <p:ext uri="{BB962C8B-B14F-4D97-AF65-F5344CB8AC3E}">
        <p14:creationId xmlns:p14="http://schemas.microsoft.com/office/powerpoint/2010/main" val="1227705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4">
            <a:extLst>
              <a:ext uri="{FF2B5EF4-FFF2-40B4-BE49-F238E27FC236}">
                <a16:creationId xmlns:a16="http://schemas.microsoft.com/office/drawing/2014/main" id="{1DC482BB-4088-FFA9-8765-810BD489F872}"/>
              </a:ext>
            </a:extLst>
          </p:cNvPr>
          <p:cNvGraphicFramePr/>
          <p:nvPr>
            <p:extLst>
              <p:ext uri="{D42A27DB-BD31-4B8C-83A1-F6EECF244321}">
                <p14:modId xmlns:p14="http://schemas.microsoft.com/office/powerpoint/2010/main" val="1033812636"/>
              </p:ext>
            </p:extLst>
          </p:nvPr>
        </p:nvGraphicFramePr>
        <p:xfrm>
          <a:off x="902494" y="914400"/>
          <a:ext cx="10641806"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02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9E69AA-EBCE-499E-81FE-10A8414B1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22FCA-2672-F8E3-D40F-FD60DF8B6A5A}"/>
              </a:ext>
            </a:extLst>
          </p:cNvPr>
          <p:cNvSpPr>
            <a:spLocks noGrp="1"/>
          </p:cNvSpPr>
          <p:nvPr>
            <p:ph type="title"/>
          </p:nvPr>
        </p:nvSpPr>
        <p:spPr>
          <a:xfrm>
            <a:off x="635795" y="461962"/>
            <a:ext cx="3428999" cy="3501957"/>
          </a:xfrm>
        </p:spPr>
        <p:txBody>
          <a:bodyPr vert="horz" lIns="91440" tIns="45720" rIns="91440" bIns="45720" rtlCol="0" anchor="t">
            <a:normAutofit/>
          </a:bodyPr>
          <a:lstStyle/>
          <a:p>
            <a:r>
              <a:rPr lang="en-US" sz="3000"/>
              <a:t>Model architecture</a:t>
            </a:r>
          </a:p>
        </p:txBody>
      </p:sp>
      <p:pic>
        <p:nvPicPr>
          <p:cNvPr id="4" name="Picture 4" descr="Text&#10;&#10;Description automatically generated">
            <a:extLst>
              <a:ext uri="{FF2B5EF4-FFF2-40B4-BE49-F238E27FC236}">
                <a16:creationId xmlns:a16="http://schemas.microsoft.com/office/drawing/2014/main" id="{A9E7807A-85AA-A815-D538-2A40AAAD129D}"/>
              </a:ext>
            </a:extLst>
          </p:cNvPr>
          <p:cNvPicPr>
            <a:picLocks noGrp="1" noChangeAspect="1"/>
          </p:cNvPicPr>
          <p:nvPr>
            <p:ph idx="1"/>
          </p:nvPr>
        </p:nvPicPr>
        <p:blipFill>
          <a:blip r:embed="rId2"/>
          <a:stretch>
            <a:fillRect/>
          </a:stretch>
        </p:blipFill>
        <p:spPr>
          <a:xfrm>
            <a:off x="4883972" y="912081"/>
            <a:ext cx="6660328" cy="5045197"/>
          </a:xfrm>
          <a:prstGeom prst="rect">
            <a:avLst/>
          </a:prstGeom>
        </p:spPr>
      </p:pic>
      <p:sp>
        <p:nvSpPr>
          <p:cNvPr id="6" name="Content Placeholder 2">
            <a:extLst>
              <a:ext uri="{FF2B5EF4-FFF2-40B4-BE49-F238E27FC236}">
                <a16:creationId xmlns:a16="http://schemas.microsoft.com/office/drawing/2014/main" id="{5EACD3DC-9795-1A43-58E8-8DC685EB267E}"/>
              </a:ext>
            </a:extLst>
          </p:cNvPr>
          <p:cNvSpPr txBox="1">
            <a:spLocks/>
          </p:cNvSpPr>
          <p:nvPr/>
        </p:nvSpPr>
        <p:spPr>
          <a:xfrm>
            <a:off x="461962" y="2012156"/>
            <a:ext cx="3390900" cy="4324349"/>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t>Layer 1: Embedding </a:t>
            </a:r>
          </a:p>
          <a:p>
            <a:r>
              <a:rPr lang="en-GB" b="1"/>
              <a:t>Layer 2: </a:t>
            </a:r>
            <a:r>
              <a:rPr lang="en-GB" b="1" err="1"/>
              <a:t>BiLSTM</a:t>
            </a:r>
            <a:r>
              <a:rPr lang="en-GB" b="1"/>
              <a:t>:</a:t>
            </a:r>
            <a:r>
              <a:rPr lang="en-GB"/>
              <a:t> Captures context from both directions</a:t>
            </a:r>
          </a:p>
          <a:p>
            <a:r>
              <a:rPr lang="en-GB" b="1"/>
              <a:t>Layer 3: Dense layer (</a:t>
            </a:r>
            <a:r>
              <a:rPr lang="en-GB" b="1" err="1"/>
              <a:t>ReLU</a:t>
            </a:r>
            <a:r>
              <a:rPr lang="en-GB" b="1"/>
              <a:t>): </a:t>
            </a:r>
            <a:r>
              <a:rPr lang="en-GB"/>
              <a:t> allows model to learn complex patterns.</a:t>
            </a:r>
          </a:p>
          <a:p>
            <a:r>
              <a:rPr lang="en-GB" b="1"/>
              <a:t>Layer 4: Dropout:</a:t>
            </a:r>
            <a:r>
              <a:rPr lang="en-GB"/>
              <a:t> To avoid overfitting</a:t>
            </a:r>
          </a:p>
          <a:p>
            <a:r>
              <a:rPr lang="en-GB" b="1"/>
              <a:t>Layer 5: Dense layer (Sigmoid):</a:t>
            </a:r>
            <a:r>
              <a:rPr lang="en-GB"/>
              <a:t> For classification</a:t>
            </a:r>
          </a:p>
        </p:txBody>
      </p:sp>
    </p:spTree>
    <p:extLst>
      <p:ext uri="{BB962C8B-B14F-4D97-AF65-F5344CB8AC3E}">
        <p14:creationId xmlns:p14="http://schemas.microsoft.com/office/powerpoint/2010/main" val="3293893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AD28-1A56-16A8-5C8A-732792AD63CA}"/>
              </a:ext>
            </a:extLst>
          </p:cNvPr>
          <p:cNvSpPr>
            <a:spLocks noGrp="1"/>
          </p:cNvSpPr>
          <p:nvPr>
            <p:ph type="title"/>
          </p:nvPr>
        </p:nvSpPr>
        <p:spPr/>
        <p:txBody>
          <a:bodyPr/>
          <a:lstStyle/>
          <a:p>
            <a:r>
              <a:rPr lang="en-GB"/>
              <a:t>Task a</a:t>
            </a:r>
          </a:p>
        </p:txBody>
      </p:sp>
      <p:pic>
        <p:nvPicPr>
          <p:cNvPr id="4" name="Picture 4" descr="Chart&#10;&#10;Description automatically generated">
            <a:extLst>
              <a:ext uri="{FF2B5EF4-FFF2-40B4-BE49-F238E27FC236}">
                <a16:creationId xmlns:a16="http://schemas.microsoft.com/office/drawing/2014/main" id="{38B20284-B79D-000A-5378-77778B83382D}"/>
              </a:ext>
            </a:extLst>
          </p:cNvPr>
          <p:cNvPicPr>
            <a:picLocks noGrp="1" noChangeAspect="1"/>
          </p:cNvPicPr>
          <p:nvPr>
            <p:ph idx="1"/>
          </p:nvPr>
        </p:nvPicPr>
        <p:blipFill>
          <a:blip r:embed="rId2"/>
          <a:stretch>
            <a:fillRect/>
          </a:stretch>
        </p:blipFill>
        <p:spPr>
          <a:xfrm>
            <a:off x="5020742" y="726281"/>
            <a:ext cx="6184650" cy="5334000"/>
          </a:xfrm>
        </p:spPr>
      </p:pic>
    </p:spTree>
    <p:extLst>
      <p:ext uri="{BB962C8B-B14F-4D97-AF65-F5344CB8AC3E}">
        <p14:creationId xmlns:p14="http://schemas.microsoft.com/office/powerpoint/2010/main" val="247224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C01892-0EF5-BD11-4254-53D78A6420A6}"/>
              </a:ext>
            </a:extLst>
          </p:cNvPr>
          <p:cNvSpPr txBox="1"/>
          <p:nvPr/>
        </p:nvSpPr>
        <p:spPr>
          <a:xfrm>
            <a:off x="652371" y="647700"/>
            <a:ext cx="3424329" cy="27813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20000"/>
              </a:lnSpc>
              <a:spcBef>
                <a:spcPct val="0"/>
              </a:spcBef>
              <a:spcAft>
                <a:spcPts val="600"/>
              </a:spcAft>
            </a:pPr>
            <a:r>
              <a:rPr lang="en-US" sz="3200" b="1" kern="1200" cap="all" spc="300" baseline="0">
                <a:solidFill>
                  <a:srgbClr val="FFFFFF"/>
                </a:solidFill>
                <a:highlight>
                  <a:srgbClr val="000000"/>
                </a:highlight>
                <a:latin typeface="+mj-lt"/>
                <a:ea typeface="+mj-ea"/>
                <a:cs typeface="+mj-cs"/>
              </a:rPr>
              <a:t>Problem Statement</a:t>
            </a:r>
            <a:endParaRPr lang="en-US" sz="3200" kern="1200" cap="all" spc="300" baseline="0">
              <a:solidFill>
                <a:srgbClr val="FFFFFF"/>
              </a:solidFill>
              <a:highlight>
                <a:srgbClr val="000000"/>
              </a:highlight>
              <a:latin typeface="+mj-lt"/>
              <a:ea typeface="+mj-ea"/>
              <a:cs typeface="+mj-cs"/>
            </a:endParaRPr>
          </a:p>
        </p:txBody>
      </p:sp>
      <p:graphicFrame>
        <p:nvGraphicFramePr>
          <p:cNvPr id="14" name="TextBox 2">
            <a:extLst>
              <a:ext uri="{FF2B5EF4-FFF2-40B4-BE49-F238E27FC236}">
                <a16:creationId xmlns:a16="http://schemas.microsoft.com/office/drawing/2014/main" id="{8C8FC3A5-AD63-16C0-62F2-E34A769F5C9A}"/>
              </a:ext>
            </a:extLst>
          </p:cNvPr>
          <p:cNvGraphicFramePr/>
          <p:nvPr>
            <p:extLst>
              <p:ext uri="{D42A27DB-BD31-4B8C-83A1-F6EECF244321}">
                <p14:modId xmlns:p14="http://schemas.microsoft.com/office/powerpoint/2010/main" val="2955181163"/>
              </p:ext>
            </p:extLst>
          </p:nvPr>
        </p:nvGraphicFramePr>
        <p:xfrm>
          <a:off x="5486400" y="914400"/>
          <a:ext cx="60579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913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9E69AA-EBCE-499E-81FE-10A8414B1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BAD28-1A56-16A8-5C8A-732792AD63CA}"/>
              </a:ext>
            </a:extLst>
          </p:cNvPr>
          <p:cNvSpPr>
            <a:spLocks noGrp="1"/>
          </p:cNvSpPr>
          <p:nvPr>
            <p:ph type="title"/>
          </p:nvPr>
        </p:nvSpPr>
        <p:spPr>
          <a:xfrm>
            <a:off x="647701" y="914400"/>
            <a:ext cx="3428999" cy="3501957"/>
          </a:xfrm>
        </p:spPr>
        <p:txBody>
          <a:bodyPr vert="horz" lIns="91440" tIns="45720" rIns="91440" bIns="45720" rtlCol="0" anchor="t">
            <a:normAutofit/>
          </a:bodyPr>
          <a:lstStyle/>
          <a:p>
            <a:r>
              <a:rPr lang="en-US" sz="3200"/>
              <a:t>Task B</a:t>
            </a:r>
          </a:p>
        </p:txBody>
      </p:sp>
      <p:pic>
        <p:nvPicPr>
          <p:cNvPr id="6" name="Picture 6">
            <a:extLst>
              <a:ext uri="{FF2B5EF4-FFF2-40B4-BE49-F238E27FC236}">
                <a16:creationId xmlns:a16="http://schemas.microsoft.com/office/drawing/2014/main" id="{650B7955-30EC-4FE5-8C6D-FE1F58C66EDE}"/>
              </a:ext>
            </a:extLst>
          </p:cNvPr>
          <p:cNvPicPr>
            <a:picLocks noGrp="1" noChangeAspect="1"/>
          </p:cNvPicPr>
          <p:nvPr>
            <p:ph idx="1"/>
          </p:nvPr>
        </p:nvPicPr>
        <p:blipFill>
          <a:blip r:embed="rId2"/>
          <a:stretch>
            <a:fillRect/>
          </a:stretch>
        </p:blipFill>
        <p:spPr>
          <a:xfrm>
            <a:off x="5035507" y="653380"/>
            <a:ext cx="6357258" cy="5562600"/>
          </a:xfrm>
          <a:prstGeom prst="rect">
            <a:avLst/>
          </a:prstGeom>
        </p:spPr>
      </p:pic>
    </p:spTree>
    <p:extLst>
      <p:ext uri="{BB962C8B-B14F-4D97-AF65-F5344CB8AC3E}">
        <p14:creationId xmlns:p14="http://schemas.microsoft.com/office/powerpoint/2010/main" val="1769844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9E69AA-EBCE-499E-81FE-10A8414B1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E4F7B-61D0-85C8-4E0E-A51BBACFA902}"/>
              </a:ext>
            </a:extLst>
          </p:cNvPr>
          <p:cNvSpPr>
            <a:spLocks noGrp="1"/>
          </p:cNvSpPr>
          <p:nvPr>
            <p:ph type="title"/>
          </p:nvPr>
        </p:nvSpPr>
        <p:spPr>
          <a:xfrm>
            <a:off x="647701" y="914400"/>
            <a:ext cx="3428999" cy="3501957"/>
          </a:xfrm>
        </p:spPr>
        <p:txBody>
          <a:bodyPr vert="horz" lIns="91440" tIns="45720" rIns="91440" bIns="45720" rtlCol="0" anchor="t">
            <a:normAutofit/>
          </a:bodyPr>
          <a:lstStyle/>
          <a:p>
            <a:r>
              <a:rPr lang="en-US" sz="3200"/>
              <a:t>Task c</a:t>
            </a:r>
          </a:p>
        </p:txBody>
      </p:sp>
      <p:pic>
        <p:nvPicPr>
          <p:cNvPr id="4" name="Picture 4" descr="Chart&#10;&#10;Description automatically generated">
            <a:extLst>
              <a:ext uri="{FF2B5EF4-FFF2-40B4-BE49-F238E27FC236}">
                <a16:creationId xmlns:a16="http://schemas.microsoft.com/office/drawing/2014/main" id="{E74F5487-C4A2-13C6-B537-8CAD9A350B96}"/>
              </a:ext>
            </a:extLst>
          </p:cNvPr>
          <p:cNvPicPr>
            <a:picLocks noGrp="1" noChangeAspect="1"/>
          </p:cNvPicPr>
          <p:nvPr>
            <p:ph idx="1"/>
          </p:nvPr>
        </p:nvPicPr>
        <p:blipFill>
          <a:blip r:embed="rId2"/>
          <a:stretch>
            <a:fillRect/>
          </a:stretch>
        </p:blipFill>
        <p:spPr>
          <a:xfrm>
            <a:off x="4998760" y="653380"/>
            <a:ext cx="6430751" cy="5562600"/>
          </a:xfrm>
          <a:prstGeom prst="rect">
            <a:avLst/>
          </a:prstGeom>
        </p:spPr>
      </p:pic>
    </p:spTree>
    <p:extLst>
      <p:ext uri="{BB962C8B-B14F-4D97-AF65-F5344CB8AC3E}">
        <p14:creationId xmlns:p14="http://schemas.microsoft.com/office/powerpoint/2010/main" val="3631626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7A77168-59A8-0F63-585A-7F7E3B5C0EE2}"/>
              </a:ext>
            </a:extLst>
          </p:cNvPr>
          <p:cNvPicPr>
            <a:picLocks noChangeAspect="1"/>
          </p:cNvPicPr>
          <p:nvPr/>
        </p:nvPicPr>
        <p:blipFill rotWithShape="1">
          <a:blip r:embed="rId2"/>
          <a:srcRect t="29688"/>
          <a:stretch/>
        </p:blipFill>
        <p:spPr>
          <a:xfrm>
            <a:off x="-4" y="10"/>
            <a:ext cx="12192000" cy="6857990"/>
          </a:xfrm>
          <a:prstGeom prst="rect">
            <a:avLst/>
          </a:prstGeom>
        </p:spPr>
      </p:pic>
      <p:sp>
        <p:nvSpPr>
          <p:cNvPr id="18" name="Rectangle 17">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2A6E3-51D6-8DC9-F6D6-B21F254BB93E}"/>
              </a:ext>
            </a:extLst>
          </p:cNvPr>
          <p:cNvSpPr>
            <a:spLocks noGrp="1"/>
          </p:cNvSpPr>
          <p:nvPr>
            <p:ph type="ctrTitle"/>
          </p:nvPr>
        </p:nvSpPr>
        <p:spPr>
          <a:xfrm>
            <a:off x="647700" y="1327354"/>
            <a:ext cx="5448300" cy="3435145"/>
          </a:xfrm>
        </p:spPr>
        <p:txBody>
          <a:bodyPr>
            <a:normAutofit/>
          </a:bodyPr>
          <a:lstStyle/>
          <a:p>
            <a:r>
              <a:rPr lang="en-US" sz="3300"/>
              <a:t>RECURRENT NEURAL NETWORK</a:t>
            </a:r>
            <a:br>
              <a:rPr lang="en-US" sz="3300"/>
            </a:br>
            <a:r>
              <a:rPr lang="en-US" sz="3300"/>
              <a:t>(RNN)</a:t>
            </a:r>
          </a:p>
        </p:txBody>
      </p:sp>
    </p:spTree>
    <p:extLst>
      <p:ext uri="{BB962C8B-B14F-4D97-AF65-F5344CB8AC3E}">
        <p14:creationId xmlns:p14="http://schemas.microsoft.com/office/powerpoint/2010/main" val="740955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E57C4-A339-9EDC-140E-437BB5E6D986}"/>
              </a:ext>
            </a:extLst>
          </p:cNvPr>
          <p:cNvSpPr>
            <a:spLocks noGrp="1"/>
          </p:cNvSpPr>
          <p:nvPr>
            <p:ph type="title"/>
          </p:nvPr>
        </p:nvSpPr>
        <p:spPr>
          <a:xfrm>
            <a:off x="8153399" y="647701"/>
            <a:ext cx="3386227" cy="2406275"/>
          </a:xfrm>
        </p:spPr>
        <p:txBody>
          <a:bodyPr anchor="b">
            <a:normAutofit/>
          </a:bodyPr>
          <a:lstStyle/>
          <a:p>
            <a:r>
              <a:rPr lang="en-GB" sz="2500"/>
              <a:t>Data preprocessing</a:t>
            </a:r>
          </a:p>
        </p:txBody>
      </p:sp>
      <p:pic>
        <p:nvPicPr>
          <p:cNvPr id="4" name="Picture 4" descr="Text&#10;&#10;Description automatically generated">
            <a:extLst>
              <a:ext uri="{FF2B5EF4-FFF2-40B4-BE49-F238E27FC236}">
                <a16:creationId xmlns:a16="http://schemas.microsoft.com/office/drawing/2014/main" id="{E41C55C8-AC9A-B2E1-FD33-D6806F449F56}"/>
              </a:ext>
            </a:extLst>
          </p:cNvPr>
          <p:cNvPicPr>
            <a:picLocks noChangeAspect="1"/>
          </p:cNvPicPr>
          <p:nvPr/>
        </p:nvPicPr>
        <p:blipFill>
          <a:blip r:embed="rId2"/>
          <a:stretch>
            <a:fillRect/>
          </a:stretch>
        </p:blipFill>
        <p:spPr>
          <a:xfrm>
            <a:off x="481998" y="1856894"/>
            <a:ext cx="7192859" cy="3506161"/>
          </a:xfrm>
          <a:prstGeom prst="rect">
            <a:avLst/>
          </a:prstGeom>
        </p:spPr>
      </p:pic>
      <p:sp>
        <p:nvSpPr>
          <p:cNvPr id="3" name="Content Placeholder 2">
            <a:extLst>
              <a:ext uri="{FF2B5EF4-FFF2-40B4-BE49-F238E27FC236}">
                <a16:creationId xmlns:a16="http://schemas.microsoft.com/office/drawing/2014/main" id="{71A15ED5-FF9B-A77A-0BF6-E25EE1A35986}"/>
              </a:ext>
            </a:extLst>
          </p:cNvPr>
          <p:cNvSpPr>
            <a:spLocks noGrp="1"/>
          </p:cNvSpPr>
          <p:nvPr>
            <p:ph idx="1"/>
          </p:nvPr>
        </p:nvSpPr>
        <p:spPr>
          <a:xfrm>
            <a:off x="8153400" y="3429000"/>
            <a:ext cx="3390900" cy="2514600"/>
          </a:xfrm>
        </p:spPr>
        <p:txBody>
          <a:bodyPr vert="horz" lIns="91440" tIns="45720" rIns="91440" bIns="45720" rtlCol="0">
            <a:normAutofit/>
          </a:bodyPr>
          <a:lstStyle/>
          <a:p>
            <a:r>
              <a:rPr lang="en-GB"/>
              <a:t>Remove punctuations, emojis, numbers and urls from the text, Convert text to lowercase</a:t>
            </a:r>
            <a:endParaRPr lang="en-US"/>
          </a:p>
          <a:p>
            <a:r>
              <a:rPr lang="en-GB"/>
              <a:t>Drop missing values</a:t>
            </a:r>
          </a:p>
        </p:txBody>
      </p:sp>
    </p:spTree>
    <p:extLst>
      <p:ext uri="{BB962C8B-B14F-4D97-AF65-F5344CB8AC3E}">
        <p14:creationId xmlns:p14="http://schemas.microsoft.com/office/powerpoint/2010/main" val="2011194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8AC1B80-F8B2-4B95-B4B7-7917A33D2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A05E4-82C9-8E24-BEFD-81D887C693BD}"/>
              </a:ext>
            </a:extLst>
          </p:cNvPr>
          <p:cNvSpPr>
            <a:spLocks noGrp="1"/>
          </p:cNvSpPr>
          <p:nvPr>
            <p:ph type="title"/>
          </p:nvPr>
        </p:nvSpPr>
        <p:spPr>
          <a:xfrm>
            <a:off x="659973" y="647700"/>
            <a:ext cx="9512727" cy="947897"/>
          </a:xfrm>
        </p:spPr>
        <p:txBody>
          <a:bodyPr vert="horz" lIns="91440" tIns="45720" rIns="91440" bIns="45720" rtlCol="0" anchor="ctr">
            <a:normAutofit fontScale="90000"/>
          </a:bodyPr>
          <a:lstStyle/>
          <a:p>
            <a:r>
              <a:rPr lang="en-US" sz="3000"/>
              <a:t>Task a: training and testing dataset</a:t>
            </a:r>
            <a:br>
              <a:rPr lang="en-US" sz="3000"/>
            </a:br>
            <a:r>
              <a:rPr lang="en-US" sz="3000"/>
              <a:t>(Offensive / not offensive)</a:t>
            </a:r>
          </a:p>
        </p:txBody>
      </p:sp>
      <p:sp>
        <p:nvSpPr>
          <p:cNvPr id="10" name="TextBox 9">
            <a:extLst>
              <a:ext uri="{FF2B5EF4-FFF2-40B4-BE49-F238E27FC236}">
                <a16:creationId xmlns:a16="http://schemas.microsoft.com/office/drawing/2014/main" id="{D3CE495D-5004-D398-4991-E918619AD499}"/>
              </a:ext>
            </a:extLst>
          </p:cNvPr>
          <p:cNvSpPr txBox="1"/>
          <p:nvPr/>
        </p:nvSpPr>
        <p:spPr>
          <a:xfrm>
            <a:off x="2981325" y="6346031"/>
            <a:ext cx="9196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TRAINING DATA                                                     TESTING DATA</a:t>
            </a:r>
          </a:p>
        </p:txBody>
      </p:sp>
      <p:pic>
        <p:nvPicPr>
          <p:cNvPr id="7" name="Picture 8" descr="Chart, bar chart&#10;&#10;Description automatically generated">
            <a:extLst>
              <a:ext uri="{FF2B5EF4-FFF2-40B4-BE49-F238E27FC236}">
                <a16:creationId xmlns:a16="http://schemas.microsoft.com/office/drawing/2014/main" id="{495C2EA3-7DF2-4029-9747-438C383FC24D}"/>
              </a:ext>
            </a:extLst>
          </p:cNvPr>
          <p:cNvPicPr>
            <a:picLocks noChangeAspect="1"/>
          </p:cNvPicPr>
          <p:nvPr/>
        </p:nvPicPr>
        <p:blipFill>
          <a:blip r:embed="rId2"/>
          <a:stretch>
            <a:fillRect/>
          </a:stretch>
        </p:blipFill>
        <p:spPr>
          <a:xfrm>
            <a:off x="732972" y="2142895"/>
            <a:ext cx="4868505" cy="3759270"/>
          </a:xfrm>
          <a:prstGeom prst="rect">
            <a:avLst/>
          </a:prstGeom>
        </p:spPr>
      </p:pic>
      <p:pic>
        <p:nvPicPr>
          <p:cNvPr id="9" name="Picture 10" descr="Chart, bar chart&#10;&#10;Description automatically generated">
            <a:extLst>
              <a:ext uri="{FF2B5EF4-FFF2-40B4-BE49-F238E27FC236}">
                <a16:creationId xmlns:a16="http://schemas.microsoft.com/office/drawing/2014/main" id="{1DFADE65-6AFD-ADD8-2573-A467F0C58DC8}"/>
              </a:ext>
            </a:extLst>
          </p:cNvPr>
          <p:cNvPicPr>
            <a:picLocks noChangeAspect="1"/>
          </p:cNvPicPr>
          <p:nvPr/>
        </p:nvPicPr>
        <p:blipFill>
          <a:blip r:embed="rId3"/>
          <a:stretch>
            <a:fillRect/>
          </a:stretch>
        </p:blipFill>
        <p:spPr>
          <a:xfrm>
            <a:off x="6559421" y="1868783"/>
            <a:ext cx="4816668" cy="4032757"/>
          </a:xfrm>
          <a:prstGeom prst="rect">
            <a:avLst/>
          </a:prstGeom>
        </p:spPr>
      </p:pic>
    </p:spTree>
    <p:extLst>
      <p:ext uri="{BB962C8B-B14F-4D97-AF65-F5344CB8AC3E}">
        <p14:creationId xmlns:p14="http://schemas.microsoft.com/office/powerpoint/2010/main" val="1081554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2ECD-5AEF-268C-BAC0-3288B2D90882}"/>
              </a:ext>
            </a:extLst>
          </p:cNvPr>
          <p:cNvSpPr>
            <a:spLocks noGrp="1"/>
          </p:cNvSpPr>
          <p:nvPr>
            <p:ph type="title"/>
          </p:nvPr>
        </p:nvSpPr>
        <p:spPr>
          <a:xfrm>
            <a:off x="455391" y="-259"/>
            <a:ext cx="10625229" cy="1147053"/>
          </a:xfrm>
        </p:spPr>
        <p:txBody>
          <a:bodyPr/>
          <a:lstStyle/>
          <a:p>
            <a:r>
              <a:rPr lang="en-GB"/>
              <a:t>Model Architecture</a:t>
            </a:r>
          </a:p>
        </p:txBody>
      </p:sp>
      <p:sp>
        <p:nvSpPr>
          <p:cNvPr id="6" name="TextBox 5">
            <a:extLst>
              <a:ext uri="{FF2B5EF4-FFF2-40B4-BE49-F238E27FC236}">
                <a16:creationId xmlns:a16="http://schemas.microsoft.com/office/drawing/2014/main" id="{FF5368F3-3107-769A-E360-AB643FF27D4A}"/>
              </a:ext>
            </a:extLst>
          </p:cNvPr>
          <p:cNvSpPr txBox="1"/>
          <p:nvPr/>
        </p:nvSpPr>
        <p:spPr>
          <a:xfrm>
            <a:off x="549469" y="1783184"/>
            <a:ext cx="3815183" cy="5287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0486EF75-B8A5-442A-C857-2ED28DF24F01}"/>
              </a:ext>
            </a:extLst>
          </p:cNvPr>
          <p:cNvSpPr txBox="1"/>
          <p:nvPr/>
        </p:nvSpPr>
        <p:spPr>
          <a:xfrm>
            <a:off x="173135" y="1308359"/>
            <a:ext cx="4795934" cy="5062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GB" sz="1900" b="1">
                <a:cs typeface="Arial"/>
              </a:rPr>
              <a:t>Layer 1: Input Layer</a:t>
            </a:r>
          </a:p>
          <a:p>
            <a:endParaRPr lang="en-GB" sz="1900" b="1">
              <a:cs typeface="Arial"/>
            </a:endParaRPr>
          </a:p>
          <a:p>
            <a:pPr>
              <a:buChar char="•"/>
            </a:pPr>
            <a:r>
              <a:rPr lang="en-GB" sz="1900" b="1">
                <a:cs typeface="Arial"/>
              </a:rPr>
              <a:t>Layer 2: Embedding</a:t>
            </a:r>
          </a:p>
          <a:p>
            <a:endParaRPr lang="en-GB" sz="1900" b="1">
              <a:cs typeface="Arial"/>
            </a:endParaRPr>
          </a:p>
          <a:p>
            <a:pPr>
              <a:buFont typeface="Arial"/>
              <a:buChar char="•"/>
            </a:pPr>
            <a:r>
              <a:rPr lang="en-GB" sz="1900" b="1">
                <a:cs typeface="Arial"/>
              </a:rPr>
              <a:t>Layer 3: LSTM Layer: </a:t>
            </a:r>
            <a:endParaRPr lang="en-US">
              <a:cs typeface="Arial"/>
            </a:endParaRPr>
          </a:p>
          <a:p>
            <a:endParaRPr lang="en-GB" sz="1900" b="1">
              <a:cs typeface="Arial"/>
            </a:endParaRPr>
          </a:p>
          <a:p>
            <a:pPr>
              <a:buFont typeface="Arial"/>
              <a:buChar char="•"/>
            </a:pPr>
            <a:r>
              <a:rPr lang="en-GB" sz="1900" b="1">
                <a:cs typeface="Arial"/>
              </a:rPr>
              <a:t>Layer 4: Dense Layer(Fully Connected Layer):</a:t>
            </a:r>
            <a:r>
              <a:rPr lang="en-GB" sz="1900">
                <a:cs typeface="Arial"/>
              </a:rPr>
              <a:t> Takes the output of the LSTM Layer and applies linear transformation to it.</a:t>
            </a:r>
            <a:endParaRPr lang="en-US">
              <a:cs typeface="Arial"/>
            </a:endParaRPr>
          </a:p>
          <a:p>
            <a:endParaRPr lang="en-GB" sz="1900">
              <a:cs typeface="Arial"/>
            </a:endParaRPr>
          </a:p>
          <a:p>
            <a:pPr>
              <a:buChar char="•"/>
            </a:pPr>
            <a:r>
              <a:rPr lang="en-GB" sz="1900" b="1">
                <a:cs typeface="Arial"/>
              </a:rPr>
              <a:t>Layer 5: Activation(</a:t>
            </a:r>
            <a:r>
              <a:rPr lang="en-GB" sz="1900" b="1" err="1">
                <a:cs typeface="Arial"/>
              </a:rPr>
              <a:t>ReLU</a:t>
            </a:r>
            <a:r>
              <a:rPr lang="en-GB" sz="1900" b="1">
                <a:cs typeface="Arial"/>
              </a:rPr>
              <a:t>)</a:t>
            </a:r>
            <a:endParaRPr lang="en-GB" sz="1900">
              <a:cs typeface="Arial"/>
            </a:endParaRPr>
          </a:p>
          <a:p>
            <a:endParaRPr lang="en-GB" sz="1900">
              <a:cs typeface="Arial"/>
            </a:endParaRPr>
          </a:p>
          <a:p>
            <a:pPr>
              <a:buChar char="•"/>
            </a:pPr>
            <a:r>
              <a:rPr lang="en-GB" sz="1900" b="1">
                <a:cs typeface="Arial"/>
              </a:rPr>
              <a:t>Layer 6: Dropout (0.5)</a:t>
            </a:r>
          </a:p>
          <a:p>
            <a:endParaRPr lang="en-GB" sz="1900" b="1">
              <a:cs typeface="Arial"/>
            </a:endParaRPr>
          </a:p>
          <a:p>
            <a:pPr>
              <a:buChar char="•"/>
            </a:pPr>
            <a:r>
              <a:rPr lang="en-GB" sz="1900" b="1">
                <a:cs typeface="Arial"/>
              </a:rPr>
              <a:t>Layer 7: Dense Layer(output layer)</a:t>
            </a:r>
          </a:p>
          <a:p>
            <a:endParaRPr lang="en-GB" sz="1900" b="1">
              <a:cs typeface="Arial"/>
            </a:endParaRPr>
          </a:p>
          <a:p>
            <a:pPr>
              <a:buChar char="•"/>
            </a:pPr>
            <a:r>
              <a:rPr lang="en-GB" sz="1900" b="1">
                <a:cs typeface="Arial"/>
              </a:rPr>
              <a:t>Layer 8: Activation(Sigmoid)</a:t>
            </a:r>
          </a:p>
        </p:txBody>
      </p:sp>
      <p:pic>
        <p:nvPicPr>
          <p:cNvPr id="8" name="Picture 8">
            <a:extLst>
              <a:ext uri="{FF2B5EF4-FFF2-40B4-BE49-F238E27FC236}">
                <a16:creationId xmlns:a16="http://schemas.microsoft.com/office/drawing/2014/main" id="{4B6D0A7A-5F25-0667-A6B4-0725148D6C1D}"/>
              </a:ext>
            </a:extLst>
          </p:cNvPr>
          <p:cNvPicPr>
            <a:picLocks noGrp="1" noChangeAspect="1"/>
          </p:cNvPicPr>
          <p:nvPr>
            <p:ph idx="1"/>
          </p:nvPr>
        </p:nvPicPr>
        <p:blipFill>
          <a:blip r:embed="rId2"/>
          <a:stretch>
            <a:fillRect/>
          </a:stretch>
        </p:blipFill>
        <p:spPr>
          <a:xfrm>
            <a:off x="5443044" y="1305337"/>
            <a:ext cx="6356290" cy="5062343"/>
          </a:xfrm>
        </p:spPr>
      </p:pic>
    </p:spTree>
    <p:extLst>
      <p:ext uri="{BB962C8B-B14F-4D97-AF65-F5344CB8AC3E}">
        <p14:creationId xmlns:p14="http://schemas.microsoft.com/office/powerpoint/2010/main" val="1888223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9E69AA-EBCE-499E-81FE-10A8414B1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7C78B-DBC9-94D7-507D-F11508D6098A}"/>
              </a:ext>
            </a:extLst>
          </p:cNvPr>
          <p:cNvSpPr>
            <a:spLocks noGrp="1"/>
          </p:cNvSpPr>
          <p:nvPr>
            <p:ph type="title"/>
          </p:nvPr>
        </p:nvSpPr>
        <p:spPr>
          <a:xfrm>
            <a:off x="647701" y="914400"/>
            <a:ext cx="3428999" cy="3501957"/>
          </a:xfrm>
        </p:spPr>
        <p:txBody>
          <a:bodyPr vert="horz" lIns="91440" tIns="45720" rIns="91440" bIns="45720" rtlCol="0" anchor="t">
            <a:normAutofit/>
          </a:bodyPr>
          <a:lstStyle/>
          <a:p>
            <a:r>
              <a:rPr lang="en-US" sz="3200"/>
              <a:t>Confusion matrix</a:t>
            </a:r>
          </a:p>
        </p:txBody>
      </p:sp>
      <p:pic>
        <p:nvPicPr>
          <p:cNvPr id="4" name="Picture 4" descr="A picture containing text, screenshot, diagram, rectangle&#10;&#10;Description automatically generated">
            <a:extLst>
              <a:ext uri="{FF2B5EF4-FFF2-40B4-BE49-F238E27FC236}">
                <a16:creationId xmlns:a16="http://schemas.microsoft.com/office/drawing/2014/main" id="{ACAB0FB7-4C92-5C1E-1DCA-E2F81D4F9787}"/>
              </a:ext>
            </a:extLst>
          </p:cNvPr>
          <p:cNvPicPr>
            <a:picLocks noGrp="1" noChangeAspect="1"/>
          </p:cNvPicPr>
          <p:nvPr>
            <p:ph idx="1"/>
          </p:nvPr>
        </p:nvPicPr>
        <p:blipFill>
          <a:blip r:embed="rId2"/>
          <a:stretch>
            <a:fillRect/>
          </a:stretch>
        </p:blipFill>
        <p:spPr>
          <a:xfrm>
            <a:off x="4883972" y="778874"/>
            <a:ext cx="6660328" cy="5311611"/>
          </a:xfrm>
          <a:prstGeom prst="rect">
            <a:avLst/>
          </a:prstGeom>
        </p:spPr>
      </p:pic>
    </p:spTree>
    <p:extLst>
      <p:ext uri="{BB962C8B-B14F-4D97-AF65-F5344CB8AC3E}">
        <p14:creationId xmlns:p14="http://schemas.microsoft.com/office/powerpoint/2010/main" val="420061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7A77168-59A8-0F63-585A-7F7E3B5C0EE2}"/>
              </a:ext>
            </a:extLst>
          </p:cNvPr>
          <p:cNvPicPr>
            <a:picLocks noChangeAspect="1"/>
          </p:cNvPicPr>
          <p:nvPr/>
        </p:nvPicPr>
        <p:blipFill rotWithShape="1">
          <a:blip r:embed="rId2"/>
          <a:srcRect t="29688"/>
          <a:stretch/>
        </p:blipFill>
        <p:spPr>
          <a:xfrm>
            <a:off x="-4" y="10"/>
            <a:ext cx="12192000" cy="6857990"/>
          </a:xfrm>
          <a:prstGeom prst="rect">
            <a:avLst/>
          </a:prstGeom>
        </p:spPr>
      </p:pic>
      <p:sp>
        <p:nvSpPr>
          <p:cNvPr id="18" name="Rectangle 17">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2A6E3-51D6-8DC9-F6D6-B21F254BB93E}"/>
              </a:ext>
            </a:extLst>
          </p:cNvPr>
          <p:cNvSpPr>
            <a:spLocks noGrp="1"/>
          </p:cNvSpPr>
          <p:nvPr>
            <p:ph type="ctrTitle"/>
          </p:nvPr>
        </p:nvSpPr>
        <p:spPr>
          <a:xfrm>
            <a:off x="647700" y="1327354"/>
            <a:ext cx="5448300" cy="3435145"/>
          </a:xfrm>
        </p:spPr>
        <p:txBody>
          <a:bodyPr>
            <a:normAutofit/>
          </a:bodyPr>
          <a:lstStyle/>
          <a:p>
            <a:r>
              <a:rPr lang="en-US" sz="3300"/>
              <a:t>META LEARNING</a:t>
            </a:r>
            <a:br>
              <a:rPr lang="en-US" sz="3300"/>
            </a:br>
            <a:endParaRPr lang="en-US" sz="3300"/>
          </a:p>
        </p:txBody>
      </p:sp>
    </p:spTree>
    <p:extLst>
      <p:ext uri="{BB962C8B-B14F-4D97-AF65-F5344CB8AC3E}">
        <p14:creationId xmlns:p14="http://schemas.microsoft.com/office/powerpoint/2010/main" val="3688533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90E1A7D-E37F-4622-979D-188B4349C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4">
            <a:extLst>
              <a:ext uri="{FF2B5EF4-FFF2-40B4-BE49-F238E27FC236}">
                <a16:creationId xmlns:a16="http://schemas.microsoft.com/office/drawing/2014/main" id="{46CA5756-7B99-8D2A-DFF8-3ABD454CBE51}"/>
              </a:ext>
            </a:extLst>
          </p:cNvPr>
          <p:cNvGraphicFramePr/>
          <p:nvPr>
            <p:extLst>
              <p:ext uri="{D42A27DB-BD31-4B8C-83A1-F6EECF244321}">
                <p14:modId xmlns:p14="http://schemas.microsoft.com/office/powerpoint/2010/main" val="3485455481"/>
              </p:ext>
            </p:extLst>
          </p:nvPr>
        </p:nvGraphicFramePr>
        <p:xfrm>
          <a:off x="652463" y="1242721"/>
          <a:ext cx="10891837" cy="3574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548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90E1A7D-E37F-4622-979D-188B4349C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E7D0D-3C6B-EB68-DD60-5BEDA4DF1E96}"/>
              </a:ext>
            </a:extLst>
          </p:cNvPr>
          <p:cNvSpPr>
            <a:spLocks noGrp="1"/>
          </p:cNvSpPr>
          <p:nvPr>
            <p:ph type="title"/>
          </p:nvPr>
        </p:nvSpPr>
        <p:spPr>
          <a:xfrm>
            <a:off x="4617883" y="308076"/>
            <a:ext cx="8396345" cy="892885"/>
          </a:xfrm>
        </p:spPr>
        <p:txBody>
          <a:bodyPr vert="horz" lIns="91440" tIns="45720" rIns="91440" bIns="45720" rtlCol="0" anchor="b">
            <a:normAutofit/>
          </a:bodyPr>
          <a:lstStyle/>
          <a:p>
            <a:r>
              <a:rPr lang="en-US" sz="4000" kern="1200" cap="all" spc="300" baseline="0">
                <a:highlight>
                  <a:srgbClr val="000000"/>
                </a:highlight>
                <a:latin typeface="+mj-lt"/>
                <a:ea typeface="+mj-ea"/>
                <a:cs typeface="+mj-cs"/>
              </a:rPr>
              <a:t>Approach</a:t>
            </a:r>
          </a:p>
        </p:txBody>
      </p:sp>
      <p:graphicFrame>
        <p:nvGraphicFramePr>
          <p:cNvPr id="5" name="TextBox 2">
            <a:extLst>
              <a:ext uri="{FF2B5EF4-FFF2-40B4-BE49-F238E27FC236}">
                <a16:creationId xmlns:a16="http://schemas.microsoft.com/office/drawing/2014/main" id="{35FC0CD0-35F7-53DC-5BC8-7EF2A0294DB4}"/>
              </a:ext>
            </a:extLst>
          </p:cNvPr>
          <p:cNvGraphicFramePr/>
          <p:nvPr>
            <p:extLst>
              <p:ext uri="{D42A27DB-BD31-4B8C-83A1-F6EECF244321}">
                <p14:modId xmlns:p14="http://schemas.microsoft.com/office/powerpoint/2010/main" val="692343098"/>
              </p:ext>
            </p:extLst>
          </p:nvPr>
        </p:nvGraphicFramePr>
        <p:xfrm>
          <a:off x="816334" y="1783495"/>
          <a:ext cx="10891837" cy="3574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9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9CEDA4-DC0A-1375-F968-9F62DCBEF94F}"/>
              </a:ext>
            </a:extLst>
          </p:cNvPr>
          <p:cNvSpPr txBox="1"/>
          <p:nvPr/>
        </p:nvSpPr>
        <p:spPr>
          <a:xfrm>
            <a:off x="600635" y="533400"/>
            <a:ext cx="2743200"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solidFill>
                  <a:srgbClr val="FFFFFF"/>
                </a:solidFill>
                <a:highlight>
                  <a:srgbClr val="000000"/>
                </a:highlight>
                <a:ea typeface="+mn-lt"/>
                <a:cs typeface="+mn-lt"/>
              </a:rPr>
              <a:t>Dataset Description</a:t>
            </a:r>
          </a:p>
          <a:p>
            <a:endParaRPr lang="en-US"/>
          </a:p>
        </p:txBody>
      </p:sp>
      <p:sp>
        <p:nvSpPr>
          <p:cNvPr id="3" name="TextBox 2">
            <a:extLst>
              <a:ext uri="{FF2B5EF4-FFF2-40B4-BE49-F238E27FC236}">
                <a16:creationId xmlns:a16="http://schemas.microsoft.com/office/drawing/2014/main" id="{C74ED8CE-05EE-6012-0CD3-4441CE9D6E93}"/>
              </a:ext>
            </a:extLst>
          </p:cNvPr>
          <p:cNvSpPr txBox="1"/>
          <p:nvPr/>
        </p:nvSpPr>
        <p:spPr>
          <a:xfrm>
            <a:off x="2023783" y="2483224"/>
            <a:ext cx="845819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A Hierarchical dataset called OLID is used to pinpoint the nature and audience of inflammatory texts on social media. The Twitter data was gathered and is openly accessible. There are 14,100 total tweets, of which 860 are in the test set and 13,240 are in the training set.</a:t>
            </a:r>
          </a:p>
        </p:txBody>
      </p:sp>
    </p:spTree>
    <p:extLst>
      <p:ext uri="{BB962C8B-B14F-4D97-AF65-F5344CB8AC3E}">
        <p14:creationId xmlns:p14="http://schemas.microsoft.com/office/powerpoint/2010/main" val="477096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7">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B6CE1-6DA4-35E3-5466-E862BF798B09}"/>
              </a:ext>
            </a:extLst>
          </p:cNvPr>
          <p:cNvSpPr>
            <a:spLocks noGrp="1"/>
          </p:cNvSpPr>
          <p:nvPr>
            <p:ph type="title"/>
          </p:nvPr>
        </p:nvSpPr>
        <p:spPr>
          <a:xfrm>
            <a:off x="914400" y="647701"/>
            <a:ext cx="4464424" cy="1781734"/>
          </a:xfrm>
        </p:spPr>
        <p:txBody>
          <a:bodyPr vert="horz" lIns="91440" tIns="45720" rIns="91440" bIns="45720" rtlCol="0" anchor="ctr">
            <a:normAutofit/>
          </a:bodyPr>
          <a:lstStyle/>
          <a:p>
            <a:r>
              <a:rPr lang="en-US"/>
              <a:t>THE BASE BERT MODEL</a:t>
            </a:r>
            <a:endParaRPr lang="en-US" kern="1200" cap="all" spc="300" baseline="0">
              <a:highlight>
                <a:srgbClr val="000000"/>
              </a:highlight>
              <a:latin typeface="+mj-lt"/>
            </a:endParaRPr>
          </a:p>
        </p:txBody>
      </p:sp>
      <p:sp>
        <p:nvSpPr>
          <p:cNvPr id="4" name="TextBox 3">
            <a:extLst>
              <a:ext uri="{FF2B5EF4-FFF2-40B4-BE49-F238E27FC236}">
                <a16:creationId xmlns:a16="http://schemas.microsoft.com/office/drawing/2014/main" id="{9CBCC2D2-B6AD-78F4-4E12-6B6D59BC37AB}"/>
              </a:ext>
            </a:extLst>
          </p:cNvPr>
          <p:cNvSpPr txBox="1"/>
          <p:nvPr/>
        </p:nvSpPr>
        <p:spPr>
          <a:xfrm>
            <a:off x="6096001" y="647700"/>
            <a:ext cx="5181599" cy="178173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120000"/>
              </a:lnSpc>
              <a:spcAft>
                <a:spcPts val="600"/>
              </a:spcAft>
              <a:buClr>
                <a:schemeClr val="tx1"/>
              </a:buClr>
              <a:buSzPct val="75000"/>
              <a:buFont typeface="Arial" panose="020B0604020202020204" pitchFamily="34" charset="0"/>
              <a:buChar char="•"/>
            </a:pPr>
            <a:r>
              <a:rPr lang="en-US" sz="2000"/>
              <a:t>It consists of an input layer, 2 dense layer with 512 and 256 units and </a:t>
            </a:r>
            <a:r>
              <a:rPr lang="en-US" sz="2000" err="1"/>
              <a:t>reLU</a:t>
            </a:r>
            <a:r>
              <a:rPr lang="en-US" sz="2000"/>
              <a:t> activation, and a dense layer with 2 units and </a:t>
            </a:r>
            <a:r>
              <a:rPr lang="en-US" sz="2000" err="1"/>
              <a:t>softmax</a:t>
            </a:r>
            <a:r>
              <a:rPr lang="en-US" sz="2000"/>
              <a:t> activation.</a:t>
            </a:r>
          </a:p>
        </p:txBody>
      </p:sp>
      <p:pic>
        <p:nvPicPr>
          <p:cNvPr id="3" name="Picture 3" descr="Text&#10;&#10;Description automatically generated">
            <a:extLst>
              <a:ext uri="{FF2B5EF4-FFF2-40B4-BE49-F238E27FC236}">
                <a16:creationId xmlns:a16="http://schemas.microsoft.com/office/drawing/2014/main" id="{86B561DE-DAA2-828F-77AB-DF7B07E53AA7}"/>
              </a:ext>
            </a:extLst>
          </p:cNvPr>
          <p:cNvPicPr>
            <a:picLocks noChangeAspect="1"/>
          </p:cNvPicPr>
          <p:nvPr/>
        </p:nvPicPr>
        <p:blipFill rotWithShape="1">
          <a:blip r:embed="rId2"/>
          <a:srcRect r="-121" b="70418"/>
          <a:stretch/>
        </p:blipFill>
        <p:spPr>
          <a:xfrm>
            <a:off x="991456" y="2592560"/>
            <a:ext cx="9301724" cy="1030058"/>
          </a:xfrm>
          <a:prstGeom prst="rect">
            <a:avLst/>
          </a:prstGeom>
        </p:spPr>
      </p:pic>
      <p:pic>
        <p:nvPicPr>
          <p:cNvPr id="5" name="Picture 5" descr="Text&#10;&#10;Description automatically generated">
            <a:extLst>
              <a:ext uri="{FF2B5EF4-FFF2-40B4-BE49-F238E27FC236}">
                <a16:creationId xmlns:a16="http://schemas.microsoft.com/office/drawing/2014/main" id="{5C20C633-C638-6869-57A5-C7237E7D5CA0}"/>
              </a:ext>
            </a:extLst>
          </p:cNvPr>
          <p:cNvPicPr>
            <a:picLocks noChangeAspect="1"/>
          </p:cNvPicPr>
          <p:nvPr/>
        </p:nvPicPr>
        <p:blipFill>
          <a:blip r:embed="rId3"/>
          <a:stretch>
            <a:fillRect/>
          </a:stretch>
        </p:blipFill>
        <p:spPr>
          <a:xfrm>
            <a:off x="987468" y="3878124"/>
            <a:ext cx="8424581" cy="2982517"/>
          </a:xfrm>
          <a:prstGeom prst="rect">
            <a:avLst/>
          </a:prstGeom>
        </p:spPr>
      </p:pic>
    </p:spTree>
    <p:extLst>
      <p:ext uri="{BB962C8B-B14F-4D97-AF65-F5344CB8AC3E}">
        <p14:creationId xmlns:p14="http://schemas.microsoft.com/office/powerpoint/2010/main" val="512115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D246-0AC3-A3DD-220A-F83EB841DCDE}"/>
              </a:ext>
            </a:extLst>
          </p:cNvPr>
          <p:cNvSpPr>
            <a:spLocks noGrp="1"/>
          </p:cNvSpPr>
          <p:nvPr>
            <p:ph type="title"/>
          </p:nvPr>
        </p:nvSpPr>
        <p:spPr/>
        <p:txBody>
          <a:bodyPr/>
          <a:lstStyle/>
          <a:p>
            <a:r>
              <a:rPr lang="en-GB"/>
              <a:t>MODEL ARCHITECTURE</a:t>
            </a:r>
          </a:p>
        </p:txBody>
      </p:sp>
      <p:pic>
        <p:nvPicPr>
          <p:cNvPr id="3" name="Picture 4" descr="Text&#10;&#10;Description automatically generated">
            <a:extLst>
              <a:ext uri="{FF2B5EF4-FFF2-40B4-BE49-F238E27FC236}">
                <a16:creationId xmlns:a16="http://schemas.microsoft.com/office/drawing/2014/main" id="{1E9FFB5F-FE73-6578-D7C5-9A1F13CCAD23}"/>
              </a:ext>
            </a:extLst>
          </p:cNvPr>
          <p:cNvPicPr>
            <a:picLocks noChangeAspect="1"/>
          </p:cNvPicPr>
          <p:nvPr/>
        </p:nvPicPr>
        <p:blipFill>
          <a:blip r:embed="rId2"/>
          <a:stretch>
            <a:fillRect/>
          </a:stretch>
        </p:blipFill>
        <p:spPr>
          <a:xfrm>
            <a:off x="2572870" y="2206955"/>
            <a:ext cx="7046257" cy="3564679"/>
          </a:xfrm>
          <a:prstGeom prst="rect">
            <a:avLst/>
          </a:prstGeom>
        </p:spPr>
      </p:pic>
    </p:spTree>
    <p:extLst>
      <p:ext uri="{BB962C8B-B14F-4D97-AF65-F5344CB8AC3E}">
        <p14:creationId xmlns:p14="http://schemas.microsoft.com/office/powerpoint/2010/main" val="1832749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AB66-39F6-D472-9348-37791E92C88E}"/>
              </a:ext>
            </a:extLst>
          </p:cNvPr>
          <p:cNvSpPr>
            <a:spLocks noGrp="1"/>
          </p:cNvSpPr>
          <p:nvPr>
            <p:ph type="title"/>
          </p:nvPr>
        </p:nvSpPr>
        <p:spPr/>
        <p:txBody>
          <a:bodyPr/>
          <a:lstStyle/>
          <a:p>
            <a:r>
              <a:rPr lang="en-US"/>
              <a:t>Confusion matrix</a:t>
            </a:r>
          </a:p>
        </p:txBody>
      </p:sp>
      <p:pic>
        <p:nvPicPr>
          <p:cNvPr id="3" name="Picture 3" descr="A picture containing text, screenshot, diagram, rectangle&#10;&#10;Description automatically generated">
            <a:extLst>
              <a:ext uri="{FF2B5EF4-FFF2-40B4-BE49-F238E27FC236}">
                <a16:creationId xmlns:a16="http://schemas.microsoft.com/office/drawing/2014/main" id="{33C89ED9-FE40-5A81-A7A6-276320147053}"/>
              </a:ext>
            </a:extLst>
          </p:cNvPr>
          <p:cNvPicPr>
            <a:picLocks noChangeAspect="1"/>
          </p:cNvPicPr>
          <p:nvPr/>
        </p:nvPicPr>
        <p:blipFill>
          <a:blip r:embed="rId2"/>
          <a:stretch>
            <a:fillRect/>
          </a:stretch>
        </p:blipFill>
        <p:spPr>
          <a:xfrm>
            <a:off x="3471798" y="1860789"/>
            <a:ext cx="6250486" cy="4994448"/>
          </a:xfrm>
          <a:prstGeom prst="rect">
            <a:avLst/>
          </a:prstGeom>
        </p:spPr>
      </p:pic>
    </p:spTree>
    <p:extLst>
      <p:ext uri="{BB962C8B-B14F-4D97-AF65-F5344CB8AC3E}">
        <p14:creationId xmlns:p14="http://schemas.microsoft.com/office/powerpoint/2010/main" val="3872518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20FBD20-EC25-4BEE-AD5F-E459FA1E6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8137CE-F0CD-9338-3921-BFFF14799471}"/>
              </a:ext>
            </a:extLst>
          </p:cNvPr>
          <p:cNvPicPr>
            <a:picLocks noChangeAspect="1"/>
          </p:cNvPicPr>
          <p:nvPr/>
        </p:nvPicPr>
        <p:blipFill rotWithShape="1">
          <a:blip r:embed="rId2"/>
          <a:srcRect t="1412" b="335"/>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0880"/>
            <a:ext cx="12192000" cy="3627120"/>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A378A-B1F5-FA5F-8620-0A73CD447EAC}"/>
              </a:ext>
            </a:extLst>
          </p:cNvPr>
          <p:cNvSpPr>
            <a:spLocks noGrp="1"/>
          </p:cNvSpPr>
          <p:nvPr>
            <p:ph type="ctrTitle"/>
          </p:nvPr>
        </p:nvSpPr>
        <p:spPr>
          <a:xfrm>
            <a:off x="1981200" y="2362200"/>
            <a:ext cx="6172200" cy="2400300"/>
          </a:xfrm>
        </p:spPr>
        <p:txBody>
          <a:bodyPr>
            <a:normAutofit/>
          </a:bodyPr>
          <a:lstStyle/>
          <a:p>
            <a:r>
              <a:rPr lang="en-GB" sz="4800"/>
              <a:t>RESULTS</a:t>
            </a:r>
            <a:br>
              <a:rPr lang="en-GB" sz="4800"/>
            </a:br>
            <a:endParaRPr lang="en-GB" sz="4800"/>
          </a:p>
        </p:txBody>
      </p:sp>
    </p:spTree>
    <p:extLst>
      <p:ext uri="{BB962C8B-B14F-4D97-AF65-F5344CB8AC3E}">
        <p14:creationId xmlns:p14="http://schemas.microsoft.com/office/powerpoint/2010/main" val="90211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97C0A-99C9-8B14-01CB-DA935ECA3B9A}"/>
              </a:ext>
            </a:extLst>
          </p:cNvPr>
          <p:cNvSpPr>
            <a:spLocks noGrp="1"/>
          </p:cNvSpPr>
          <p:nvPr>
            <p:ph type="title"/>
          </p:nvPr>
        </p:nvSpPr>
        <p:spPr>
          <a:xfrm>
            <a:off x="4088990" y="120444"/>
            <a:ext cx="10629900" cy="947897"/>
          </a:xfrm>
        </p:spPr>
        <p:txBody>
          <a:bodyPr vert="horz" lIns="91440" tIns="45720" rIns="91440" bIns="45720" rtlCol="0" anchor="b">
            <a:normAutofit/>
          </a:bodyPr>
          <a:lstStyle/>
          <a:p>
            <a:r>
              <a:rPr lang="en-US"/>
              <a:t>FOR TASK A</a:t>
            </a:r>
          </a:p>
        </p:txBody>
      </p:sp>
      <p:graphicFrame>
        <p:nvGraphicFramePr>
          <p:cNvPr id="4" name="Table 4">
            <a:extLst>
              <a:ext uri="{FF2B5EF4-FFF2-40B4-BE49-F238E27FC236}">
                <a16:creationId xmlns:a16="http://schemas.microsoft.com/office/drawing/2014/main" id="{C672B2B3-387C-61EE-9C25-00AED91C73F1}"/>
              </a:ext>
            </a:extLst>
          </p:cNvPr>
          <p:cNvGraphicFramePr>
            <a:graphicFrameLocks noGrp="1"/>
          </p:cNvGraphicFramePr>
          <p:nvPr>
            <p:ph idx="1"/>
            <p:extLst>
              <p:ext uri="{D42A27DB-BD31-4B8C-83A1-F6EECF244321}">
                <p14:modId xmlns:p14="http://schemas.microsoft.com/office/powerpoint/2010/main" val="3388929623"/>
              </p:ext>
            </p:extLst>
          </p:nvPr>
        </p:nvGraphicFramePr>
        <p:xfrm>
          <a:off x="721442" y="1659468"/>
          <a:ext cx="10896602" cy="3532357"/>
        </p:xfrm>
        <a:graphic>
          <a:graphicData uri="http://schemas.openxmlformats.org/drawingml/2006/table">
            <a:tbl>
              <a:tblPr firstRow="1" bandRow="1">
                <a:noFill/>
                <a:tableStyleId>{073A0DAA-6AF3-43AB-8588-CEC1D06C72B9}</a:tableStyleId>
              </a:tblPr>
              <a:tblGrid>
                <a:gridCol w="1385066">
                  <a:extLst>
                    <a:ext uri="{9D8B030D-6E8A-4147-A177-3AD203B41FA5}">
                      <a16:colId xmlns:a16="http://schemas.microsoft.com/office/drawing/2014/main" val="4074441486"/>
                    </a:ext>
                  </a:extLst>
                </a:gridCol>
                <a:gridCol w="823266">
                  <a:extLst>
                    <a:ext uri="{9D8B030D-6E8A-4147-A177-3AD203B41FA5}">
                      <a16:colId xmlns:a16="http://schemas.microsoft.com/office/drawing/2014/main" val="626516857"/>
                    </a:ext>
                  </a:extLst>
                </a:gridCol>
                <a:gridCol w="823266">
                  <a:extLst>
                    <a:ext uri="{9D8B030D-6E8A-4147-A177-3AD203B41FA5}">
                      <a16:colId xmlns:a16="http://schemas.microsoft.com/office/drawing/2014/main" val="361473223"/>
                    </a:ext>
                  </a:extLst>
                </a:gridCol>
                <a:gridCol w="823266">
                  <a:extLst>
                    <a:ext uri="{9D8B030D-6E8A-4147-A177-3AD203B41FA5}">
                      <a16:colId xmlns:a16="http://schemas.microsoft.com/office/drawing/2014/main" val="683796336"/>
                    </a:ext>
                  </a:extLst>
                </a:gridCol>
                <a:gridCol w="823266">
                  <a:extLst>
                    <a:ext uri="{9D8B030D-6E8A-4147-A177-3AD203B41FA5}">
                      <a16:colId xmlns:a16="http://schemas.microsoft.com/office/drawing/2014/main" val="964872150"/>
                    </a:ext>
                  </a:extLst>
                </a:gridCol>
                <a:gridCol w="823266">
                  <a:extLst>
                    <a:ext uri="{9D8B030D-6E8A-4147-A177-3AD203B41FA5}">
                      <a16:colId xmlns:a16="http://schemas.microsoft.com/office/drawing/2014/main" val="2330240767"/>
                    </a:ext>
                  </a:extLst>
                </a:gridCol>
                <a:gridCol w="823266">
                  <a:extLst>
                    <a:ext uri="{9D8B030D-6E8A-4147-A177-3AD203B41FA5}">
                      <a16:colId xmlns:a16="http://schemas.microsoft.com/office/drawing/2014/main" val="3458093160"/>
                    </a:ext>
                  </a:extLst>
                </a:gridCol>
                <a:gridCol w="861528">
                  <a:extLst>
                    <a:ext uri="{9D8B030D-6E8A-4147-A177-3AD203B41FA5}">
                      <a16:colId xmlns:a16="http://schemas.microsoft.com/office/drawing/2014/main" val="3065744748"/>
                    </a:ext>
                  </a:extLst>
                </a:gridCol>
                <a:gridCol w="861528">
                  <a:extLst>
                    <a:ext uri="{9D8B030D-6E8A-4147-A177-3AD203B41FA5}">
                      <a16:colId xmlns:a16="http://schemas.microsoft.com/office/drawing/2014/main" val="1814479812"/>
                    </a:ext>
                  </a:extLst>
                </a:gridCol>
                <a:gridCol w="983225">
                  <a:extLst>
                    <a:ext uri="{9D8B030D-6E8A-4147-A177-3AD203B41FA5}">
                      <a16:colId xmlns:a16="http://schemas.microsoft.com/office/drawing/2014/main" val="1407822497"/>
                    </a:ext>
                  </a:extLst>
                </a:gridCol>
                <a:gridCol w="1865659">
                  <a:extLst>
                    <a:ext uri="{9D8B030D-6E8A-4147-A177-3AD203B41FA5}">
                      <a16:colId xmlns:a16="http://schemas.microsoft.com/office/drawing/2014/main" val="3018837908"/>
                    </a:ext>
                  </a:extLst>
                </a:gridCol>
              </a:tblGrid>
              <a:tr h="689952">
                <a:tc>
                  <a:txBody>
                    <a:bodyPr/>
                    <a:lstStyle/>
                    <a:p>
                      <a:pPr algn="ctr"/>
                      <a:r>
                        <a:rPr lang="en-GB" sz="1700" b="1" cap="none" spc="0">
                          <a:solidFill>
                            <a:schemeClr val="bg1"/>
                          </a:solidFill>
                        </a:rPr>
                        <a:t>Model</a:t>
                      </a:r>
                    </a:p>
                  </a:txBody>
                  <a:tcPr marL="102035" marR="72882" marT="145764" marB="145764"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solidFill>
                      <a:schemeClr val="tx1"/>
                    </a:solidFill>
                  </a:tcPr>
                </a:tc>
                <a:tc gridSpan="3">
                  <a:txBody>
                    <a:bodyPr/>
                    <a:lstStyle/>
                    <a:p>
                      <a:pPr algn="ctr"/>
                      <a:r>
                        <a:rPr lang="en-GB" sz="1700" b="1" cap="none" spc="0">
                          <a:solidFill>
                            <a:schemeClr val="bg1"/>
                          </a:solidFill>
                        </a:rPr>
                        <a:t>NOT</a:t>
                      </a:r>
                    </a:p>
                  </a:txBody>
                  <a:tcPr marL="102035" marR="72882" marT="145764" marB="145764"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solidFill>
                      <a:schemeClr val="tx1"/>
                    </a:solidFill>
                  </a:tcPr>
                </a:tc>
                <a:tc hMerge="1">
                  <a:txBody>
                    <a:bodyPr/>
                    <a:lstStyle/>
                    <a:p>
                      <a:endParaRPr lang="en-GB"/>
                    </a:p>
                  </a:txBody>
                  <a:tcPr>
                    <a:lnB w="12700" cap="flat" cmpd="sng" algn="ctr">
                      <a:solidFill>
                        <a:schemeClr val="tx1"/>
                      </a:solidFill>
                      <a:prstDash val="solid"/>
                      <a:round/>
                      <a:headEnd type="none" w="med" len="med"/>
                      <a:tailEnd type="none" w="med" len="med"/>
                    </a:lnB>
                  </a:tcPr>
                </a:tc>
                <a:tc hMerge="1">
                  <a:txBody>
                    <a:bodyPr/>
                    <a:lstStyle/>
                    <a:p>
                      <a:endParaRPr lang="en-GB"/>
                    </a:p>
                  </a:txBody>
                  <a:tcPr>
                    <a:lnB w="12700" cap="flat" cmpd="sng" algn="ctr">
                      <a:solidFill>
                        <a:schemeClr val="tx1"/>
                      </a:solidFill>
                      <a:prstDash val="solid"/>
                      <a:round/>
                      <a:headEnd type="none" w="med" len="med"/>
                      <a:tailEnd type="none" w="med" len="med"/>
                    </a:lnB>
                  </a:tcPr>
                </a:tc>
                <a:tc gridSpan="3">
                  <a:txBody>
                    <a:bodyPr/>
                    <a:lstStyle/>
                    <a:p>
                      <a:pPr algn="ctr"/>
                      <a:r>
                        <a:rPr lang="en-GB" sz="1700" b="1" cap="none" spc="0">
                          <a:solidFill>
                            <a:schemeClr val="bg1"/>
                          </a:solidFill>
                        </a:rPr>
                        <a:t>OFF</a:t>
                      </a:r>
                    </a:p>
                  </a:txBody>
                  <a:tcPr marL="102035" marR="72882" marT="145764" marB="145764"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solidFill>
                      <a:schemeClr val="tx1"/>
                    </a:solidFill>
                  </a:tcPr>
                </a:tc>
                <a:tc hMerge="1">
                  <a:txBody>
                    <a:bodyPr/>
                    <a:lstStyle/>
                    <a:p>
                      <a:endParaRPr lang="en-GB"/>
                    </a:p>
                  </a:txBody>
                  <a:tcPr/>
                </a:tc>
                <a:tc hMerge="1">
                  <a:txBody>
                    <a:bodyPr/>
                    <a:lstStyle/>
                    <a:p>
                      <a:endParaRPr lang="en-GB"/>
                    </a:p>
                  </a:txBody>
                  <a:tcPr/>
                </a:tc>
                <a:tc gridSpan="3">
                  <a:txBody>
                    <a:bodyPr/>
                    <a:lstStyle/>
                    <a:p>
                      <a:pPr algn="ctr"/>
                      <a:r>
                        <a:rPr lang="en-GB" sz="1700" b="1" cap="none" spc="0">
                          <a:solidFill>
                            <a:schemeClr val="bg1"/>
                          </a:solidFill>
                        </a:rPr>
                        <a:t>Weighted </a:t>
                      </a:r>
                      <a:r>
                        <a:rPr lang="en-GB" sz="1700" b="1" cap="none" spc="0" err="1">
                          <a:solidFill>
                            <a:schemeClr val="bg1"/>
                          </a:solidFill>
                        </a:rPr>
                        <a:t>Avg</a:t>
                      </a:r>
                    </a:p>
                  </a:txBody>
                  <a:tcPr marL="102035" marR="72882" marT="145764" marB="145764"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solidFill>
                      <a:schemeClr val="tx1"/>
                    </a:solidFill>
                  </a:tcPr>
                </a:tc>
                <a:tc hMerge="1">
                  <a:txBody>
                    <a:bodyPr/>
                    <a:lstStyle/>
                    <a:p>
                      <a:endParaRPr lang="en-GB"/>
                    </a:p>
                  </a:txBody>
                  <a:tcPr/>
                </a:tc>
                <a:tc hMerge="1">
                  <a:txBody>
                    <a:bodyPr/>
                    <a:lstStyle/>
                    <a:p>
                      <a:endParaRPr lang="en-GB"/>
                    </a:p>
                  </a:txBody>
                  <a:tcPr/>
                </a:tc>
                <a:tc>
                  <a:txBody>
                    <a:bodyPr/>
                    <a:lstStyle/>
                    <a:p>
                      <a:pPr algn="ctr"/>
                      <a:r>
                        <a:rPr lang="en-GB" sz="1700" b="1" cap="none" spc="0">
                          <a:solidFill>
                            <a:schemeClr val="bg1"/>
                          </a:solidFill>
                        </a:rPr>
                        <a:t>Accuracy</a:t>
                      </a:r>
                    </a:p>
                  </a:txBody>
                  <a:tcPr marL="102035" marR="72882" marT="145764" marB="145764"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solidFill>
                      <a:schemeClr val="tx1"/>
                    </a:solidFill>
                  </a:tcPr>
                </a:tc>
                <a:extLst>
                  <a:ext uri="{0D108BD9-81ED-4DB2-BD59-A6C34878D82A}">
                    <a16:rowId xmlns:a16="http://schemas.microsoft.com/office/drawing/2014/main" val="2507361454"/>
                  </a:ext>
                </a:extLst>
              </a:tr>
              <a:tr h="568481">
                <a:tc>
                  <a:txBody>
                    <a:bodyPr/>
                    <a:lstStyle/>
                    <a:p>
                      <a:pPr algn="ctr"/>
                      <a:endParaRPr lang="en-GB" sz="1700" cap="none" spc="0">
                        <a:solidFill>
                          <a:schemeClr val="tx1"/>
                        </a:solidFill>
                      </a:endParaRP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algn="ctr"/>
                      <a:r>
                        <a:rPr lang="en-GB" sz="1700" cap="none" spc="0">
                          <a:solidFill>
                            <a:schemeClr val="tx1"/>
                          </a:solidFill>
                        </a:rPr>
                        <a:t>P</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lvl="0" algn="ctr">
                        <a:buNone/>
                      </a:pPr>
                      <a:r>
                        <a:rPr lang="en-GB" sz="1700" cap="none" spc="0">
                          <a:solidFill>
                            <a:schemeClr val="tx1"/>
                          </a:solidFill>
                        </a:rPr>
                        <a:t>R</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lvl="0" algn="ctr">
                        <a:buNone/>
                      </a:pPr>
                      <a:r>
                        <a:rPr lang="en-GB" sz="1700" cap="none" spc="0">
                          <a:solidFill>
                            <a:schemeClr val="tx1"/>
                          </a:solidFill>
                        </a:rPr>
                        <a:t>F1</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algn="ctr"/>
                      <a:r>
                        <a:rPr lang="en-GB" sz="1700" cap="none" spc="0">
                          <a:solidFill>
                            <a:schemeClr val="tx1"/>
                          </a:solidFill>
                        </a:rPr>
                        <a:t>P</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lvl="0" algn="ctr">
                        <a:buNone/>
                      </a:pPr>
                      <a:r>
                        <a:rPr lang="en-GB" sz="1700" cap="none" spc="0">
                          <a:solidFill>
                            <a:schemeClr val="tx1"/>
                          </a:solidFill>
                        </a:rPr>
                        <a:t>R</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lvl="0" algn="ctr">
                        <a:buNone/>
                      </a:pPr>
                      <a:r>
                        <a:rPr lang="en-GB" sz="1700" cap="none" spc="0">
                          <a:solidFill>
                            <a:schemeClr val="tx1"/>
                          </a:solidFill>
                        </a:rPr>
                        <a:t>F1</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algn="ctr"/>
                      <a:r>
                        <a:rPr lang="en-GB" sz="1700" cap="none" spc="0">
                          <a:solidFill>
                            <a:schemeClr val="tx1"/>
                          </a:solidFill>
                        </a:rPr>
                        <a:t>P</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lvl="0" algn="ctr">
                        <a:buNone/>
                      </a:pPr>
                      <a:r>
                        <a:rPr lang="en-GB" sz="1700" cap="none" spc="0">
                          <a:solidFill>
                            <a:schemeClr val="tx1"/>
                          </a:solidFill>
                        </a:rPr>
                        <a:t>R</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lvl="0" algn="ctr">
                        <a:buNone/>
                      </a:pPr>
                      <a:r>
                        <a:rPr lang="en-GB" sz="1700" cap="none" spc="0">
                          <a:solidFill>
                            <a:schemeClr val="tx1"/>
                          </a:solidFill>
                        </a:rPr>
                        <a:t>F1</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algn="ctr"/>
                      <a:endParaRPr lang="en-GB" sz="1700" cap="none" spc="0">
                        <a:solidFill>
                          <a:schemeClr val="tx1"/>
                        </a:solidFill>
                      </a:endParaRP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extLst>
                  <a:ext uri="{0D108BD9-81ED-4DB2-BD59-A6C34878D82A}">
                    <a16:rowId xmlns:a16="http://schemas.microsoft.com/office/drawing/2014/main" val="4120319286"/>
                  </a:ext>
                </a:extLst>
              </a:tr>
              <a:tr h="568481">
                <a:tc>
                  <a:txBody>
                    <a:bodyPr/>
                    <a:lstStyle/>
                    <a:p>
                      <a:pPr algn="ctr"/>
                      <a:r>
                        <a:rPr lang="en-GB" sz="1700" cap="none" spc="0">
                          <a:solidFill>
                            <a:schemeClr val="tx1"/>
                          </a:solidFill>
                        </a:rPr>
                        <a:t>SVM</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ctr"/>
                      <a:r>
                        <a:rPr lang="en-GB" sz="1700" cap="none" spc="0">
                          <a:solidFill>
                            <a:schemeClr val="tx1"/>
                          </a:solidFill>
                        </a:rPr>
                        <a:t>0.73</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0.97</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0.84</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ctr"/>
                      <a:r>
                        <a:rPr lang="en-GB" sz="1700" cap="none" spc="0">
                          <a:solidFill>
                            <a:schemeClr val="tx1"/>
                          </a:solidFill>
                        </a:rPr>
                        <a:t>0.85</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0.34</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0.48</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ctr"/>
                      <a:r>
                        <a:rPr lang="en-GB" sz="1700" cap="none" spc="0">
                          <a:solidFill>
                            <a:schemeClr val="tx1"/>
                          </a:solidFill>
                        </a:rPr>
                        <a:t>0.78</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0.75</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0.71</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ctr"/>
                      <a:r>
                        <a:rPr lang="en-GB" sz="1700" cap="none" spc="0">
                          <a:solidFill>
                            <a:schemeClr val="tx1"/>
                          </a:solidFill>
                        </a:rPr>
                        <a:t>0.74</a:t>
                      </a:r>
                    </a:p>
                  </a:txBody>
                  <a:tcPr marL="102035" marR="72882" marT="72882" marB="145764">
                    <a:lnL w="12700" cmpd="sng">
                      <a:solidFill>
                        <a:schemeClr val="tx1"/>
                      </a:solidFill>
                      <a:prstDash val="solid"/>
                    </a:lnL>
                    <a:lnR w="0" cmpd="sng">
                      <a:no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extLst>
                  <a:ext uri="{0D108BD9-81ED-4DB2-BD59-A6C34878D82A}">
                    <a16:rowId xmlns:a16="http://schemas.microsoft.com/office/drawing/2014/main" val="4007772147"/>
                  </a:ext>
                </a:extLst>
              </a:tr>
              <a:tr h="568481">
                <a:tc>
                  <a:txBody>
                    <a:bodyPr/>
                    <a:lstStyle/>
                    <a:p>
                      <a:pPr algn="ctr"/>
                      <a:r>
                        <a:rPr lang="en-GB" sz="1700" cap="none" spc="0">
                          <a:solidFill>
                            <a:schemeClr val="tx1"/>
                          </a:solidFill>
                        </a:rPr>
                        <a:t>Bi-LSTM</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algn="ctr"/>
                      <a:r>
                        <a:rPr lang="en-GB" sz="1700" cap="none" spc="0">
                          <a:solidFill>
                            <a:schemeClr val="tx1"/>
                          </a:solidFill>
                        </a:rPr>
                        <a:t>0.83</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lvl="0" algn="ctr">
                        <a:buNone/>
                      </a:pPr>
                      <a:r>
                        <a:rPr lang="en-GB" sz="1700" cap="none" spc="0">
                          <a:solidFill>
                            <a:schemeClr val="tx1"/>
                          </a:solidFill>
                        </a:rPr>
                        <a:t>0.80</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lvl="0" algn="ctr">
                        <a:buNone/>
                      </a:pPr>
                      <a:r>
                        <a:rPr lang="en-GB" sz="1700" cap="none" spc="0">
                          <a:solidFill>
                            <a:schemeClr val="tx1"/>
                          </a:solidFill>
                        </a:rPr>
                        <a:t>0.81</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algn="ctr"/>
                      <a:r>
                        <a:rPr lang="en-GB" sz="1700" cap="none" spc="0">
                          <a:solidFill>
                            <a:schemeClr val="tx1"/>
                          </a:solidFill>
                        </a:rPr>
                        <a:t>0.53</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lvl="0" algn="ctr">
                        <a:buNone/>
                      </a:pPr>
                      <a:r>
                        <a:rPr lang="en-GB" sz="1700" cap="none" spc="0">
                          <a:solidFill>
                            <a:schemeClr val="tx1"/>
                          </a:solidFill>
                        </a:rPr>
                        <a:t>0.58</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lvl="0" algn="ctr">
                        <a:buNone/>
                      </a:pPr>
                      <a:r>
                        <a:rPr lang="en-GB" sz="1700" cap="none" spc="0">
                          <a:solidFill>
                            <a:schemeClr val="tx1"/>
                          </a:solidFill>
                        </a:rPr>
                        <a:t>0.55</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algn="ctr"/>
                      <a:r>
                        <a:rPr lang="en-GB" sz="1700" cap="none" spc="0">
                          <a:solidFill>
                            <a:schemeClr val="tx1"/>
                          </a:solidFill>
                        </a:rPr>
                        <a:t>0.75</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lvl="0" algn="ctr">
                        <a:buNone/>
                      </a:pPr>
                      <a:r>
                        <a:rPr lang="en-GB" sz="1700" cap="none" spc="0">
                          <a:solidFill>
                            <a:schemeClr val="tx1"/>
                          </a:solidFill>
                        </a:rPr>
                        <a:t>0.74</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lvl="0" algn="ctr">
                        <a:buNone/>
                      </a:pPr>
                      <a:r>
                        <a:rPr lang="en-GB" sz="1700" cap="none" spc="0">
                          <a:solidFill>
                            <a:schemeClr val="tx1"/>
                          </a:solidFill>
                        </a:rPr>
                        <a:t>0.74</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algn="ctr"/>
                      <a:r>
                        <a:rPr lang="en-GB" sz="1700" cap="none" spc="0">
                          <a:solidFill>
                            <a:schemeClr val="tx1"/>
                          </a:solidFill>
                        </a:rPr>
                        <a:t>0.75</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extLst>
                  <a:ext uri="{0D108BD9-81ED-4DB2-BD59-A6C34878D82A}">
                    <a16:rowId xmlns:a16="http://schemas.microsoft.com/office/drawing/2014/main" val="4025169580"/>
                  </a:ext>
                </a:extLst>
              </a:tr>
              <a:tr h="568481">
                <a:tc>
                  <a:txBody>
                    <a:bodyPr/>
                    <a:lstStyle/>
                    <a:p>
                      <a:pPr algn="ctr"/>
                      <a:r>
                        <a:rPr lang="en-GB" sz="1700" cap="none" spc="0">
                          <a:solidFill>
                            <a:schemeClr val="tx1"/>
                          </a:solidFill>
                        </a:rPr>
                        <a:t>RNN</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ctr"/>
                      <a:r>
                        <a:rPr lang="en-GB" sz="1700" cap="none" spc="0">
                          <a:solidFill>
                            <a:schemeClr val="tx1"/>
                          </a:solidFill>
                        </a:rPr>
                        <a:t>0.80</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0.90</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0.85</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ctr"/>
                      <a:r>
                        <a:rPr lang="en-GB" sz="1700" cap="none" spc="0">
                          <a:solidFill>
                            <a:schemeClr val="tx1"/>
                          </a:solidFill>
                        </a:rPr>
                        <a:t>0.63</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0.43</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0.51</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ctr"/>
                      <a:r>
                        <a:rPr lang="en-GB" sz="1700" cap="none" spc="0">
                          <a:solidFill>
                            <a:schemeClr val="tx1"/>
                          </a:solidFill>
                        </a:rPr>
                        <a:t>0.76</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0.77</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lvl="0" algn="ctr">
                        <a:buNone/>
                      </a:pPr>
                      <a:r>
                        <a:rPr lang="en-GB" sz="1700" cap="none" spc="0">
                          <a:solidFill>
                            <a:schemeClr val="tx1"/>
                          </a:solidFill>
                        </a:rPr>
                        <a:t>0.76</a:t>
                      </a:r>
                    </a:p>
                  </a:txBody>
                  <a:tcPr marL="102035" marR="72882" marT="72882" marB="145764">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ctr"/>
                      <a:r>
                        <a:rPr lang="en-GB" sz="1700" b="1" cap="none" spc="0">
                          <a:solidFill>
                            <a:schemeClr val="tx1"/>
                          </a:solidFill>
                        </a:rPr>
                        <a:t>0.77</a:t>
                      </a:r>
                    </a:p>
                  </a:txBody>
                  <a:tcPr marL="102035" marR="72882" marT="72882" marB="145764">
                    <a:lnL w="12700" cmpd="sng">
                      <a:solidFill>
                        <a:schemeClr val="tx1"/>
                      </a:solidFill>
                      <a:prstDash val="solid"/>
                    </a:lnL>
                    <a:lnR w="0" cmpd="sng">
                      <a:no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extLst>
                  <a:ext uri="{0D108BD9-81ED-4DB2-BD59-A6C34878D82A}">
                    <a16:rowId xmlns:a16="http://schemas.microsoft.com/office/drawing/2014/main" val="628666633"/>
                  </a:ext>
                </a:extLst>
              </a:tr>
              <a:tr h="568481">
                <a:tc>
                  <a:txBody>
                    <a:bodyPr/>
                    <a:lstStyle/>
                    <a:p>
                      <a:pPr algn="ctr"/>
                      <a:r>
                        <a:rPr lang="en-GB" sz="1700" cap="none" spc="0">
                          <a:solidFill>
                            <a:schemeClr val="tx1"/>
                          </a:solidFill>
                        </a:rPr>
                        <a:t>BERT</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r>
                        <a:rPr lang="en-GB" sz="1700" cap="none" spc="0">
                          <a:solidFill>
                            <a:schemeClr val="tx1"/>
                          </a:solidFill>
                        </a:rPr>
                        <a:t>0.77</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lvl="0" algn="ctr">
                        <a:buNone/>
                      </a:pPr>
                      <a:r>
                        <a:rPr lang="en-GB" sz="1700" cap="none" spc="0">
                          <a:solidFill>
                            <a:schemeClr val="tx1"/>
                          </a:solidFill>
                        </a:rPr>
                        <a:t>0.90</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lvl="0" algn="ctr">
                        <a:buNone/>
                      </a:pPr>
                      <a:r>
                        <a:rPr lang="en-GB" sz="1700" cap="none" spc="0">
                          <a:solidFill>
                            <a:schemeClr val="tx1"/>
                          </a:solidFill>
                        </a:rPr>
                        <a:t>0.83</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r>
                        <a:rPr lang="en-GB" sz="1700" cap="none" spc="0">
                          <a:solidFill>
                            <a:schemeClr val="tx1"/>
                          </a:solidFill>
                        </a:rPr>
                        <a:t>0.71</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lvl="0" algn="ctr">
                        <a:buNone/>
                      </a:pPr>
                      <a:r>
                        <a:rPr lang="en-GB" sz="1700" cap="none" spc="0">
                          <a:solidFill>
                            <a:schemeClr val="tx1"/>
                          </a:solidFill>
                        </a:rPr>
                        <a:t>0.48</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lvl="0" algn="ctr">
                        <a:buNone/>
                      </a:pPr>
                      <a:r>
                        <a:rPr lang="en-GB" sz="1700" cap="none" spc="0">
                          <a:solidFill>
                            <a:schemeClr val="tx1"/>
                          </a:solidFill>
                        </a:rPr>
                        <a:t>0.58</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r>
                        <a:rPr lang="en-GB" sz="1700" cap="none" spc="0">
                          <a:solidFill>
                            <a:schemeClr val="tx1"/>
                          </a:solidFill>
                        </a:rPr>
                        <a:t>0.75</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lvl="0" algn="ctr">
                        <a:buNone/>
                      </a:pPr>
                      <a:r>
                        <a:rPr lang="en-GB" sz="1700" cap="none" spc="0">
                          <a:solidFill>
                            <a:schemeClr val="tx1"/>
                          </a:solidFill>
                        </a:rPr>
                        <a:t>0.75</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lvl="0" algn="ctr">
                        <a:buNone/>
                      </a:pPr>
                      <a:r>
                        <a:rPr lang="en-GB" sz="1700" cap="none" spc="0">
                          <a:solidFill>
                            <a:schemeClr val="tx1"/>
                          </a:solidFill>
                        </a:rPr>
                        <a:t>0.74</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r>
                        <a:rPr lang="en-GB" sz="1700" b="1" cap="none" spc="0">
                          <a:solidFill>
                            <a:schemeClr val="tx1"/>
                          </a:solidFill>
                        </a:rPr>
                        <a:t>0.77</a:t>
                      </a:r>
                    </a:p>
                  </a:txBody>
                  <a:tcPr marL="102035" marR="72882" marT="72882" marB="14576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645915190"/>
                  </a:ext>
                </a:extLst>
              </a:tr>
            </a:tbl>
          </a:graphicData>
        </a:graphic>
      </p:graphicFrame>
    </p:spTree>
    <p:extLst>
      <p:ext uri="{BB962C8B-B14F-4D97-AF65-F5344CB8AC3E}">
        <p14:creationId xmlns:p14="http://schemas.microsoft.com/office/powerpoint/2010/main" val="3155463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06630-4FDB-4EC1-0E23-910973088828}"/>
              </a:ext>
            </a:extLst>
          </p:cNvPr>
          <p:cNvSpPr>
            <a:spLocks noGrp="1"/>
          </p:cNvSpPr>
          <p:nvPr>
            <p:ph type="title"/>
          </p:nvPr>
        </p:nvSpPr>
        <p:spPr>
          <a:xfrm>
            <a:off x="465730" y="185381"/>
            <a:ext cx="10629900" cy="947897"/>
          </a:xfrm>
        </p:spPr>
        <p:txBody>
          <a:bodyPr vert="horz" lIns="91440" tIns="45720" rIns="91440" bIns="45720" rtlCol="0" anchor="b">
            <a:normAutofit/>
          </a:bodyPr>
          <a:lstStyle/>
          <a:p>
            <a:pPr algn="ctr"/>
            <a:r>
              <a:rPr lang="en-US"/>
              <a:t>FOR TASK B</a:t>
            </a:r>
          </a:p>
        </p:txBody>
      </p:sp>
      <p:graphicFrame>
        <p:nvGraphicFramePr>
          <p:cNvPr id="4" name="Table 4">
            <a:extLst>
              <a:ext uri="{FF2B5EF4-FFF2-40B4-BE49-F238E27FC236}">
                <a16:creationId xmlns:a16="http://schemas.microsoft.com/office/drawing/2014/main" id="{6D567E5C-770A-889B-1F92-F41E7FE3657B}"/>
              </a:ext>
            </a:extLst>
          </p:cNvPr>
          <p:cNvGraphicFramePr>
            <a:graphicFrameLocks noGrp="1"/>
          </p:cNvGraphicFramePr>
          <p:nvPr>
            <p:extLst>
              <p:ext uri="{D42A27DB-BD31-4B8C-83A1-F6EECF244321}">
                <p14:modId xmlns:p14="http://schemas.microsoft.com/office/powerpoint/2010/main" val="1266617572"/>
              </p:ext>
            </p:extLst>
          </p:nvPr>
        </p:nvGraphicFramePr>
        <p:xfrm>
          <a:off x="579461" y="1999855"/>
          <a:ext cx="10896604" cy="3098856"/>
        </p:xfrm>
        <a:graphic>
          <a:graphicData uri="http://schemas.openxmlformats.org/drawingml/2006/table">
            <a:tbl>
              <a:tblPr firstRow="1" bandRow="1">
                <a:solidFill>
                  <a:schemeClr val="bg1"/>
                </a:solidFill>
                <a:tableStyleId>{5C22544A-7EE6-4342-B048-85BDC9FD1C3A}</a:tableStyleId>
              </a:tblPr>
              <a:tblGrid>
                <a:gridCol w="1945334">
                  <a:extLst>
                    <a:ext uri="{9D8B030D-6E8A-4147-A177-3AD203B41FA5}">
                      <a16:colId xmlns:a16="http://schemas.microsoft.com/office/drawing/2014/main" val="803155910"/>
                    </a:ext>
                  </a:extLst>
                </a:gridCol>
                <a:gridCol w="777973">
                  <a:extLst>
                    <a:ext uri="{9D8B030D-6E8A-4147-A177-3AD203B41FA5}">
                      <a16:colId xmlns:a16="http://schemas.microsoft.com/office/drawing/2014/main" val="2258517970"/>
                    </a:ext>
                  </a:extLst>
                </a:gridCol>
                <a:gridCol w="777973">
                  <a:extLst>
                    <a:ext uri="{9D8B030D-6E8A-4147-A177-3AD203B41FA5}">
                      <a16:colId xmlns:a16="http://schemas.microsoft.com/office/drawing/2014/main" val="3069575451"/>
                    </a:ext>
                  </a:extLst>
                </a:gridCol>
                <a:gridCol w="777973">
                  <a:extLst>
                    <a:ext uri="{9D8B030D-6E8A-4147-A177-3AD203B41FA5}">
                      <a16:colId xmlns:a16="http://schemas.microsoft.com/office/drawing/2014/main" val="1097258085"/>
                    </a:ext>
                  </a:extLst>
                </a:gridCol>
                <a:gridCol w="777973">
                  <a:extLst>
                    <a:ext uri="{9D8B030D-6E8A-4147-A177-3AD203B41FA5}">
                      <a16:colId xmlns:a16="http://schemas.microsoft.com/office/drawing/2014/main" val="3503975276"/>
                    </a:ext>
                  </a:extLst>
                </a:gridCol>
                <a:gridCol w="777973">
                  <a:extLst>
                    <a:ext uri="{9D8B030D-6E8A-4147-A177-3AD203B41FA5}">
                      <a16:colId xmlns:a16="http://schemas.microsoft.com/office/drawing/2014/main" val="2874070016"/>
                    </a:ext>
                  </a:extLst>
                </a:gridCol>
                <a:gridCol w="777973">
                  <a:extLst>
                    <a:ext uri="{9D8B030D-6E8A-4147-A177-3AD203B41FA5}">
                      <a16:colId xmlns:a16="http://schemas.microsoft.com/office/drawing/2014/main" val="962445952"/>
                    </a:ext>
                  </a:extLst>
                </a:gridCol>
                <a:gridCol w="777973">
                  <a:extLst>
                    <a:ext uri="{9D8B030D-6E8A-4147-A177-3AD203B41FA5}">
                      <a16:colId xmlns:a16="http://schemas.microsoft.com/office/drawing/2014/main" val="2797294496"/>
                    </a:ext>
                  </a:extLst>
                </a:gridCol>
                <a:gridCol w="777973">
                  <a:extLst>
                    <a:ext uri="{9D8B030D-6E8A-4147-A177-3AD203B41FA5}">
                      <a16:colId xmlns:a16="http://schemas.microsoft.com/office/drawing/2014/main" val="2559276908"/>
                    </a:ext>
                  </a:extLst>
                </a:gridCol>
                <a:gridCol w="777973">
                  <a:extLst>
                    <a:ext uri="{9D8B030D-6E8A-4147-A177-3AD203B41FA5}">
                      <a16:colId xmlns:a16="http://schemas.microsoft.com/office/drawing/2014/main" val="3867549151"/>
                    </a:ext>
                  </a:extLst>
                </a:gridCol>
                <a:gridCol w="1949513">
                  <a:extLst>
                    <a:ext uri="{9D8B030D-6E8A-4147-A177-3AD203B41FA5}">
                      <a16:colId xmlns:a16="http://schemas.microsoft.com/office/drawing/2014/main" val="2879256754"/>
                    </a:ext>
                  </a:extLst>
                </a:gridCol>
              </a:tblGrid>
              <a:tr h="516476">
                <a:tc>
                  <a:txBody>
                    <a:bodyPr/>
                    <a:lstStyle/>
                    <a:p>
                      <a:pPr algn="ctr"/>
                      <a:r>
                        <a:rPr lang="en-US" sz="1700" b="0" cap="none" spc="0">
                          <a:solidFill>
                            <a:schemeClr val="bg1"/>
                          </a:solidFill>
                        </a:rPr>
                        <a:t>Model</a:t>
                      </a:r>
                    </a:p>
                  </a:txBody>
                  <a:tcPr marL="141849" marR="109115" marT="109115" marB="109115"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gridSpan="3">
                  <a:txBody>
                    <a:bodyPr/>
                    <a:lstStyle/>
                    <a:p>
                      <a:pPr lvl="0" algn="ctr">
                        <a:buNone/>
                      </a:pPr>
                      <a:r>
                        <a:rPr lang="en-US" sz="1700" b="0" cap="none" spc="0">
                          <a:solidFill>
                            <a:schemeClr val="bg1"/>
                          </a:solidFill>
                        </a:rPr>
                        <a:t>TIN</a:t>
                      </a:r>
                    </a:p>
                  </a:txBody>
                  <a:tcPr marL="141849" marR="109115" marT="109115" marB="109115"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US"/>
                    </a:p>
                  </a:txBody>
                  <a:tcPr/>
                </a:tc>
                <a:tc hMerge="1">
                  <a:txBody>
                    <a:bodyPr/>
                    <a:lstStyle/>
                    <a:p>
                      <a:endParaRPr lang="en-US"/>
                    </a:p>
                  </a:txBody>
                  <a:tcPr/>
                </a:tc>
                <a:tc gridSpan="3">
                  <a:txBody>
                    <a:bodyPr/>
                    <a:lstStyle/>
                    <a:p>
                      <a:pPr algn="ctr"/>
                      <a:r>
                        <a:rPr lang="en-US" sz="1700" b="0" cap="none" spc="0">
                          <a:solidFill>
                            <a:schemeClr val="bg1"/>
                          </a:solidFill>
                        </a:rPr>
                        <a:t>UNT</a:t>
                      </a:r>
                    </a:p>
                  </a:txBody>
                  <a:tcPr marL="141849" marR="109115" marT="109115" marB="109115"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US"/>
                    </a:p>
                  </a:txBody>
                  <a:tcPr/>
                </a:tc>
                <a:tc hMerge="1">
                  <a:txBody>
                    <a:bodyPr/>
                    <a:lstStyle/>
                    <a:p>
                      <a:endParaRPr lang="en-US"/>
                    </a:p>
                  </a:txBody>
                  <a:tcPr/>
                </a:tc>
                <a:tc gridSpan="3">
                  <a:txBody>
                    <a:bodyPr/>
                    <a:lstStyle/>
                    <a:p>
                      <a:pPr algn="ctr"/>
                      <a:r>
                        <a:rPr lang="en-US" sz="1700" b="0" cap="none" spc="0">
                          <a:solidFill>
                            <a:schemeClr val="bg1"/>
                          </a:solidFill>
                        </a:rPr>
                        <a:t>Weighted Avg</a:t>
                      </a:r>
                    </a:p>
                  </a:txBody>
                  <a:tcPr marL="141849" marR="109115" marT="109115" marB="109115"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US"/>
                    </a:p>
                  </a:txBody>
                  <a:tcPr/>
                </a:tc>
                <a:tc hMerge="1">
                  <a:txBody>
                    <a:bodyPr/>
                    <a:lstStyle/>
                    <a:p>
                      <a:endParaRPr lang="en-US"/>
                    </a:p>
                  </a:txBody>
                  <a:tcPr/>
                </a:tc>
                <a:tc>
                  <a:txBody>
                    <a:bodyPr/>
                    <a:lstStyle/>
                    <a:p>
                      <a:pPr algn="ctr"/>
                      <a:r>
                        <a:rPr lang="en-US" sz="1700" b="0" cap="none" spc="0">
                          <a:solidFill>
                            <a:schemeClr val="bg1"/>
                          </a:solidFill>
                        </a:rPr>
                        <a:t>Accuracy</a:t>
                      </a:r>
                    </a:p>
                  </a:txBody>
                  <a:tcPr marL="141849" marR="109115" marT="109115" marB="109115"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081518588"/>
                  </a:ext>
                </a:extLst>
              </a:tr>
              <a:tr h="516476">
                <a:tc>
                  <a:txBody>
                    <a:bodyPr/>
                    <a:lstStyle/>
                    <a:p>
                      <a:pPr algn="ctr"/>
                      <a:endParaRPr lang="en-US" sz="1700" cap="none" spc="0">
                        <a:solidFill>
                          <a:schemeClr val="tx1"/>
                        </a:solidFill>
                      </a:endParaRPr>
                    </a:p>
                  </a:txBody>
                  <a:tcPr marL="141849" marR="109115" marT="109115" marB="10911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US" sz="1700" cap="none" spc="0">
                          <a:solidFill>
                            <a:schemeClr val="tx1"/>
                          </a:solidFill>
                        </a:rPr>
                        <a:t>P</a:t>
                      </a:r>
                    </a:p>
                  </a:txBody>
                  <a:tcPr marL="141849" marR="109115" marT="109115" marB="10911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R</a:t>
                      </a:r>
                    </a:p>
                  </a:txBody>
                  <a:tcPr marL="141849" marR="109115" marT="109115" marB="10911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F1</a:t>
                      </a:r>
                    </a:p>
                  </a:txBody>
                  <a:tcPr marL="141849" marR="109115" marT="109115" marB="10911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US" sz="1700" cap="none" spc="0">
                          <a:solidFill>
                            <a:schemeClr val="tx1"/>
                          </a:solidFill>
                        </a:rPr>
                        <a:t>P</a:t>
                      </a:r>
                    </a:p>
                  </a:txBody>
                  <a:tcPr marL="141849" marR="109115" marT="109115" marB="10911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R</a:t>
                      </a:r>
                    </a:p>
                  </a:txBody>
                  <a:tcPr marL="141849" marR="109115" marT="109115" marB="10911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F1</a:t>
                      </a:r>
                    </a:p>
                  </a:txBody>
                  <a:tcPr marL="141849" marR="109115" marT="109115" marB="10911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US" sz="1700" cap="none" spc="0">
                          <a:solidFill>
                            <a:schemeClr val="tx1"/>
                          </a:solidFill>
                        </a:rPr>
                        <a:t>P</a:t>
                      </a:r>
                    </a:p>
                  </a:txBody>
                  <a:tcPr marL="141849" marR="109115" marT="109115" marB="10911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R</a:t>
                      </a:r>
                    </a:p>
                  </a:txBody>
                  <a:tcPr marL="141849" marR="109115" marT="109115" marB="10911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F1</a:t>
                      </a:r>
                    </a:p>
                  </a:txBody>
                  <a:tcPr marL="141849" marR="109115" marT="109115" marB="10911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endParaRPr lang="en-US" sz="1700" cap="none" spc="0">
                        <a:solidFill>
                          <a:schemeClr val="tx1"/>
                        </a:solidFill>
                      </a:endParaRPr>
                    </a:p>
                  </a:txBody>
                  <a:tcPr marL="141849" marR="109115" marT="109115" marB="109115">
                    <a:lnL w="19050" cap="flat" cmpd="sng" algn="ctr">
                      <a:solidFill>
                        <a:schemeClr val="tx1"/>
                      </a:solidFill>
                      <a:prstDash val="solid"/>
                    </a:lnL>
                    <a:lnR w="19050" cap="flat" cmpd="sng" algn="ctr">
                      <a:solidFill>
                        <a:schemeClr val="tx1"/>
                      </a:solid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1785871424"/>
                  </a:ext>
                </a:extLst>
              </a:tr>
              <a:tr h="516476">
                <a:tc>
                  <a:txBody>
                    <a:bodyPr/>
                    <a:lstStyle/>
                    <a:p>
                      <a:pPr algn="ctr"/>
                      <a:r>
                        <a:rPr lang="en-US" sz="1700" cap="none" spc="0">
                          <a:solidFill>
                            <a:schemeClr val="tx1"/>
                          </a:solidFill>
                        </a:rPr>
                        <a:t>SVM</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US" sz="1700" cap="none" spc="0">
                          <a:solidFill>
                            <a:schemeClr val="tx1"/>
                          </a:solidFill>
                        </a:rPr>
                        <a:t>0.87</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1.00</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0.93</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US" sz="1700" cap="none" spc="0">
                          <a:solidFill>
                            <a:schemeClr val="tx1"/>
                          </a:solidFill>
                        </a:rPr>
                        <a:t>1.00</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0.02</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0.04</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US" sz="1700" cap="none" spc="0">
                          <a:solidFill>
                            <a:schemeClr val="tx1"/>
                          </a:solidFill>
                        </a:rPr>
                        <a:t>0.89</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0.88</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0.82</a:t>
                      </a:r>
                    </a:p>
                  </a:txBody>
                  <a:tcPr marL="141849" marR="109115" marT="109115" marB="109115">
                    <a:lnL w="19050" cap="flat" cmpd="sng" algn="ctr">
                      <a:solidFill>
                        <a:schemeClr val="tx1"/>
                      </a:solidFill>
                      <a:prstDash val="solid"/>
                    </a:lnL>
                    <a:lnR w="1270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US" sz="1700" cap="none" spc="0">
                          <a:solidFill>
                            <a:schemeClr val="tx1"/>
                          </a:solidFill>
                        </a:rPr>
                        <a:t>0.88</a:t>
                      </a:r>
                    </a:p>
                  </a:txBody>
                  <a:tcPr marL="141849" marR="109115" marT="109115" marB="109115">
                    <a:lnL w="12700" cap="flat" cmpd="sng" algn="ctr">
                      <a:solidFill>
                        <a:schemeClr val="tx1"/>
                      </a:solidFill>
                      <a:prstDash val="solid"/>
                    </a:lnL>
                    <a:lnR w="0" cmpd="sng">
                      <a:noFill/>
                      <a:prstDash val="solid"/>
                    </a:lnR>
                    <a:lnT w="12700" cap="flat" cmpd="sng" algn="ctr">
                      <a:solidFill>
                        <a:schemeClr val="tx1"/>
                      </a:solidFill>
                      <a:prstDash val="solid"/>
                    </a:lnT>
                    <a:lnB w="12700" cmpd="sng">
                      <a:solidFill>
                        <a:schemeClr val="tx1"/>
                      </a:solidFill>
                      <a:prstDash val="solid"/>
                    </a:lnB>
                    <a:solidFill>
                      <a:schemeClr val="bg1">
                        <a:lumMod val="85000"/>
                      </a:schemeClr>
                    </a:solidFill>
                  </a:tcPr>
                </a:tc>
                <a:extLst>
                  <a:ext uri="{0D108BD9-81ED-4DB2-BD59-A6C34878D82A}">
                    <a16:rowId xmlns:a16="http://schemas.microsoft.com/office/drawing/2014/main" val="1953513824"/>
                  </a:ext>
                </a:extLst>
              </a:tr>
              <a:tr h="516476">
                <a:tc>
                  <a:txBody>
                    <a:bodyPr/>
                    <a:lstStyle/>
                    <a:p>
                      <a:pPr algn="ctr"/>
                      <a:r>
                        <a:rPr lang="en-US" sz="1700" cap="none" spc="0">
                          <a:solidFill>
                            <a:schemeClr val="tx1"/>
                          </a:solidFill>
                        </a:rPr>
                        <a:t>Bi-LSTM</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r>
                        <a:rPr lang="en-US" sz="1700" cap="none" spc="0">
                          <a:solidFill>
                            <a:schemeClr val="tx1"/>
                          </a:solidFill>
                        </a:rPr>
                        <a:t>0.94</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0.76</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0.84</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r>
                        <a:rPr lang="en-US" sz="1700" cap="none" spc="0">
                          <a:solidFill>
                            <a:schemeClr val="tx1"/>
                          </a:solidFill>
                        </a:rPr>
                        <a:t>0.29</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0.67</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0.40</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r>
                        <a:rPr lang="en-US" sz="1700" cap="none" spc="0">
                          <a:solidFill>
                            <a:schemeClr val="tx1"/>
                          </a:solidFill>
                        </a:rPr>
                        <a:t>0.86</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0.75</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US" sz="1700" cap="none" spc="0">
                          <a:solidFill>
                            <a:schemeClr val="tx1"/>
                          </a:solidFill>
                        </a:rPr>
                        <a:t>0.79</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r>
                        <a:rPr lang="en-US" sz="1700" cap="none" spc="0">
                          <a:solidFill>
                            <a:schemeClr val="tx1"/>
                          </a:solidFill>
                        </a:rPr>
                        <a:t>0.75</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98273671"/>
                  </a:ext>
                </a:extLst>
              </a:tr>
              <a:tr h="516476">
                <a:tc>
                  <a:txBody>
                    <a:bodyPr/>
                    <a:lstStyle/>
                    <a:p>
                      <a:pPr algn="ctr"/>
                      <a:r>
                        <a:rPr lang="en-US" sz="1700" cap="none" spc="0">
                          <a:solidFill>
                            <a:schemeClr val="tx1"/>
                          </a:solidFill>
                        </a:rPr>
                        <a:t>RNN</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US" sz="1700" cap="none" spc="0">
                          <a:solidFill>
                            <a:schemeClr val="tx1"/>
                          </a:solidFill>
                        </a:rPr>
                        <a:t>0.94</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0.90</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0.92</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US" sz="1700" cap="none" spc="0">
                          <a:solidFill>
                            <a:schemeClr val="tx1"/>
                          </a:solidFill>
                        </a:rPr>
                        <a:t>0.32</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0.63</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0.42</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US" sz="1700" cap="none" spc="0">
                          <a:solidFill>
                            <a:schemeClr val="tx1"/>
                          </a:solidFill>
                        </a:rPr>
                        <a:t>0.88</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0.86</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700" cap="none" spc="0">
                          <a:solidFill>
                            <a:schemeClr val="tx1"/>
                          </a:solidFill>
                        </a:rPr>
                        <a:t>0.87</a:t>
                      </a:r>
                    </a:p>
                  </a:txBody>
                  <a:tcPr marL="141849" marR="109115" marT="109115" marB="10911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US" sz="1700" cap="none" spc="0">
                          <a:solidFill>
                            <a:schemeClr val="tx1"/>
                          </a:solidFill>
                        </a:rPr>
                        <a:t>0.89</a:t>
                      </a:r>
                    </a:p>
                  </a:txBody>
                  <a:tcPr marL="141849" marR="109115" marT="109115" marB="109115">
                    <a:lnL w="19050" cap="flat" cmpd="sng" algn="ctr">
                      <a:solidFill>
                        <a:schemeClr val="tx1"/>
                      </a:solidFill>
                      <a:prstDash val="solid"/>
                    </a:lnL>
                    <a:lnR w="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724711084"/>
                  </a:ext>
                </a:extLst>
              </a:tr>
              <a:tr h="516476">
                <a:tc>
                  <a:txBody>
                    <a:bodyPr/>
                    <a:lstStyle/>
                    <a:p>
                      <a:pPr algn="ctr"/>
                      <a:r>
                        <a:rPr lang="en-US" sz="1700" cap="none" spc="0">
                          <a:solidFill>
                            <a:schemeClr val="tx1"/>
                          </a:solidFill>
                        </a:rPr>
                        <a:t>BERT</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ctr"/>
                      <a:r>
                        <a:rPr lang="en-US" sz="1700" cap="none" spc="0">
                          <a:solidFill>
                            <a:schemeClr val="tx1"/>
                          </a:solidFill>
                        </a:rPr>
                        <a:t>0.87</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US" sz="1700" cap="none" spc="0">
                          <a:solidFill>
                            <a:schemeClr val="tx1"/>
                          </a:solidFill>
                        </a:rPr>
                        <a:t>1.00</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US" sz="1700" cap="none" spc="0">
                          <a:solidFill>
                            <a:schemeClr val="tx1"/>
                          </a:solidFill>
                        </a:rPr>
                        <a:t>0.93</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ctr"/>
                      <a:r>
                        <a:rPr lang="en-US" sz="1700" cap="none" spc="0">
                          <a:solidFill>
                            <a:schemeClr val="tx1"/>
                          </a:solidFill>
                        </a:rPr>
                        <a:t>0.42</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US" sz="1700" cap="none" spc="0">
                          <a:solidFill>
                            <a:schemeClr val="tx1"/>
                          </a:solidFill>
                        </a:rPr>
                        <a:t>0.50</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US" sz="1700" cap="none" spc="0">
                          <a:solidFill>
                            <a:schemeClr val="tx1"/>
                          </a:solidFill>
                        </a:rPr>
                        <a:t>0.64</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ctr"/>
                      <a:r>
                        <a:rPr lang="en-US" sz="1700" cap="none" spc="0">
                          <a:solidFill>
                            <a:schemeClr val="tx1"/>
                          </a:solidFill>
                        </a:rPr>
                        <a:t>0.86</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US" sz="1700" cap="none" spc="0">
                          <a:solidFill>
                            <a:schemeClr val="tx1"/>
                          </a:solidFill>
                        </a:rPr>
                        <a:t>0.87</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US" sz="1700" cap="none" spc="0">
                          <a:solidFill>
                            <a:schemeClr val="tx1"/>
                          </a:solidFill>
                        </a:rPr>
                        <a:t>0.91</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ctr"/>
                      <a:r>
                        <a:rPr lang="en-US" sz="1700" b="1" cap="none" spc="0">
                          <a:solidFill>
                            <a:schemeClr val="tx1"/>
                          </a:solidFill>
                        </a:rPr>
                        <a:t>0.90</a:t>
                      </a:r>
                    </a:p>
                  </a:txBody>
                  <a:tcPr marL="141849" marR="109115" marT="109115" marB="10911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517026059"/>
                  </a:ext>
                </a:extLst>
              </a:tr>
            </a:tbl>
          </a:graphicData>
        </a:graphic>
      </p:graphicFrame>
    </p:spTree>
    <p:extLst>
      <p:ext uri="{BB962C8B-B14F-4D97-AF65-F5344CB8AC3E}">
        <p14:creationId xmlns:p14="http://schemas.microsoft.com/office/powerpoint/2010/main" val="3680344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B9CF1-10B4-6162-D3D5-C599A7C810DC}"/>
              </a:ext>
            </a:extLst>
          </p:cNvPr>
          <p:cNvSpPr>
            <a:spLocks noGrp="1"/>
          </p:cNvSpPr>
          <p:nvPr>
            <p:ph type="title"/>
          </p:nvPr>
        </p:nvSpPr>
        <p:spPr>
          <a:xfrm>
            <a:off x="4306527" y="770604"/>
            <a:ext cx="9534525" cy="941760"/>
          </a:xfrm>
        </p:spPr>
        <p:txBody>
          <a:bodyPr vert="horz" lIns="91440" tIns="45720" rIns="91440" bIns="45720" rtlCol="0" anchor="ctr">
            <a:normAutofit/>
          </a:bodyPr>
          <a:lstStyle/>
          <a:p>
            <a:r>
              <a:rPr lang="en-US" sz="3200"/>
              <a:t>FOR TASK C</a:t>
            </a:r>
          </a:p>
        </p:txBody>
      </p:sp>
      <p:graphicFrame>
        <p:nvGraphicFramePr>
          <p:cNvPr id="5" name="Table 4">
            <a:extLst>
              <a:ext uri="{FF2B5EF4-FFF2-40B4-BE49-F238E27FC236}">
                <a16:creationId xmlns:a16="http://schemas.microsoft.com/office/drawing/2014/main" id="{72DE066F-3256-18A9-A221-CF26CE1FA7D4}"/>
              </a:ext>
            </a:extLst>
          </p:cNvPr>
          <p:cNvGraphicFramePr>
            <a:graphicFrameLocks/>
          </p:cNvGraphicFramePr>
          <p:nvPr>
            <p:extLst>
              <p:ext uri="{D42A27DB-BD31-4B8C-83A1-F6EECF244321}">
                <p14:modId xmlns:p14="http://schemas.microsoft.com/office/powerpoint/2010/main" val="3160398731"/>
              </p:ext>
            </p:extLst>
          </p:nvPr>
        </p:nvGraphicFramePr>
        <p:xfrm>
          <a:off x="659641" y="2684059"/>
          <a:ext cx="10946107" cy="2729832"/>
        </p:xfrm>
        <a:graphic>
          <a:graphicData uri="http://schemas.openxmlformats.org/drawingml/2006/table">
            <a:tbl>
              <a:tblPr firstRow="1" bandRow="1">
                <a:solidFill>
                  <a:schemeClr val="bg1"/>
                </a:solidFill>
                <a:tableStyleId>{073A0DAA-6AF3-43AB-8588-CEC1D06C72B9}</a:tableStyleId>
              </a:tblPr>
              <a:tblGrid>
                <a:gridCol w="1039788">
                  <a:extLst>
                    <a:ext uri="{9D8B030D-6E8A-4147-A177-3AD203B41FA5}">
                      <a16:colId xmlns:a16="http://schemas.microsoft.com/office/drawing/2014/main" val="4074441486"/>
                    </a:ext>
                  </a:extLst>
                </a:gridCol>
                <a:gridCol w="656975">
                  <a:extLst>
                    <a:ext uri="{9D8B030D-6E8A-4147-A177-3AD203B41FA5}">
                      <a16:colId xmlns:a16="http://schemas.microsoft.com/office/drawing/2014/main" val="626516857"/>
                    </a:ext>
                  </a:extLst>
                </a:gridCol>
                <a:gridCol w="699060">
                  <a:extLst>
                    <a:ext uri="{9D8B030D-6E8A-4147-A177-3AD203B41FA5}">
                      <a16:colId xmlns:a16="http://schemas.microsoft.com/office/drawing/2014/main" val="361473223"/>
                    </a:ext>
                  </a:extLst>
                </a:gridCol>
                <a:gridCol w="699060">
                  <a:extLst>
                    <a:ext uri="{9D8B030D-6E8A-4147-A177-3AD203B41FA5}">
                      <a16:colId xmlns:a16="http://schemas.microsoft.com/office/drawing/2014/main" val="683796336"/>
                    </a:ext>
                  </a:extLst>
                </a:gridCol>
                <a:gridCol w="699060">
                  <a:extLst>
                    <a:ext uri="{9D8B030D-6E8A-4147-A177-3AD203B41FA5}">
                      <a16:colId xmlns:a16="http://schemas.microsoft.com/office/drawing/2014/main" val="964872150"/>
                    </a:ext>
                  </a:extLst>
                </a:gridCol>
                <a:gridCol w="699060">
                  <a:extLst>
                    <a:ext uri="{9D8B030D-6E8A-4147-A177-3AD203B41FA5}">
                      <a16:colId xmlns:a16="http://schemas.microsoft.com/office/drawing/2014/main" val="2330240767"/>
                    </a:ext>
                  </a:extLst>
                </a:gridCol>
                <a:gridCol w="699060">
                  <a:extLst>
                    <a:ext uri="{9D8B030D-6E8A-4147-A177-3AD203B41FA5}">
                      <a16:colId xmlns:a16="http://schemas.microsoft.com/office/drawing/2014/main" val="3458093160"/>
                    </a:ext>
                  </a:extLst>
                </a:gridCol>
                <a:gridCol w="730410">
                  <a:extLst>
                    <a:ext uri="{9D8B030D-6E8A-4147-A177-3AD203B41FA5}">
                      <a16:colId xmlns:a16="http://schemas.microsoft.com/office/drawing/2014/main" val="3610525229"/>
                    </a:ext>
                  </a:extLst>
                </a:gridCol>
                <a:gridCol w="772978">
                  <a:extLst>
                    <a:ext uri="{9D8B030D-6E8A-4147-A177-3AD203B41FA5}">
                      <a16:colId xmlns:a16="http://schemas.microsoft.com/office/drawing/2014/main" val="1286436811"/>
                    </a:ext>
                  </a:extLst>
                </a:gridCol>
                <a:gridCol w="772978">
                  <a:extLst>
                    <a:ext uri="{9D8B030D-6E8A-4147-A177-3AD203B41FA5}">
                      <a16:colId xmlns:a16="http://schemas.microsoft.com/office/drawing/2014/main" val="2436826169"/>
                    </a:ext>
                  </a:extLst>
                </a:gridCol>
                <a:gridCol w="699060">
                  <a:extLst>
                    <a:ext uri="{9D8B030D-6E8A-4147-A177-3AD203B41FA5}">
                      <a16:colId xmlns:a16="http://schemas.microsoft.com/office/drawing/2014/main" val="3065744748"/>
                    </a:ext>
                  </a:extLst>
                </a:gridCol>
                <a:gridCol w="699060">
                  <a:extLst>
                    <a:ext uri="{9D8B030D-6E8A-4147-A177-3AD203B41FA5}">
                      <a16:colId xmlns:a16="http://schemas.microsoft.com/office/drawing/2014/main" val="1814479812"/>
                    </a:ext>
                  </a:extLst>
                </a:gridCol>
                <a:gridCol w="699060">
                  <a:extLst>
                    <a:ext uri="{9D8B030D-6E8A-4147-A177-3AD203B41FA5}">
                      <a16:colId xmlns:a16="http://schemas.microsoft.com/office/drawing/2014/main" val="1407822497"/>
                    </a:ext>
                  </a:extLst>
                </a:gridCol>
                <a:gridCol w="1380498">
                  <a:extLst>
                    <a:ext uri="{9D8B030D-6E8A-4147-A177-3AD203B41FA5}">
                      <a16:colId xmlns:a16="http://schemas.microsoft.com/office/drawing/2014/main" val="3018837908"/>
                    </a:ext>
                  </a:extLst>
                </a:gridCol>
              </a:tblGrid>
              <a:tr h="454972">
                <a:tc>
                  <a:txBody>
                    <a:bodyPr/>
                    <a:lstStyle/>
                    <a:p>
                      <a:pPr algn="ctr"/>
                      <a:r>
                        <a:rPr lang="en-GB" sz="1600" b="0" cap="none" spc="0">
                          <a:solidFill>
                            <a:schemeClr val="bg1"/>
                          </a:solidFill>
                        </a:rPr>
                        <a:t>Model</a:t>
                      </a:r>
                    </a:p>
                  </a:txBody>
                  <a:tcPr marL="116970" marR="89977" marT="89977" marB="8997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gridSpan="3">
                  <a:txBody>
                    <a:bodyPr/>
                    <a:lstStyle/>
                    <a:p>
                      <a:pPr algn="ctr"/>
                      <a:r>
                        <a:rPr lang="en-GB" sz="1600" b="0" cap="none" spc="0">
                          <a:solidFill>
                            <a:schemeClr val="bg1"/>
                          </a:solidFill>
                        </a:rPr>
                        <a:t>GRP</a:t>
                      </a:r>
                    </a:p>
                  </a:txBody>
                  <a:tcPr marL="116970" marR="89977" marT="89977" marB="89977"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GB"/>
                    </a:p>
                  </a:txBody>
                  <a:tcPr>
                    <a:lnB w="12700" cap="flat" cmpd="sng" algn="ctr">
                      <a:solidFill>
                        <a:schemeClr val="tx1"/>
                      </a:solidFill>
                      <a:prstDash val="solid"/>
                      <a:round/>
                      <a:headEnd type="none" w="med" len="med"/>
                      <a:tailEnd type="none" w="med" len="med"/>
                    </a:lnB>
                  </a:tcPr>
                </a:tc>
                <a:tc hMerge="1">
                  <a:txBody>
                    <a:bodyPr/>
                    <a:lstStyle/>
                    <a:p>
                      <a:endParaRPr lang="en-GB"/>
                    </a:p>
                  </a:txBody>
                  <a:tcPr>
                    <a:lnB w="12700" cap="flat" cmpd="sng" algn="ctr">
                      <a:solidFill>
                        <a:schemeClr val="tx1"/>
                      </a:solidFill>
                      <a:prstDash val="solid"/>
                      <a:round/>
                      <a:headEnd type="none" w="med" len="med"/>
                      <a:tailEnd type="none" w="med" len="med"/>
                    </a:lnB>
                  </a:tcPr>
                </a:tc>
                <a:tc gridSpan="3">
                  <a:txBody>
                    <a:bodyPr/>
                    <a:lstStyle/>
                    <a:p>
                      <a:pPr algn="ctr"/>
                      <a:r>
                        <a:rPr lang="en-GB" sz="1600" b="0" cap="none" spc="0">
                          <a:solidFill>
                            <a:schemeClr val="bg1"/>
                          </a:solidFill>
                        </a:rPr>
                        <a:t>IND</a:t>
                      </a:r>
                    </a:p>
                  </a:txBody>
                  <a:tcPr marL="116970" marR="89977" marT="89977" marB="89977"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GB"/>
                    </a:p>
                  </a:txBody>
                  <a:tcPr/>
                </a:tc>
                <a:tc hMerge="1">
                  <a:txBody>
                    <a:bodyPr/>
                    <a:lstStyle/>
                    <a:p>
                      <a:endParaRPr lang="en-GB"/>
                    </a:p>
                  </a:txBody>
                  <a:tcPr/>
                </a:tc>
                <a:tc gridSpan="3">
                  <a:txBody>
                    <a:bodyPr/>
                    <a:lstStyle/>
                    <a:p>
                      <a:pPr lvl="0" algn="ctr">
                        <a:buNone/>
                      </a:pPr>
                      <a:r>
                        <a:rPr lang="en-GB" sz="1600" b="0" cap="none" spc="0">
                          <a:solidFill>
                            <a:schemeClr val="bg1"/>
                          </a:solidFill>
                        </a:rPr>
                        <a:t>OTH</a:t>
                      </a:r>
                    </a:p>
                  </a:txBody>
                  <a:tcPr marL="116970" marR="89977" marT="89977" marB="89977"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US"/>
                    </a:p>
                  </a:txBody>
                  <a:tcPr marL="116970" marR="89977" marT="89977" marB="89977"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US"/>
                    </a:p>
                  </a:txBody>
                  <a:tcPr marL="116970" marR="89977" marT="89977" marB="89977" anchor="ctr">
                    <a:lnL w="12700" cmpd="sng">
                      <a:noFill/>
                    </a:lnL>
                    <a:lnR w="12700" cmpd="sng">
                      <a:noFill/>
                    </a:lnR>
                    <a:lnT w="19050" cap="flat" cmpd="sng" algn="ctr">
                      <a:solidFill>
                        <a:schemeClr val="tx1"/>
                      </a:solidFill>
                      <a:prstDash val="solid"/>
                    </a:lnT>
                    <a:lnB w="38100" cmpd="sng">
                      <a:noFill/>
                    </a:lnB>
                    <a:solidFill>
                      <a:schemeClr val="tx1"/>
                    </a:solidFill>
                  </a:tcPr>
                </a:tc>
                <a:tc gridSpan="3">
                  <a:txBody>
                    <a:bodyPr/>
                    <a:lstStyle/>
                    <a:p>
                      <a:pPr algn="ctr"/>
                      <a:r>
                        <a:rPr lang="en-GB" sz="1600" b="0" cap="none" spc="0">
                          <a:solidFill>
                            <a:schemeClr val="bg1"/>
                          </a:solidFill>
                        </a:rPr>
                        <a:t>Weighted </a:t>
                      </a:r>
                      <a:r>
                        <a:rPr lang="en-GB" sz="1600" b="0" cap="none" spc="0" err="1">
                          <a:solidFill>
                            <a:schemeClr val="bg1"/>
                          </a:solidFill>
                        </a:rPr>
                        <a:t>Avg</a:t>
                      </a:r>
                    </a:p>
                  </a:txBody>
                  <a:tcPr marL="116970" marR="89977" marT="89977" marB="89977"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GB"/>
                    </a:p>
                  </a:txBody>
                  <a:tcPr/>
                </a:tc>
                <a:tc hMerge="1">
                  <a:txBody>
                    <a:bodyPr/>
                    <a:lstStyle/>
                    <a:p>
                      <a:endParaRPr lang="en-GB"/>
                    </a:p>
                  </a:txBody>
                  <a:tcPr/>
                </a:tc>
                <a:tc>
                  <a:txBody>
                    <a:bodyPr/>
                    <a:lstStyle/>
                    <a:p>
                      <a:pPr algn="ctr"/>
                      <a:r>
                        <a:rPr lang="en-GB" sz="1600" b="0" cap="none" spc="0">
                          <a:solidFill>
                            <a:schemeClr val="bg1"/>
                          </a:solidFill>
                        </a:rPr>
                        <a:t>Accuracy</a:t>
                      </a:r>
                    </a:p>
                  </a:txBody>
                  <a:tcPr marL="116970" marR="89977" marT="89977" marB="89977"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507361454"/>
                  </a:ext>
                </a:extLst>
              </a:tr>
              <a:tr h="454972">
                <a:tc>
                  <a:txBody>
                    <a:bodyPr/>
                    <a:lstStyle/>
                    <a:p>
                      <a:pPr algn="ctr"/>
                      <a:endParaRPr lang="en-GB" sz="1600" cap="none" spc="0">
                        <a:solidFill>
                          <a:schemeClr val="tx1"/>
                        </a:solidFill>
                      </a:endParaRP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GB" sz="1600" cap="none" spc="0">
                          <a:solidFill>
                            <a:schemeClr val="tx1"/>
                          </a:solidFill>
                        </a:rPr>
                        <a:t>P</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R</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F1</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GB" sz="1600" cap="none" spc="0">
                          <a:solidFill>
                            <a:schemeClr val="tx1"/>
                          </a:solidFill>
                        </a:rPr>
                        <a:t>P</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R</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F1</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P</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R</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F1</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GB" sz="1600" cap="none" spc="0">
                          <a:solidFill>
                            <a:schemeClr val="tx1"/>
                          </a:solidFill>
                        </a:rPr>
                        <a:t>P</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R</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F1</a:t>
                      </a: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endParaRPr lang="en-GB" sz="1600" cap="none" spc="0">
                        <a:solidFill>
                          <a:schemeClr val="tx1"/>
                        </a:solidFill>
                      </a:endParaRPr>
                    </a:p>
                  </a:txBody>
                  <a:tcPr marL="116970" marR="89977" marT="89977" marB="8997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120319286"/>
                  </a:ext>
                </a:extLst>
              </a:tr>
              <a:tr h="454972">
                <a:tc>
                  <a:txBody>
                    <a:bodyPr/>
                    <a:lstStyle/>
                    <a:p>
                      <a:pPr algn="ctr"/>
                      <a:r>
                        <a:rPr lang="en-GB" sz="1600" cap="none" spc="0">
                          <a:solidFill>
                            <a:schemeClr val="tx1"/>
                          </a:solidFill>
                        </a:rPr>
                        <a:t>SVM</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GB" sz="1600" cap="none" spc="0">
                          <a:solidFill>
                            <a:schemeClr val="tx1"/>
                          </a:solidFill>
                        </a:rPr>
                        <a:t>0.73</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0.97</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0.84</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GB" sz="1600" cap="none" spc="0">
                          <a:solidFill>
                            <a:schemeClr val="tx1"/>
                          </a:solidFill>
                        </a:rPr>
                        <a:t>0.85</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0.34</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0.48</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0.00</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0.00</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0.00</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GB" sz="1600" cap="none" spc="0">
                          <a:solidFill>
                            <a:schemeClr val="tx1"/>
                          </a:solidFill>
                        </a:rPr>
                        <a:t>0.78</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0.75</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0.71</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GB" sz="1600" cap="none" spc="0">
                          <a:solidFill>
                            <a:schemeClr val="tx1"/>
                          </a:solidFill>
                        </a:rPr>
                        <a:t>0.74</a:t>
                      </a:r>
                    </a:p>
                  </a:txBody>
                  <a:tcPr marL="116970" marR="89977" marT="89977" marB="89977">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007772147"/>
                  </a:ext>
                </a:extLst>
              </a:tr>
              <a:tr h="454972">
                <a:tc>
                  <a:txBody>
                    <a:bodyPr/>
                    <a:lstStyle/>
                    <a:p>
                      <a:pPr algn="ctr"/>
                      <a:r>
                        <a:rPr lang="en-GB" sz="1600" cap="none" spc="0">
                          <a:solidFill>
                            <a:schemeClr val="tx1"/>
                          </a:solidFill>
                        </a:rPr>
                        <a:t>Bi-LSTM</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r>
                        <a:rPr lang="en-GB" sz="1600" cap="none" spc="0">
                          <a:solidFill>
                            <a:schemeClr val="tx1"/>
                          </a:solidFill>
                        </a:rPr>
                        <a:t>0.83</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0.80</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0.81</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r>
                        <a:rPr lang="en-GB" sz="1600" cap="none" spc="0">
                          <a:solidFill>
                            <a:schemeClr val="tx1"/>
                          </a:solidFill>
                        </a:rPr>
                        <a:t>0.53</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0.58</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0.55</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0.00</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0.00</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0.00</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r>
                        <a:rPr lang="en-GB" sz="1600" cap="none" spc="0">
                          <a:solidFill>
                            <a:schemeClr val="tx1"/>
                          </a:solidFill>
                        </a:rPr>
                        <a:t>0.75</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0.74</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lvl="0" algn="ctr">
                        <a:buNone/>
                      </a:pPr>
                      <a:r>
                        <a:rPr lang="en-GB" sz="1600" cap="none" spc="0">
                          <a:solidFill>
                            <a:schemeClr val="tx1"/>
                          </a:solidFill>
                        </a:rPr>
                        <a:t>0.74</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r>
                        <a:rPr lang="en-GB" sz="1600" cap="none" spc="0">
                          <a:solidFill>
                            <a:schemeClr val="tx1"/>
                          </a:solidFill>
                        </a:rPr>
                        <a:t>0.75</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025169580"/>
                  </a:ext>
                </a:extLst>
              </a:tr>
              <a:tr h="454972">
                <a:tc>
                  <a:txBody>
                    <a:bodyPr/>
                    <a:lstStyle/>
                    <a:p>
                      <a:pPr algn="ctr"/>
                      <a:r>
                        <a:rPr lang="en-GB" sz="1600" cap="none" spc="0">
                          <a:solidFill>
                            <a:schemeClr val="tx1"/>
                          </a:solidFill>
                        </a:rPr>
                        <a:t>RNN</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GB" sz="1600" cap="none" spc="0">
                          <a:solidFill>
                            <a:schemeClr val="tx1"/>
                          </a:solidFill>
                        </a:rPr>
                        <a:t>0.80</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0.90</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0.85</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GB" sz="1600" cap="none" spc="0">
                          <a:solidFill>
                            <a:schemeClr val="tx1"/>
                          </a:solidFill>
                        </a:rPr>
                        <a:t>0.63</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0.43</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0.51</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0.00</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0.00</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0.00</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GB" sz="1600" cap="none" spc="0">
                          <a:solidFill>
                            <a:schemeClr val="tx1"/>
                          </a:solidFill>
                        </a:rPr>
                        <a:t>0.76</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0.77</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GB" sz="1600" cap="none" spc="0">
                          <a:solidFill>
                            <a:schemeClr val="tx1"/>
                          </a:solidFill>
                        </a:rPr>
                        <a:t>0.76</a:t>
                      </a:r>
                    </a:p>
                  </a:txBody>
                  <a:tcPr marL="116970" marR="89977" marT="89977" marB="899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GB" sz="1600" b="1" cap="none" spc="0">
                          <a:solidFill>
                            <a:schemeClr val="tx1"/>
                          </a:solidFill>
                        </a:rPr>
                        <a:t>0.77</a:t>
                      </a:r>
                    </a:p>
                  </a:txBody>
                  <a:tcPr marL="116970" marR="89977" marT="89977" marB="89977">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628666633"/>
                  </a:ext>
                </a:extLst>
              </a:tr>
              <a:tr h="454972">
                <a:tc>
                  <a:txBody>
                    <a:bodyPr/>
                    <a:lstStyle/>
                    <a:p>
                      <a:pPr algn="ctr"/>
                      <a:r>
                        <a:rPr lang="en-GB" sz="1600" cap="none" spc="0">
                          <a:solidFill>
                            <a:schemeClr val="tx1"/>
                          </a:solidFill>
                        </a:rPr>
                        <a:t>BERT</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ctr"/>
                      <a:r>
                        <a:rPr lang="en-GB" sz="1600" cap="none" spc="0">
                          <a:solidFill>
                            <a:schemeClr val="tx1"/>
                          </a:solidFill>
                        </a:rPr>
                        <a:t>0.77</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GB" sz="1600" cap="none" spc="0">
                          <a:solidFill>
                            <a:schemeClr val="tx1"/>
                          </a:solidFill>
                        </a:rPr>
                        <a:t>0.90</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GB" sz="1600" cap="none" spc="0">
                          <a:solidFill>
                            <a:schemeClr val="tx1"/>
                          </a:solidFill>
                        </a:rPr>
                        <a:t>0.83</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ctr"/>
                      <a:r>
                        <a:rPr lang="en-GB" sz="1600" cap="none" spc="0">
                          <a:solidFill>
                            <a:schemeClr val="tx1"/>
                          </a:solidFill>
                        </a:rPr>
                        <a:t>0.71</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GB" sz="1600" cap="none" spc="0">
                          <a:solidFill>
                            <a:schemeClr val="tx1"/>
                          </a:solidFill>
                        </a:rPr>
                        <a:t>0.48</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GB" sz="1600" cap="none" spc="0">
                          <a:solidFill>
                            <a:schemeClr val="tx1"/>
                          </a:solidFill>
                        </a:rPr>
                        <a:t>0.58</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GB" sz="1600" cap="none" spc="0">
                          <a:solidFill>
                            <a:schemeClr val="tx1"/>
                          </a:solidFill>
                        </a:rPr>
                        <a:t>0.21</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GB" sz="1600" cap="none" spc="0">
                          <a:solidFill>
                            <a:schemeClr val="tx1"/>
                          </a:solidFill>
                        </a:rPr>
                        <a:t>0.04</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GB" sz="1600" cap="none" spc="0">
                          <a:solidFill>
                            <a:schemeClr val="tx1"/>
                          </a:solidFill>
                        </a:rPr>
                        <a:t>0.07</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ctr"/>
                      <a:r>
                        <a:rPr lang="en-GB" sz="1600" cap="none" spc="0">
                          <a:solidFill>
                            <a:schemeClr val="tx1"/>
                          </a:solidFill>
                        </a:rPr>
                        <a:t>0.75</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GB" sz="1600" cap="none" spc="0">
                          <a:solidFill>
                            <a:schemeClr val="tx1"/>
                          </a:solidFill>
                        </a:rPr>
                        <a:t>0.75</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ctr">
                        <a:buNone/>
                      </a:pPr>
                      <a:r>
                        <a:rPr lang="en-GB" sz="1600" cap="none" spc="0">
                          <a:solidFill>
                            <a:schemeClr val="tx1"/>
                          </a:solidFill>
                        </a:rPr>
                        <a:t>0.74</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ctr"/>
                      <a:r>
                        <a:rPr lang="en-GB" sz="1600" b="1" cap="none" spc="0">
                          <a:solidFill>
                            <a:schemeClr val="tx1"/>
                          </a:solidFill>
                        </a:rPr>
                        <a:t>0.77</a:t>
                      </a:r>
                    </a:p>
                  </a:txBody>
                  <a:tcPr marL="116970" marR="89977" marT="89977" marB="8997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645915190"/>
                  </a:ext>
                </a:extLst>
              </a:tr>
            </a:tbl>
          </a:graphicData>
        </a:graphic>
      </p:graphicFrame>
    </p:spTree>
    <p:extLst>
      <p:ext uri="{BB962C8B-B14F-4D97-AF65-F5344CB8AC3E}">
        <p14:creationId xmlns:p14="http://schemas.microsoft.com/office/powerpoint/2010/main" val="2755308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s on a display with reflection of office">
            <a:extLst>
              <a:ext uri="{FF2B5EF4-FFF2-40B4-BE49-F238E27FC236}">
                <a16:creationId xmlns:a16="http://schemas.microsoft.com/office/drawing/2014/main" id="{81062DBB-3838-6409-F061-0018EC0769EB}"/>
              </a:ext>
            </a:extLst>
          </p:cNvPr>
          <p:cNvPicPr>
            <a:picLocks noChangeAspect="1"/>
          </p:cNvPicPr>
          <p:nvPr/>
        </p:nvPicPr>
        <p:blipFill rotWithShape="1">
          <a:blip r:embed="rId2"/>
          <a:srcRect t="9713" r="-2" b="5889"/>
          <a:stretch/>
        </p:blipFill>
        <p:spPr>
          <a:xfrm>
            <a:off x="-4" y="10"/>
            <a:ext cx="12192000" cy="6857990"/>
          </a:xfrm>
          <a:prstGeom prst="rect">
            <a:avLst/>
          </a:prstGeom>
        </p:spPr>
      </p:pic>
      <p:sp>
        <p:nvSpPr>
          <p:cNvPr id="13" name="Rectangle 12">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265714"/>
            <a:ext cx="12192002" cy="3592285"/>
          </a:xfrm>
          <a:prstGeom prst="rect">
            <a:avLst/>
          </a:prstGeom>
          <a:gradFill>
            <a:gsLst>
              <a:gs pos="0">
                <a:srgbClr val="000000">
                  <a:alpha val="0"/>
                </a:srgbClr>
              </a:gs>
              <a:gs pos="84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7AADD7-12DB-9425-D2B7-8BF98DC00BAC}"/>
              </a:ext>
            </a:extLst>
          </p:cNvPr>
          <p:cNvSpPr txBox="1">
            <a:spLocks/>
          </p:cNvSpPr>
          <p:nvPr/>
        </p:nvSpPr>
        <p:spPr>
          <a:xfrm>
            <a:off x="-426065" y="2892732"/>
            <a:ext cx="5448300" cy="3099547"/>
          </a:xfrm>
          <a:prstGeom prst="rect">
            <a:avLst/>
          </a:prstGeom>
        </p:spPr>
        <p:txBody>
          <a:bodyPr vert="horz" lIns="91440" tIns="45720" rIns="91440" bIns="45720" rtlCol="0" anchor="t">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pPr algn="r">
              <a:spcAft>
                <a:spcPts val="600"/>
              </a:spcAft>
            </a:pPr>
            <a:r>
              <a:rPr lang="en-US"/>
              <a:t>Future work</a:t>
            </a:r>
          </a:p>
        </p:txBody>
      </p:sp>
    </p:spTree>
    <p:extLst>
      <p:ext uri="{BB962C8B-B14F-4D97-AF65-F5344CB8AC3E}">
        <p14:creationId xmlns:p14="http://schemas.microsoft.com/office/powerpoint/2010/main" val="2203815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0E1A7D-E37F-4622-979D-188B4349C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3238DB9-0FC9-F98A-2A3D-260D27CDC0AB}"/>
              </a:ext>
            </a:extLst>
          </p:cNvPr>
          <p:cNvGraphicFramePr>
            <a:graphicFrameLocks noGrp="1"/>
          </p:cNvGraphicFramePr>
          <p:nvPr>
            <p:ph idx="1"/>
            <p:extLst>
              <p:ext uri="{D42A27DB-BD31-4B8C-83A1-F6EECF244321}">
                <p14:modId xmlns:p14="http://schemas.microsoft.com/office/powerpoint/2010/main" val="1906871526"/>
              </p:ext>
            </p:extLst>
          </p:nvPr>
        </p:nvGraphicFramePr>
        <p:xfrm>
          <a:off x="2455402" y="914400"/>
          <a:ext cx="6986678"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528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DA7731-8578-4DB8-B73B-FF380EFDF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ut-out of white rectangles forming a line">
            <a:extLst>
              <a:ext uri="{FF2B5EF4-FFF2-40B4-BE49-F238E27FC236}">
                <a16:creationId xmlns:a16="http://schemas.microsoft.com/office/drawing/2014/main" id="{C8DA3897-E822-5E1D-394F-D3AA0314FF07}"/>
              </a:ext>
            </a:extLst>
          </p:cNvPr>
          <p:cNvPicPr>
            <a:picLocks noGrp="1" noChangeAspect="1"/>
          </p:cNvPicPr>
          <p:nvPr>
            <p:ph idx="1"/>
          </p:nvPr>
        </p:nvPicPr>
        <p:blipFill rotWithShape="1">
          <a:blip r:embed="rId2"/>
          <a:srcRect t="13591" b="2139"/>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2000" cy="4038601"/>
          </a:xfrm>
          <a:prstGeom prst="rect">
            <a:avLst/>
          </a:prstGeom>
          <a:gradFill>
            <a:gsLst>
              <a:gs pos="0">
                <a:srgbClr val="000000">
                  <a:alpha val="0"/>
                </a:srgbClr>
              </a:gs>
              <a:gs pos="7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D1418-0540-5DF6-BABD-535917DD454F}"/>
              </a:ext>
            </a:extLst>
          </p:cNvPr>
          <p:cNvSpPr>
            <a:spLocks noGrp="1"/>
          </p:cNvSpPr>
          <p:nvPr>
            <p:ph type="title"/>
          </p:nvPr>
        </p:nvSpPr>
        <p:spPr>
          <a:xfrm>
            <a:off x="2515830" y="2363071"/>
            <a:ext cx="6825154" cy="1784492"/>
          </a:xfrm>
        </p:spPr>
        <p:txBody>
          <a:bodyPr vert="horz" lIns="91440" tIns="45720" rIns="91440" bIns="45720" rtlCol="0" anchor="t">
            <a:normAutofit/>
          </a:bodyPr>
          <a:lstStyle/>
          <a:p>
            <a:r>
              <a:rPr lang="en-US" sz="8800"/>
              <a:t>THANK YOU</a:t>
            </a:r>
          </a:p>
        </p:txBody>
      </p:sp>
    </p:spTree>
    <p:extLst>
      <p:ext uri="{BB962C8B-B14F-4D97-AF65-F5344CB8AC3E}">
        <p14:creationId xmlns:p14="http://schemas.microsoft.com/office/powerpoint/2010/main" val="427332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93C779-0473-5281-76B6-A91E01CB1B72}"/>
              </a:ext>
            </a:extLst>
          </p:cNvPr>
          <p:cNvSpPr txBox="1"/>
          <p:nvPr/>
        </p:nvSpPr>
        <p:spPr>
          <a:xfrm>
            <a:off x="1004047" y="522194"/>
            <a:ext cx="2743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solidFill>
                  <a:srgbClr val="FFFFFF"/>
                </a:solidFill>
                <a:highlight>
                  <a:srgbClr val="000000"/>
                </a:highlight>
                <a:ea typeface="+mn-lt"/>
                <a:cs typeface="+mn-lt"/>
              </a:rPr>
              <a:t>Levels of dataset</a:t>
            </a:r>
            <a:endParaRPr lang="en-US"/>
          </a:p>
        </p:txBody>
      </p:sp>
      <p:pic>
        <p:nvPicPr>
          <p:cNvPr id="135" name="Picture 135" descr="Diagram">
            <a:extLst>
              <a:ext uri="{FF2B5EF4-FFF2-40B4-BE49-F238E27FC236}">
                <a16:creationId xmlns:a16="http://schemas.microsoft.com/office/drawing/2014/main" id="{3D03F3C4-D172-EA67-105D-06780CAA187B}"/>
              </a:ext>
            </a:extLst>
          </p:cNvPr>
          <p:cNvPicPr>
            <a:picLocks noChangeAspect="1"/>
          </p:cNvPicPr>
          <p:nvPr/>
        </p:nvPicPr>
        <p:blipFill>
          <a:blip r:embed="rId2"/>
          <a:stretch>
            <a:fillRect/>
          </a:stretch>
        </p:blipFill>
        <p:spPr>
          <a:xfrm>
            <a:off x="1600568" y="1710836"/>
            <a:ext cx="8981192" cy="4699523"/>
          </a:xfrm>
          <a:prstGeom prst="rect">
            <a:avLst/>
          </a:prstGeom>
        </p:spPr>
      </p:pic>
    </p:spTree>
    <p:extLst>
      <p:ext uri="{BB962C8B-B14F-4D97-AF65-F5344CB8AC3E}">
        <p14:creationId xmlns:p14="http://schemas.microsoft.com/office/powerpoint/2010/main" val="284540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9E69AA-EBCE-499E-81FE-10A8414B1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21B43-7E03-EB0E-FD4E-F69EF1C1098B}"/>
              </a:ext>
            </a:extLst>
          </p:cNvPr>
          <p:cNvSpPr>
            <a:spLocks noGrp="1"/>
          </p:cNvSpPr>
          <p:nvPr>
            <p:ph type="title"/>
          </p:nvPr>
        </p:nvSpPr>
        <p:spPr>
          <a:xfrm>
            <a:off x="647701" y="914400"/>
            <a:ext cx="3428999" cy="3501957"/>
          </a:xfrm>
        </p:spPr>
        <p:txBody>
          <a:bodyPr vert="horz" lIns="91440" tIns="45720" rIns="91440" bIns="45720" rtlCol="0" anchor="t">
            <a:normAutofit/>
          </a:bodyPr>
          <a:lstStyle/>
          <a:p>
            <a:r>
              <a:rPr lang="en-US" sz="3200"/>
              <a:t>DATA DISTRIBUTION</a:t>
            </a:r>
          </a:p>
        </p:txBody>
      </p:sp>
      <p:pic>
        <p:nvPicPr>
          <p:cNvPr id="3" name="Picture 3" descr="Table&#10;&#10;Description automatically generated">
            <a:extLst>
              <a:ext uri="{FF2B5EF4-FFF2-40B4-BE49-F238E27FC236}">
                <a16:creationId xmlns:a16="http://schemas.microsoft.com/office/drawing/2014/main" id="{55D1A76A-A427-E889-2E50-40FB575F1A45}"/>
              </a:ext>
            </a:extLst>
          </p:cNvPr>
          <p:cNvPicPr>
            <a:picLocks noChangeAspect="1"/>
          </p:cNvPicPr>
          <p:nvPr/>
        </p:nvPicPr>
        <p:blipFill>
          <a:blip r:embed="rId2"/>
          <a:stretch>
            <a:fillRect/>
          </a:stretch>
        </p:blipFill>
        <p:spPr>
          <a:xfrm>
            <a:off x="4883972" y="1719646"/>
            <a:ext cx="6660328" cy="3430068"/>
          </a:xfrm>
          <a:prstGeom prst="rect">
            <a:avLst/>
          </a:prstGeom>
        </p:spPr>
      </p:pic>
    </p:spTree>
    <p:extLst>
      <p:ext uri="{BB962C8B-B14F-4D97-AF65-F5344CB8AC3E}">
        <p14:creationId xmlns:p14="http://schemas.microsoft.com/office/powerpoint/2010/main" val="264689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7E777FD-7674-79F1-F643-E33FFBADB956}"/>
              </a:ext>
            </a:extLst>
          </p:cNvPr>
          <p:cNvSpPr txBox="1"/>
          <p:nvPr/>
        </p:nvSpPr>
        <p:spPr>
          <a:xfrm>
            <a:off x="914398" y="647701"/>
            <a:ext cx="9534525" cy="9417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20000"/>
              </a:lnSpc>
              <a:spcBef>
                <a:spcPct val="0"/>
              </a:spcBef>
              <a:spcAft>
                <a:spcPts val="600"/>
              </a:spcAft>
            </a:pPr>
            <a:r>
              <a:rPr lang="en-US" sz="3200" b="1" cap="all" spc="300">
                <a:solidFill>
                  <a:srgbClr val="FFFFFF"/>
                </a:solidFill>
                <a:highlight>
                  <a:srgbClr val="000000"/>
                </a:highlight>
                <a:latin typeface="+mj-lt"/>
                <a:ea typeface="+mj-ea"/>
                <a:cs typeface="+mj-cs"/>
              </a:rPr>
              <a:t>Snippet of Dataset</a:t>
            </a:r>
          </a:p>
        </p:txBody>
      </p:sp>
      <p:pic>
        <p:nvPicPr>
          <p:cNvPr id="3" name="Picture 3" descr="A picture containing text&#10;&#10;Description automatically generated">
            <a:extLst>
              <a:ext uri="{FF2B5EF4-FFF2-40B4-BE49-F238E27FC236}">
                <a16:creationId xmlns:a16="http://schemas.microsoft.com/office/drawing/2014/main" id="{FA019CCB-8C52-CDC5-2C27-77F91461C170}"/>
              </a:ext>
            </a:extLst>
          </p:cNvPr>
          <p:cNvPicPr>
            <a:picLocks noChangeAspect="1"/>
          </p:cNvPicPr>
          <p:nvPr/>
        </p:nvPicPr>
        <p:blipFill>
          <a:blip r:embed="rId2"/>
          <a:stretch>
            <a:fillRect/>
          </a:stretch>
        </p:blipFill>
        <p:spPr>
          <a:xfrm>
            <a:off x="914400" y="1875969"/>
            <a:ext cx="10363200" cy="2124455"/>
          </a:xfrm>
          <a:prstGeom prst="rect">
            <a:avLst/>
          </a:prstGeom>
        </p:spPr>
      </p:pic>
      <p:sp>
        <p:nvSpPr>
          <p:cNvPr id="4" name="TextBox 3">
            <a:extLst>
              <a:ext uri="{FF2B5EF4-FFF2-40B4-BE49-F238E27FC236}">
                <a16:creationId xmlns:a16="http://schemas.microsoft.com/office/drawing/2014/main" id="{61754104-4E81-8CD6-6966-10C5ED7C7BAE}"/>
              </a:ext>
            </a:extLst>
          </p:cNvPr>
          <p:cNvSpPr txBox="1"/>
          <p:nvPr/>
        </p:nvSpPr>
        <p:spPr>
          <a:xfrm>
            <a:off x="1175359" y="4195496"/>
            <a:ext cx="984128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 Four tweets from the dataset, with their labels for each level of the annotation schema.</a:t>
            </a:r>
          </a:p>
        </p:txBody>
      </p:sp>
    </p:spTree>
    <p:extLst>
      <p:ext uri="{BB962C8B-B14F-4D97-AF65-F5344CB8AC3E}">
        <p14:creationId xmlns:p14="http://schemas.microsoft.com/office/powerpoint/2010/main" val="146189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7E777FD-7674-79F1-F643-E33FFBADB956}"/>
              </a:ext>
            </a:extLst>
          </p:cNvPr>
          <p:cNvSpPr txBox="1"/>
          <p:nvPr/>
        </p:nvSpPr>
        <p:spPr>
          <a:xfrm>
            <a:off x="914398" y="647701"/>
            <a:ext cx="9534525" cy="9417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20000"/>
              </a:lnSpc>
              <a:spcBef>
                <a:spcPct val="0"/>
              </a:spcBef>
              <a:spcAft>
                <a:spcPts val="600"/>
              </a:spcAft>
            </a:pPr>
            <a:r>
              <a:rPr lang="en-US" sz="3200" b="1" cap="all" spc="300">
                <a:solidFill>
                  <a:srgbClr val="FFFFFF"/>
                </a:solidFill>
                <a:highlight>
                  <a:srgbClr val="000000"/>
                </a:highlight>
                <a:latin typeface="+mj-lt"/>
                <a:ea typeface="+mj-ea"/>
                <a:cs typeface="+mj-cs"/>
              </a:rPr>
              <a:t>Snippet of Dataset</a:t>
            </a:r>
          </a:p>
        </p:txBody>
      </p:sp>
      <p:pic>
        <p:nvPicPr>
          <p:cNvPr id="7" name="Picture 8" descr="Text&#10;&#10;Description automatically generated">
            <a:extLst>
              <a:ext uri="{FF2B5EF4-FFF2-40B4-BE49-F238E27FC236}">
                <a16:creationId xmlns:a16="http://schemas.microsoft.com/office/drawing/2014/main" id="{173D0F9D-5834-1351-E388-D5856A29045D}"/>
              </a:ext>
            </a:extLst>
          </p:cNvPr>
          <p:cNvPicPr>
            <a:picLocks noChangeAspect="1"/>
          </p:cNvPicPr>
          <p:nvPr/>
        </p:nvPicPr>
        <p:blipFill>
          <a:blip r:embed="rId2"/>
          <a:stretch>
            <a:fillRect/>
          </a:stretch>
        </p:blipFill>
        <p:spPr>
          <a:xfrm>
            <a:off x="1661140" y="2173970"/>
            <a:ext cx="8869720" cy="3769629"/>
          </a:xfrm>
          <a:prstGeom prst="rect">
            <a:avLst/>
          </a:prstGeom>
        </p:spPr>
      </p:pic>
    </p:spTree>
    <p:extLst>
      <p:ext uri="{BB962C8B-B14F-4D97-AF65-F5344CB8AC3E}">
        <p14:creationId xmlns:p14="http://schemas.microsoft.com/office/powerpoint/2010/main" val="342198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CDC3-6632-05D5-937A-4F795AA34A2A}"/>
              </a:ext>
            </a:extLst>
          </p:cNvPr>
          <p:cNvSpPr>
            <a:spLocks noGrp="1"/>
          </p:cNvSpPr>
          <p:nvPr>
            <p:ph type="title"/>
          </p:nvPr>
        </p:nvSpPr>
        <p:spPr/>
        <p:txBody>
          <a:bodyPr/>
          <a:lstStyle/>
          <a:p>
            <a:r>
              <a:rPr lang="en-GB"/>
              <a:t>Data Count</a:t>
            </a:r>
          </a:p>
        </p:txBody>
      </p:sp>
      <p:pic>
        <p:nvPicPr>
          <p:cNvPr id="4" name="Picture 4">
            <a:extLst>
              <a:ext uri="{FF2B5EF4-FFF2-40B4-BE49-F238E27FC236}">
                <a16:creationId xmlns:a16="http://schemas.microsoft.com/office/drawing/2014/main" id="{DA399FFD-2842-E4E1-B80D-F335F87CA5B8}"/>
              </a:ext>
            </a:extLst>
          </p:cNvPr>
          <p:cNvPicPr>
            <a:picLocks noGrp="1" noChangeAspect="1"/>
          </p:cNvPicPr>
          <p:nvPr>
            <p:ph idx="1"/>
          </p:nvPr>
        </p:nvPicPr>
        <p:blipFill>
          <a:blip r:embed="rId2"/>
          <a:stretch>
            <a:fillRect/>
          </a:stretch>
        </p:blipFill>
        <p:spPr>
          <a:xfrm>
            <a:off x="874067" y="2152650"/>
            <a:ext cx="3600450" cy="3724275"/>
          </a:xfrm>
        </p:spPr>
      </p:pic>
      <p:pic>
        <p:nvPicPr>
          <p:cNvPr id="5" name="Picture 5" descr="Text&#10;&#10;Description automatically generated">
            <a:extLst>
              <a:ext uri="{FF2B5EF4-FFF2-40B4-BE49-F238E27FC236}">
                <a16:creationId xmlns:a16="http://schemas.microsoft.com/office/drawing/2014/main" id="{DE321140-5966-9AF3-0155-0F2CC9A7BA9E}"/>
              </a:ext>
            </a:extLst>
          </p:cNvPr>
          <p:cNvPicPr>
            <a:picLocks noChangeAspect="1"/>
          </p:cNvPicPr>
          <p:nvPr/>
        </p:nvPicPr>
        <p:blipFill>
          <a:blip r:embed="rId3"/>
          <a:stretch>
            <a:fillRect/>
          </a:stretch>
        </p:blipFill>
        <p:spPr>
          <a:xfrm>
            <a:off x="4676775" y="2154019"/>
            <a:ext cx="5398293" cy="3723917"/>
          </a:xfrm>
          <a:prstGeom prst="rect">
            <a:avLst/>
          </a:prstGeom>
        </p:spPr>
      </p:pic>
    </p:spTree>
    <p:extLst>
      <p:ext uri="{BB962C8B-B14F-4D97-AF65-F5344CB8AC3E}">
        <p14:creationId xmlns:p14="http://schemas.microsoft.com/office/powerpoint/2010/main" val="1007456236"/>
      </p:ext>
    </p:extLst>
  </p:cSld>
  <p:clrMapOvr>
    <a:masterClrMapping/>
  </p:clrMapOvr>
</p:sld>
</file>

<file path=ppt/theme/theme1.xml><?xml version="1.0" encoding="utf-8"?>
<a:theme xmlns:a="http://schemas.openxmlformats.org/drawingml/2006/main" name="CitationVTI">
  <a:themeElements>
    <a:clrScheme name="AnalogousFromRegularSeedRightStep">
      <a:dk1>
        <a:srgbClr val="000000"/>
      </a:dk1>
      <a:lt1>
        <a:srgbClr val="FFFFFF"/>
      </a:lt1>
      <a:dk2>
        <a:srgbClr val="412B24"/>
      </a:dk2>
      <a:lt2>
        <a:srgbClr val="E2E8E4"/>
      </a:lt2>
      <a:accent1>
        <a:srgbClr val="D53A97"/>
      </a:accent1>
      <a:accent2>
        <a:srgbClr val="C42944"/>
      </a:accent2>
      <a:accent3>
        <a:srgbClr val="D55F3A"/>
      </a:accent3>
      <a:accent4>
        <a:srgbClr val="C48E29"/>
      </a:accent4>
      <a:accent5>
        <a:srgbClr val="A2AB2F"/>
      </a:accent5>
      <a:accent6>
        <a:srgbClr val="6EB425"/>
      </a:accent6>
      <a:hlink>
        <a:srgbClr val="319358"/>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49</Slides>
  <Notes>0</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CitationVTI</vt:lpstr>
      <vt:lpstr>Offensive Language Detection: Predicting type and target</vt:lpstr>
      <vt:lpstr>PowerPoint Presentation</vt:lpstr>
      <vt:lpstr>PowerPoint Presentation</vt:lpstr>
      <vt:lpstr>PowerPoint Presentation</vt:lpstr>
      <vt:lpstr>PowerPoint Presentation</vt:lpstr>
      <vt:lpstr>DATA DISTRIBUTION</vt:lpstr>
      <vt:lpstr>PowerPoint Presentation</vt:lpstr>
      <vt:lpstr>PowerPoint Presentation</vt:lpstr>
      <vt:lpstr>Data Count</vt:lpstr>
      <vt:lpstr>Distribution of text length</vt:lpstr>
      <vt:lpstr>2o most frequent words</vt:lpstr>
      <vt:lpstr>Vocabulary size</vt:lpstr>
      <vt:lpstr>PowerPoint Presentation</vt:lpstr>
      <vt:lpstr>Support vector machines</vt:lpstr>
      <vt:lpstr>PowerPoint Presentation</vt:lpstr>
      <vt:lpstr>Pipeline</vt:lpstr>
      <vt:lpstr>Data preprocessing</vt:lpstr>
      <vt:lpstr>Converting tweets to TF-IDF Representation</vt:lpstr>
      <vt:lpstr>MODEL ARCHITECTURE</vt:lpstr>
      <vt:lpstr>CONFUSION MATRIX</vt:lpstr>
      <vt:lpstr>BiLSTM (BiDirectional LSTM)</vt:lpstr>
      <vt:lpstr>PowerPoint Presentation</vt:lpstr>
      <vt:lpstr>Data preprocessing</vt:lpstr>
      <vt:lpstr>Task a: training and testing dataset (Offensive / not offensive)</vt:lpstr>
      <vt:lpstr>Task b: training and testing dataset: (Targeted / untargeteD)</vt:lpstr>
      <vt:lpstr>Task c: training and testing dataset: (individual / other / group)</vt:lpstr>
      <vt:lpstr>PowerPoint Presentation</vt:lpstr>
      <vt:lpstr>Model architecture</vt:lpstr>
      <vt:lpstr>Task a</vt:lpstr>
      <vt:lpstr>Task B</vt:lpstr>
      <vt:lpstr>Task c</vt:lpstr>
      <vt:lpstr>RECURRENT NEURAL NETWORK (RNN)</vt:lpstr>
      <vt:lpstr>Data preprocessing</vt:lpstr>
      <vt:lpstr>Task a: training and testing dataset (Offensive / not offensive)</vt:lpstr>
      <vt:lpstr>Model Architecture</vt:lpstr>
      <vt:lpstr>Confusion matrix</vt:lpstr>
      <vt:lpstr>META LEARNING </vt:lpstr>
      <vt:lpstr>PowerPoint Presentation</vt:lpstr>
      <vt:lpstr>Approach</vt:lpstr>
      <vt:lpstr>THE BASE BERT MODEL</vt:lpstr>
      <vt:lpstr>MODEL ARCHITECTURE</vt:lpstr>
      <vt:lpstr>Confusion matrix</vt:lpstr>
      <vt:lpstr>RESULTS </vt:lpstr>
      <vt:lpstr>FOR TASK A</vt:lpstr>
      <vt:lpstr>FOR TASK B</vt:lpstr>
      <vt:lpstr>FOR TASK C</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2023-05-30T16:11:34Z</dcterms:created>
  <dcterms:modified xsi:type="dcterms:W3CDTF">2023-06-27T06:03:05Z</dcterms:modified>
</cp:coreProperties>
</file>