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EAF6E-F4E1-34D8-B00F-976BC8DA01FD}" v="1" dt="2023-01-10T05:50:06.212"/>
    <p1510:client id="{9E929B2D-FB8F-5212-A891-986014E1D0F6}" v="130" dt="2023-01-09T17:12:48.243"/>
    <p1510:client id="{AD849420-0C71-403A-B30D-3BA6861AD16C}" v="34" dt="2023-01-08T12:49:56.951"/>
    <p1510:client id="{C2EA12E4-9051-6B0A-446B-D152985CD3B3}" v="213" dt="2023-01-10T04:54:3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00371-EB0A-4507-A467-B7675FB145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8126D7-4947-4302-AB1D-E60AEFE0E121}">
      <dgm:prSet/>
      <dgm:spPr/>
      <dgm:t>
        <a:bodyPr/>
        <a:lstStyle/>
        <a:p>
          <a:r>
            <a:rPr lang="en-GB"/>
            <a:t>Dinesh Kumar MR </a:t>
          </a:r>
          <a:endParaRPr lang="en-US"/>
        </a:p>
      </dgm:t>
    </dgm:pt>
    <dgm:pt modelId="{86E872C8-A7AA-46B3-8760-AC4B9D32F866}" type="parTrans" cxnId="{344310E3-DCB2-4756-8F9D-FC70B818B953}">
      <dgm:prSet/>
      <dgm:spPr/>
      <dgm:t>
        <a:bodyPr/>
        <a:lstStyle/>
        <a:p>
          <a:endParaRPr lang="en-US"/>
        </a:p>
      </dgm:t>
    </dgm:pt>
    <dgm:pt modelId="{17A893EC-1F15-4C26-92F0-93CF010C7E8A}" type="sibTrans" cxnId="{344310E3-DCB2-4756-8F9D-FC70B818B953}">
      <dgm:prSet/>
      <dgm:spPr/>
      <dgm:t>
        <a:bodyPr/>
        <a:lstStyle/>
        <a:p>
          <a:endParaRPr lang="en-US"/>
        </a:p>
      </dgm:t>
    </dgm:pt>
    <dgm:pt modelId="{B877E0A0-F2D0-414A-8858-A35AD46D4DA4}">
      <dgm:prSet/>
      <dgm:spPr/>
      <dgm:t>
        <a:bodyPr/>
        <a:lstStyle/>
        <a:p>
          <a:r>
            <a:rPr lang="en-GB"/>
            <a:t>Jangala Gouthami</a:t>
          </a:r>
          <a:endParaRPr lang="en-US"/>
        </a:p>
      </dgm:t>
    </dgm:pt>
    <dgm:pt modelId="{FE8F4F14-DCFA-4B87-AF65-6074740DE24B}" type="parTrans" cxnId="{7B76D88E-ECB0-4BAC-A878-96263D25C60B}">
      <dgm:prSet/>
      <dgm:spPr/>
      <dgm:t>
        <a:bodyPr/>
        <a:lstStyle/>
        <a:p>
          <a:endParaRPr lang="en-US"/>
        </a:p>
      </dgm:t>
    </dgm:pt>
    <dgm:pt modelId="{C7FE7320-5C00-4117-957A-41FD8A13B04B}" type="sibTrans" cxnId="{7B76D88E-ECB0-4BAC-A878-96263D25C60B}">
      <dgm:prSet/>
      <dgm:spPr/>
      <dgm:t>
        <a:bodyPr/>
        <a:lstStyle/>
        <a:p>
          <a:endParaRPr lang="en-US"/>
        </a:p>
      </dgm:t>
    </dgm:pt>
    <dgm:pt modelId="{D613C196-AE7B-443D-B48B-1DA4508769FF}">
      <dgm:prSet/>
      <dgm:spPr/>
      <dgm:t>
        <a:bodyPr/>
        <a:lstStyle/>
        <a:p>
          <a:r>
            <a:rPr lang="en-GB"/>
            <a:t>KS Paval</a:t>
          </a:r>
          <a:endParaRPr lang="en-US"/>
        </a:p>
      </dgm:t>
    </dgm:pt>
    <dgm:pt modelId="{92F63078-EA02-4568-BE34-4A394692F28B}" type="parTrans" cxnId="{B2E04028-C999-40DF-89A8-48743CEB4195}">
      <dgm:prSet/>
      <dgm:spPr/>
      <dgm:t>
        <a:bodyPr/>
        <a:lstStyle/>
        <a:p>
          <a:endParaRPr lang="en-US"/>
        </a:p>
      </dgm:t>
    </dgm:pt>
    <dgm:pt modelId="{7F1F9B04-917D-410B-8EEC-E414F729D1EF}" type="sibTrans" cxnId="{B2E04028-C999-40DF-89A8-48743CEB4195}">
      <dgm:prSet/>
      <dgm:spPr/>
      <dgm:t>
        <a:bodyPr/>
        <a:lstStyle/>
        <a:p>
          <a:endParaRPr lang="en-US"/>
        </a:p>
      </dgm:t>
    </dgm:pt>
    <dgm:pt modelId="{38255360-3097-4CAE-9231-D779CBFC72E3}">
      <dgm:prSet/>
      <dgm:spPr/>
      <dgm:t>
        <a:bodyPr/>
        <a:lstStyle/>
        <a:p>
          <a:r>
            <a:rPr lang="en-GB"/>
            <a:t>Shreya Sanghamitra</a:t>
          </a:r>
          <a:endParaRPr lang="en-US"/>
        </a:p>
      </dgm:t>
    </dgm:pt>
    <dgm:pt modelId="{52AE9417-516A-49B3-BE0D-D6723DFB647F}" type="parTrans" cxnId="{064C7850-48E1-48B7-98E4-20BEFD80A75E}">
      <dgm:prSet/>
      <dgm:spPr/>
      <dgm:t>
        <a:bodyPr/>
        <a:lstStyle/>
        <a:p>
          <a:endParaRPr lang="en-US"/>
        </a:p>
      </dgm:t>
    </dgm:pt>
    <dgm:pt modelId="{53CD589E-1F3F-467F-BFA4-758A09E5D16F}" type="sibTrans" cxnId="{064C7850-48E1-48B7-98E4-20BEFD80A75E}">
      <dgm:prSet/>
      <dgm:spPr/>
      <dgm:t>
        <a:bodyPr/>
        <a:lstStyle/>
        <a:p>
          <a:endParaRPr lang="en-US"/>
        </a:p>
      </dgm:t>
    </dgm:pt>
    <dgm:pt modelId="{88F2F82B-B4A8-49FC-91C1-154CAE0B9F83}">
      <dgm:prSet/>
      <dgm:spPr/>
      <dgm:t>
        <a:bodyPr/>
        <a:lstStyle/>
        <a:p>
          <a:r>
            <a:rPr lang="en-GB"/>
            <a:t>NT Shrish Surya</a:t>
          </a:r>
          <a:endParaRPr lang="en-US"/>
        </a:p>
      </dgm:t>
    </dgm:pt>
    <dgm:pt modelId="{7D8AC4D5-54FC-49D2-B23A-0C8DB6A42080}" type="parTrans" cxnId="{084F2DC9-136A-4193-8491-4859DD62BB0F}">
      <dgm:prSet/>
      <dgm:spPr/>
      <dgm:t>
        <a:bodyPr/>
        <a:lstStyle/>
        <a:p>
          <a:endParaRPr lang="en-US"/>
        </a:p>
      </dgm:t>
    </dgm:pt>
    <dgm:pt modelId="{ECCFB3F9-C08E-4458-9F7E-7B5EE7BBDE83}" type="sibTrans" cxnId="{084F2DC9-136A-4193-8491-4859DD62BB0F}">
      <dgm:prSet/>
      <dgm:spPr/>
      <dgm:t>
        <a:bodyPr/>
        <a:lstStyle/>
        <a:p>
          <a:endParaRPr lang="en-US"/>
        </a:p>
      </dgm:t>
    </dgm:pt>
    <dgm:pt modelId="{16EB3CE7-9AA9-4C32-85C4-1444C7531EA8}" type="pres">
      <dgm:prSet presAssocID="{85200371-EB0A-4507-A467-B7675FB1455C}" presName="vert0" presStyleCnt="0">
        <dgm:presLayoutVars>
          <dgm:dir/>
          <dgm:animOne val="branch"/>
          <dgm:animLvl val="lvl"/>
        </dgm:presLayoutVars>
      </dgm:prSet>
      <dgm:spPr/>
    </dgm:pt>
    <dgm:pt modelId="{D90A7DE0-61D1-4F9F-B98C-AFE97B580F0E}" type="pres">
      <dgm:prSet presAssocID="{438126D7-4947-4302-AB1D-E60AEFE0E121}" presName="thickLine" presStyleLbl="alignNode1" presStyleIdx="0" presStyleCnt="5"/>
      <dgm:spPr/>
    </dgm:pt>
    <dgm:pt modelId="{4FE144B7-CD5E-4214-8F11-966184244BCE}" type="pres">
      <dgm:prSet presAssocID="{438126D7-4947-4302-AB1D-E60AEFE0E121}" presName="horz1" presStyleCnt="0"/>
      <dgm:spPr/>
    </dgm:pt>
    <dgm:pt modelId="{6B504D26-0AC4-4651-BD21-BA857EFB4380}" type="pres">
      <dgm:prSet presAssocID="{438126D7-4947-4302-AB1D-E60AEFE0E121}" presName="tx1" presStyleLbl="revTx" presStyleIdx="0" presStyleCnt="5"/>
      <dgm:spPr/>
    </dgm:pt>
    <dgm:pt modelId="{CA08AE9A-60B2-4A50-AFDC-C0DCCB4D0BA7}" type="pres">
      <dgm:prSet presAssocID="{438126D7-4947-4302-AB1D-E60AEFE0E121}" presName="vert1" presStyleCnt="0"/>
      <dgm:spPr/>
    </dgm:pt>
    <dgm:pt modelId="{4EC23183-C34A-41B1-BE08-34BC66ED27A3}" type="pres">
      <dgm:prSet presAssocID="{B877E0A0-F2D0-414A-8858-A35AD46D4DA4}" presName="thickLine" presStyleLbl="alignNode1" presStyleIdx="1" presStyleCnt="5"/>
      <dgm:spPr/>
    </dgm:pt>
    <dgm:pt modelId="{994938E6-CEF1-463F-B418-67AA0B37743F}" type="pres">
      <dgm:prSet presAssocID="{B877E0A0-F2D0-414A-8858-A35AD46D4DA4}" presName="horz1" presStyleCnt="0"/>
      <dgm:spPr/>
    </dgm:pt>
    <dgm:pt modelId="{DF10549E-1A47-409F-80D6-B0326A074B9C}" type="pres">
      <dgm:prSet presAssocID="{B877E0A0-F2D0-414A-8858-A35AD46D4DA4}" presName="tx1" presStyleLbl="revTx" presStyleIdx="1" presStyleCnt="5"/>
      <dgm:spPr/>
    </dgm:pt>
    <dgm:pt modelId="{138B34B8-6F85-4101-A478-967C1E8AB9D6}" type="pres">
      <dgm:prSet presAssocID="{B877E0A0-F2D0-414A-8858-A35AD46D4DA4}" presName="vert1" presStyleCnt="0"/>
      <dgm:spPr/>
    </dgm:pt>
    <dgm:pt modelId="{E3858B7A-070E-4DF7-93E6-0D9D6B72BD16}" type="pres">
      <dgm:prSet presAssocID="{D613C196-AE7B-443D-B48B-1DA4508769FF}" presName="thickLine" presStyleLbl="alignNode1" presStyleIdx="2" presStyleCnt="5"/>
      <dgm:spPr/>
    </dgm:pt>
    <dgm:pt modelId="{BAC97B7D-0FFA-4C4C-8D4D-164B36D03660}" type="pres">
      <dgm:prSet presAssocID="{D613C196-AE7B-443D-B48B-1DA4508769FF}" presName="horz1" presStyleCnt="0"/>
      <dgm:spPr/>
    </dgm:pt>
    <dgm:pt modelId="{E7474241-A948-4FA1-AB8D-6D29B9562B94}" type="pres">
      <dgm:prSet presAssocID="{D613C196-AE7B-443D-B48B-1DA4508769FF}" presName="tx1" presStyleLbl="revTx" presStyleIdx="2" presStyleCnt="5"/>
      <dgm:spPr/>
    </dgm:pt>
    <dgm:pt modelId="{DDB90FD4-AFDE-41D9-B11B-A3D45A01C486}" type="pres">
      <dgm:prSet presAssocID="{D613C196-AE7B-443D-B48B-1DA4508769FF}" presName="vert1" presStyleCnt="0"/>
      <dgm:spPr/>
    </dgm:pt>
    <dgm:pt modelId="{8EA84E8B-0D93-4B87-9F9B-8A1D2A0B847E}" type="pres">
      <dgm:prSet presAssocID="{38255360-3097-4CAE-9231-D779CBFC72E3}" presName="thickLine" presStyleLbl="alignNode1" presStyleIdx="3" presStyleCnt="5"/>
      <dgm:spPr/>
    </dgm:pt>
    <dgm:pt modelId="{53CD6F8A-1290-4A00-930D-65902AC930D2}" type="pres">
      <dgm:prSet presAssocID="{38255360-3097-4CAE-9231-D779CBFC72E3}" presName="horz1" presStyleCnt="0"/>
      <dgm:spPr/>
    </dgm:pt>
    <dgm:pt modelId="{94B95D93-F3F5-48DC-868A-60EE5FD8AB91}" type="pres">
      <dgm:prSet presAssocID="{38255360-3097-4CAE-9231-D779CBFC72E3}" presName="tx1" presStyleLbl="revTx" presStyleIdx="3" presStyleCnt="5"/>
      <dgm:spPr/>
    </dgm:pt>
    <dgm:pt modelId="{6487B6BE-572E-48DC-83EF-1572F2F1650A}" type="pres">
      <dgm:prSet presAssocID="{38255360-3097-4CAE-9231-D779CBFC72E3}" presName="vert1" presStyleCnt="0"/>
      <dgm:spPr/>
    </dgm:pt>
    <dgm:pt modelId="{7D82BF31-9BB1-45F7-A2FA-CBDC358B1D52}" type="pres">
      <dgm:prSet presAssocID="{88F2F82B-B4A8-49FC-91C1-154CAE0B9F83}" presName="thickLine" presStyleLbl="alignNode1" presStyleIdx="4" presStyleCnt="5"/>
      <dgm:spPr/>
    </dgm:pt>
    <dgm:pt modelId="{6FA618CB-B1B0-4C6A-AD23-6070E41F0BE7}" type="pres">
      <dgm:prSet presAssocID="{88F2F82B-B4A8-49FC-91C1-154CAE0B9F83}" presName="horz1" presStyleCnt="0"/>
      <dgm:spPr/>
    </dgm:pt>
    <dgm:pt modelId="{CA8A9BBC-C18A-44CB-9F2F-24B117CE64DF}" type="pres">
      <dgm:prSet presAssocID="{88F2F82B-B4A8-49FC-91C1-154CAE0B9F83}" presName="tx1" presStyleLbl="revTx" presStyleIdx="4" presStyleCnt="5"/>
      <dgm:spPr/>
    </dgm:pt>
    <dgm:pt modelId="{22B70E3B-7D15-41F6-BB8C-64499AAFCF33}" type="pres">
      <dgm:prSet presAssocID="{88F2F82B-B4A8-49FC-91C1-154CAE0B9F83}" presName="vert1" presStyleCnt="0"/>
      <dgm:spPr/>
    </dgm:pt>
  </dgm:ptLst>
  <dgm:cxnLst>
    <dgm:cxn modelId="{D97C6711-5C9E-4E60-9157-313C3CE76E38}" type="presOf" srcId="{438126D7-4947-4302-AB1D-E60AEFE0E121}" destId="{6B504D26-0AC4-4651-BD21-BA857EFB4380}" srcOrd="0" destOrd="0" presId="urn:microsoft.com/office/officeart/2008/layout/LinedList"/>
    <dgm:cxn modelId="{AEA67A1C-627C-457E-83E0-3147DC0B1976}" type="presOf" srcId="{D613C196-AE7B-443D-B48B-1DA4508769FF}" destId="{E7474241-A948-4FA1-AB8D-6D29B9562B94}" srcOrd="0" destOrd="0" presId="urn:microsoft.com/office/officeart/2008/layout/LinedList"/>
    <dgm:cxn modelId="{B2E04028-C999-40DF-89A8-48743CEB4195}" srcId="{85200371-EB0A-4507-A467-B7675FB1455C}" destId="{D613C196-AE7B-443D-B48B-1DA4508769FF}" srcOrd="2" destOrd="0" parTransId="{92F63078-EA02-4568-BE34-4A394692F28B}" sibTransId="{7F1F9B04-917D-410B-8EEC-E414F729D1EF}"/>
    <dgm:cxn modelId="{4D75FF28-5F89-40FC-A5FB-2AF0D7FCEFD8}" type="presOf" srcId="{B877E0A0-F2D0-414A-8858-A35AD46D4DA4}" destId="{DF10549E-1A47-409F-80D6-B0326A074B9C}" srcOrd="0" destOrd="0" presId="urn:microsoft.com/office/officeart/2008/layout/LinedList"/>
    <dgm:cxn modelId="{DA66D63D-5E6A-4C11-B920-1DF52286BD07}" type="presOf" srcId="{38255360-3097-4CAE-9231-D779CBFC72E3}" destId="{94B95D93-F3F5-48DC-868A-60EE5FD8AB91}" srcOrd="0" destOrd="0" presId="urn:microsoft.com/office/officeart/2008/layout/LinedList"/>
    <dgm:cxn modelId="{064C7850-48E1-48B7-98E4-20BEFD80A75E}" srcId="{85200371-EB0A-4507-A467-B7675FB1455C}" destId="{38255360-3097-4CAE-9231-D779CBFC72E3}" srcOrd="3" destOrd="0" parTransId="{52AE9417-516A-49B3-BE0D-D6723DFB647F}" sibTransId="{53CD589E-1F3F-467F-BFA4-758A09E5D16F}"/>
    <dgm:cxn modelId="{A901A58B-4CEE-4643-B821-72AF36796A56}" type="presOf" srcId="{85200371-EB0A-4507-A467-B7675FB1455C}" destId="{16EB3CE7-9AA9-4C32-85C4-1444C7531EA8}" srcOrd="0" destOrd="0" presId="urn:microsoft.com/office/officeart/2008/layout/LinedList"/>
    <dgm:cxn modelId="{7B76D88E-ECB0-4BAC-A878-96263D25C60B}" srcId="{85200371-EB0A-4507-A467-B7675FB1455C}" destId="{B877E0A0-F2D0-414A-8858-A35AD46D4DA4}" srcOrd="1" destOrd="0" parTransId="{FE8F4F14-DCFA-4B87-AF65-6074740DE24B}" sibTransId="{C7FE7320-5C00-4117-957A-41FD8A13B04B}"/>
    <dgm:cxn modelId="{084F2DC9-136A-4193-8491-4859DD62BB0F}" srcId="{85200371-EB0A-4507-A467-B7675FB1455C}" destId="{88F2F82B-B4A8-49FC-91C1-154CAE0B9F83}" srcOrd="4" destOrd="0" parTransId="{7D8AC4D5-54FC-49D2-B23A-0C8DB6A42080}" sibTransId="{ECCFB3F9-C08E-4458-9F7E-7B5EE7BBDE83}"/>
    <dgm:cxn modelId="{80DEADC9-CB73-4DEB-B592-B79CCAA62727}" type="presOf" srcId="{88F2F82B-B4A8-49FC-91C1-154CAE0B9F83}" destId="{CA8A9BBC-C18A-44CB-9F2F-24B117CE64DF}" srcOrd="0" destOrd="0" presId="urn:microsoft.com/office/officeart/2008/layout/LinedList"/>
    <dgm:cxn modelId="{344310E3-DCB2-4756-8F9D-FC70B818B953}" srcId="{85200371-EB0A-4507-A467-B7675FB1455C}" destId="{438126D7-4947-4302-AB1D-E60AEFE0E121}" srcOrd="0" destOrd="0" parTransId="{86E872C8-A7AA-46B3-8760-AC4B9D32F866}" sibTransId="{17A893EC-1F15-4C26-92F0-93CF010C7E8A}"/>
    <dgm:cxn modelId="{CAA2A2E1-3DAA-485A-A019-6733C70A8FCE}" type="presParOf" srcId="{16EB3CE7-9AA9-4C32-85C4-1444C7531EA8}" destId="{D90A7DE0-61D1-4F9F-B98C-AFE97B580F0E}" srcOrd="0" destOrd="0" presId="urn:microsoft.com/office/officeart/2008/layout/LinedList"/>
    <dgm:cxn modelId="{C506FBF7-0C35-40B5-AD79-ED14AD7A2546}" type="presParOf" srcId="{16EB3CE7-9AA9-4C32-85C4-1444C7531EA8}" destId="{4FE144B7-CD5E-4214-8F11-966184244BCE}" srcOrd="1" destOrd="0" presId="urn:microsoft.com/office/officeart/2008/layout/LinedList"/>
    <dgm:cxn modelId="{3D0C3842-B190-4655-A8F0-B334CD58ABBA}" type="presParOf" srcId="{4FE144B7-CD5E-4214-8F11-966184244BCE}" destId="{6B504D26-0AC4-4651-BD21-BA857EFB4380}" srcOrd="0" destOrd="0" presId="urn:microsoft.com/office/officeart/2008/layout/LinedList"/>
    <dgm:cxn modelId="{4EFC561E-97CE-4806-9C83-74056994487C}" type="presParOf" srcId="{4FE144B7-CD5E-4214-8F11-966184244BCE}" destId="{CA08AE9A-60B2-4A50-AFDC-C0DCCB4D0BA7}" srcOrd="1" destOrd="0" presId="urn:microsoft.com/office/officeart/2008/layout/LinedList"/>
    <dgm:cxn modelId="{E677BA52-703C-4D51-8A45-F8A46831A936}" type="presParOf" srcId="{16EB3CE7-9AA9-4C32-85C4-1444C7531EA8}" destId="{4EC23183-C34A-41B1-BE08-34BC66ED27A3}" srcOrd="2" destOrd="0" presId="urn:microsoft.com/office/officeart/2008/layout/LinedList"/>
    <dgm:cxn modelId="{B98AC0F9-7526-47CA-BCA5-4FEEB720AB5D}" type="presParOf" srcId="{16EB3CE7-9AA9-4C32-85C4-1444C7531EA8}" destId="{994938E6-CEF1-463F-B418-67AA0B37743F}" srcOrd="3" destOrd="0" presId="urn:microsoft.com/office/officeart/2008/layout/LinedList"/>
    <dgm:cxn modelId="{1FC3DF4E-C9A5-4307-879B-D26C80359E12}" type="presParOf" srcId="{994938E6-CEF1-463F-B418-67AA0B37743F}" destId="{DF10549E-1A47-409F-80D6-B0326A074B9C}" srcOrd="0" destOrd="0" presId="urn:microsoft.com/office/officeart/2008/layout/LinedList"/>
    <dgm:cxn modelId="{AF03E356-E818-4961-845F-DC5F7D901339}" type="presParOf" srcId="{994938E6-CEF1-463F-B418-67AA0B37743F}" destId="{138B34B8-6F85-4101-A478-967C1E8AB9D6}" srcOrd="1" destOrd="0" presId="urn:microsoft.com/office/officeart/2008/layout/LinedList"/>
    <dgm:cxn modelId="{062C2304-F4CA-4930-9FA0-427053A57F9B}" type="presParOf" srcId="{16EB3CE7-9AA9-4C32-85C4-1444C7531EA8}" destId="{E3858B7A-070E-4DF7-93E6-0D9D6B72BD16}" srcOrd="4" destOrd="0" presId="urn:microsoft.com/office/officeart/2008/layout/LinedList"/>
    <dgm:cxn modelId="{43864C5D-4CD8-4F52-9365-8F2F44D9A4F0}" type="presParOf" srcId="{16EB3CE7-9AA9-4C32-85C4-1444C7531EA8}" destId="{BAC97B7D-0FFA-4C4C-8D4D-164B36D03660}" srcOrd="5" destOrd="0" presId="urn:microsoft.com/office/officeart/2008/layout/LinedList"/>
    <dgm:cxn modelId="{09C2C67F-2C73-4E1F-A201-842DCF263B79}" type="presParOf" srcId="{BAC97B7D-0FFA-4C4C-8D4D-164B36D03660}" destId="{E7474241-A948-4FA1-AB8D-6D29B9562B94}" srcOrd="0" destOrd="0" presId="urn:microsoft.com/office/officeart/2008/layout/LinedList"/>
    <dgm:cxn modelId="{068EC409-2F82-482F-9457-6A61283674F9}" type="presParOf" srcId="{BAC97B7D-0FFA-4C4C-8D4D-164B36D03660}" destId="{DDB90FD4-AFDE-41D9-B11B-A3D45A01C486}" srcOrd="1" destOrd="0" presId="urn:microsoft.com/office/officeart/2008/layout/LinedList"/>
    <dgm:cxn modelId="{D1948266-625C-4FBD-97D2-79BC97CA88B8}" type="presParOf" srcId="{16EB3CE7-9AA9-4C32-85C4-1444C7531EA8}" destId="{8EA84E8B-0D93-4B87-9F9B-8A1D2A0B847E}" srcOrd="6" destOrd="0" presId="urn:microsoft.com/office/officeart/2008/layout/LinedList"/>
    <dgm:cxn modelId="{4FE6F55D-1F47-4FC8-913C-25A65B2FD35B}" type="presParOf" srcId="{16EB3CE7-9AA9-4C32-85C4-1444C7531EA8}" destId="{53CD6F8A-1290-4A00-930D-65902AC930D2}" srcOrd="7" destOrd="0" presId="urn:microsoft.com/office/officeart/2008/layout/LinedList"/>
    <dgm:cxn modelId="{4322606E-8D8A-4863-9572-1C652D715F62}" type="presParOf" srcId="{53CD6F8A-1290-4A00-930D-65902AC930D2}" destId="{94B95D93-F3F5-48DC-868A-60EE5FD8AB91}" srcOrd="0" destOrd="0" presId="urn:microsoft.com/office/officeart/2008/layout/LinedList"/>
    <dgm:cxn modelId="{4E1FCF2B-11AC-44FE-827D-62867B861CBC}" type="presParOf" srcId="{53CD6F8A-1290-4A00-930D-65902AC930D2}" destId="{6487B6BE-572E-48DC-83EF-1572F2F1650A}" srcOrd="1" destOrd="0" presId="urn:microsoft.com/office/officeart/2008/layout/LinedList"/>
    <dgm:cxn modelId="{BD11A755-5797-4E3E-8A51-01ACAA2AB4F3}" type="presParOf" srcId="{16EB3CE7-9AA9-4C32-85C4-1444C7531EA8}" destId="{7D82BF31-9BB1-45F7-A2FA-CBDC358B1D52}" srcOrd="8" destOrd="0" presId="urn:microsoft.com/office/officeart/2008/layout/LinedList"/>
    <dgm:cxn modelId="{2F7E8C66-0379-4E3B-B2E5-C1C79EFF1BC0}" type="presParOf" srcId="{16EB3CE7-9AA9-4C32-85C4-1444C7531EA8}" destId="{6FA618CB-B1B0-4C6A-AD23-6070E41F0BE7}" srcOrd="9" destOrd="0" presId="urn:microsoft.com/office/officeart/2008/layout/LinedList"/>
    <dgm:cxn modelId="{409EE77F-531C-4831-8B30-8CEEBAC5ED3E}" type="presParOf" srcId="{6FA618CB-B1B0-4C6A-AD23-6070E41F0BE7}" destId="{CA8A9BBC-C18A-44CB-9F2F-24B117CE64DF}" srcOrd="0" destOrd="0" presId="urn:microsoft.com/office/officeart/2008/layout/LinedList"/>
    <dgm:cxn modelId="{806C37EF-D4C3-42BE-92C9-C741F0B96A7D}" type="presParOf" srcId="{6FA618CB-B1B0-4C6A-AD23-6070E41F0BE7}" destId="{22B70E3B-7D15-41F6-BB8C-64499AAFCF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C4291-6FC4-4352-AF46-DE393BA43B5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FEB7CB-5900-4EB1-9FCC-20CA355D57E0}">
      <dgm:prSet phldrT="[Text]" phldr="0"/>
      <dgm:spPr/>
      <dgm:t>
        <a:bodyPr/>
        <a:lstStyle/>
        <a:p>
          <a:pPr rtl="0"/>
          <a:r>
            <a:rPr lang="en-GB">
              <a:latin typeface="Bell MT"/>
            </a:rPr>
            <a:t>Streaming done in two ways</a:t>
          </a:r>
          <a:endParaRPr lang="en-GB"/>
        </a:p>
      </dgm:t>
    </dgm:pt>
    <dgm:pt modelId="{9A1B8FA2-3D1B-4A2D-BA96-6F9FB9B89C47}" type="parTrans" cxnId="{E550E5CE-1224-441D-A519-18A1859E1DCB}">
      <dgm:prSet/>
      <dgm:spPr/>
      <dgm:t>
        <a:bodyPr/>
        <a:lstStyle/>
        <a:p>
          <a:endParaRPr lang="en-GB"/>
        </a:p>
      </dgm:t>
    </dgm:pt>
    <dgm:pt modelId="{36C590D2-E5EA-4F89-BB27-65C51F7A4047}" type="sibTrans" cxnId="{E550E5CE-1224-441D-A519-18A1859E1DCB}">
      <dgm:prSet/>
      <dgm:spPr/>
      <dgm:t>
        <a:bodyPr/>
        <a:lstStyle/>
        <a:p>
          <a:endParaRPr lang="en-GB"/>
        </a:p>
      </dgm:t>
    </dgm:pt>
    <dgm:pt modelId="{16150B0D-246C-4709-9B52-77FA8E4B68E2}">
      <dgm:prSet phldrT="[Text]" phldr="0"/>
      <dgm:spPr/>
      <dgm:t>
        <a:bodyPr/>
        <a:lstStyle/>
        <a:p>
          <a:pPr rtl="0"/>
          <a:r>
            <a:rPr lang="en-GB">
              <a:latin typeface="Bell MT"/>
            </a:rPr>
            <a:t>Using </a:t>
          </a:r>
          <a:r>
            <a:rPr lang="en-GB" err="1">
              <a:latin typeface="Bell MT"/>
            </a:rPr>
            <a:t>tweepy</a:t>
          </a:r>
          <a:endParaRPr lang="en-GB"/>
        </a:p>
      </dgm:t>
    </dgm:pt>
    <dgm:pt modelId="{F5CC595F-D1D5-4B08-AD4C-8BCBDCD20820}" type="parTrans" cxnId="{BD5E4F85-29F7-4EAA-8482-0E131550E5E8}">
      <dgm:prSet/>
      <dgm:spPr/>
      <dgm:t>
        <a:bodyPr/>
        <a:lstStyle/>
        <a:p>
          <a:endParaRPr lang="en-GB"/>
        </a:p>
      </dgm:t>
    </dgm:pt>
    <dgm:pt modelId="{0C907A7C-E3AF-4029-AEC3-B4B1FFE3D08C}" type="sibTrans" cxnId="{BD5E4F85-29F7-4EAA-8482-0E131550E5E8}">
      <dgm:prSet/>
      <dgm:spPr/>
      <dgm:t>
        <a:bodyPr/>
        <a:lstStyle/>
        <a:p>
          <a:endParaRPr lang="en-GB"/>
        </a:p>
      </dgm:t>
    </dgm:pt>
    <dgm:pt modelId="{E0736B8E-B44D-456C-A1DD-C8D33ABA7D19}">
      <dgm:prSet phldrT="[Text]" phldr="0"/>
      <dgm:spPr/>
      <dgm:t>
        <a:bodyPr/>
        <a:lstStyle/>
        <a:p>
          <a:pPr rtl="0"/>
          <a:r>
            <a:rPr lang="en-GB">
              <a:latin typeface="Bell MT"/>
            </a:rPr>
            <a:t>Using Twitter API</a:t>
          </a:r>
          <a:endParaRPr lang="en-GB"/>
        </a:p>
      </dgm:t>
    </dgm:pt>
    <dgm:pt modelId="{6BDBB6B6-72E0-4A2B-B9EA-6371932F7C63}" type="parTrans" cxnId="{5B0DF713-1E37-477A-9393-6029BFAB46BE}">
      <dgm:prSet/>
      <dgm:spPr/>
      <dgm:t>
        <a:bodyPr/>
        <a:lstStyle/>
        <a:p>
          <a:endParaRPr lang="en-GB"/>
        </a:p>
      </dgm:t>
    </dgm:pt>
    <dgm:pt modelId="{76AC1767-220D-49A1-A1B5-0F4A6E8562EB}" type="sibTrans" cxnId="{5B0DF713-1E37-477A-9393-6029BFAB46BE}">
      <dgm:prSet/>
      <dgm:spPr/>
      <dgm:t>
        <a:bodyPr/>
        <a:lstStyle/>
        <a:p>
          <a:endParaRPr lang="en-GB"/>
        </a:p>
      </dgm:t>
    </dgm:pt>
    <dgm:pt modelId="{8BC71FC7-54F6-4B2E-8FA3-4B38B682EFD0}">
      <dgm:prSet phldr="0"/>
      <dgm:spPr/>
      <dgm:t>
        <a:bodyPr/>
        <a:lstStyle/>
        <a:p>
          <a:pPr rtl="0"/>
          <a:r>
            <a:rPr lang="en-GB">
              <a:latin typeface="Bell MT"/>
            </a:rPr>
            <a:t>Analysis using MongoDB</a:t>
          </a:r>
        </a:p>
      </dgm:t>
    </dgm:pt>
    <dgm:pt modelId="{FD48326C-CF43-4247-960F-CD7B23550EDE}" type="parTrans" cxnId="{C0EE4CF1-8904-4220-B8D4-ACDDF40EC16E}">
      <dgm:prSet/>
      <dgm:spPr/>
      <dgm:t>
        <a:bodyPr/>
        <a:lstStyle/>
        <a:p>
          <a:endParaRPr lang="en-GB"/>
        </a:p>
      </dgm:t>
    </dgm:pt>
    <dgm:pt modelId="{20F53085-D68C-4AF1-9FFE-F98C460282C1}" type="sibTrans" cxnId="{C0EE4CF1-8904-4220-B8D4-ACDDF40EC16E}">
      <dgm:prSet/>
      <dgm:spPr/>
    </dgm:pt>
    <dgm:pt modelId="{018C7E64-135D-4BF4-ACD1-029390C0E632}">
      <dgm:prSet phldr="0"/>
      <dgm:spPr/>
      <dgm:t>
        <a:bodyPr/>
        <a:lstStyle/>
        <a:p>
          <a:pPr rtl="0"/>
          <a:r>
            <a:rPr lang="en-GB"/>
            <a:t>Analysis using ML model</a:t>
          </a:r>
          <a:endParaRPr lang="en-GB">
            <a:latin typeface="Bell MT"/>
          </a:endParaRPr>
        </a:p>
      </dgm:t>
    </dgm:pt>
    <dgm:pt modelId="{353C98AA-05C4-4D36-B822-2BAE88FF757A}" type="parTrans" cxnId="{CED2511C-B7F6-47F3-B9F0-40C7A6040861}">
      <dgm:prSet/>
      <dgm:spPr/>
      <dgm:t>
        <a:bodyPr/>
        <a:lstStyle/>
        <a:p>
          <a:endParaRPr lang="en-GB"/>
        </a:p>
      </dgm:t>
    </dgm:pt>
    <dgm:pt modelId="{EC8169F1-06A7-43F7-A5CC-3419FE12449D}" type="sibTrans" cxnId="{CED2511C-B7F6-47F3-B9F0-40C7A6040861}">
      <dgm:prSet/>
      <dgm:spPr/>
    </dgm:pt>
    <dgm:pt modelId="{A8CC3A04-289F-415E-B587-BC20BD245103}">
      <dgm:prSet phldr="0"/>
      <dgm:spPr/>
      <dgm:t>
        <a:bodyPr/>
        <a:lstStyle/>
        <a:p>
          <a:pPr rtl="0"/>
          <a:r>
            <a:rPr lang="en-GB">
              <a:latin typeface="Bell MT"/>
            </a:rPr>
            <a:t>Analysis using pySpark</a:t>
          </a:r>
        </a:p>
      </dgm:t>
    </dgm:pt>
    <dgm:pt modelId="{260EFEC8-5E9A-451A-94C5-5A75DC01F866}" type="parTrans" cxnId="{E492E90B-B90B-4A47-B6C4-F063DDE85838}">
      <dgm:prSet/>
      <dgm:spPr/>
      <dgm:t>
        <a:bodyPr/>
        <a:lstStyle/>
        <a:p>
          <a:endParaRPr lang="en-GB"/>
        </a:p>
      </dgm:t>
    </dgm:pt>
    <dgm:pt modelId="{25643D9F-75A6-454A-9B19-43980A340614}" type="sibTrans" cxnId="{E492E90B-B90B-4A47-B6C4-F063DDE85838}">
      <dgm:prSet/>
      <dgm:spPr/>
    </dgm:pt>
    <dgm:pt modelId="{36E7205C-EFF3-4627-B4D4-1332ED8CC6D6}" type="pres">
      <dgm:prSet presAssocID="{CFAC4291-6FC4-4352-AF46-DE393BA43B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7CF51E-B4E3-4A69-9B83-9C178757659A}" type="pres">
      <dgm:prSet presAssocID="{2DFEB7CB-5900-4EB1-9FCC-20CA355D57E0}" presName="root1" presStyleCnt="0"/>
      <dgm:spPr/>
    </dgm:pt>
    <dgm:pt modelId="{FF90D81B-81C3-4A69-BEA9-4D21DFD593B6}" type="pres">
      <dgm:prSet presAssocID="{2DFEB7CB-5900-4EB1-9FCC-20CA355D57E0}" presName="LevelOneTextNode" presStyleLbl="node0" presStyleIdx="0" presStyleCnt="1">
        <dgm:presLayoutVars>
          <dgm:chPref val="3"/>
        </dgm:presLayoutVars>
      </dgm:prSet>
      <dgm:spPr/>
    </dgm:pt>
    <dgm:pt modelId="{91BACB78-F78E-4EAA-9B32-A96855D04E05}" type="pres">
      <dgm:prSet presAssocID="{2DFEB7CB-5900-4EB1-9FCC-20CA355D57E0}" presName="level2hierChild" presStyleCnt="0"/>
      <dgm:spPr/>
    </dgm:pt>
    <dgm:pt modelId="{BCEEA47B-5911-416F-80DE-D8EAAA2AC416}" type="pres">
      <dgm:prSet presAssocID="{F5CC595F-D1D5-4B08-AD4C-8BCBDCD20820}" presName="conn2-1" presStyleLbl="parChTrans1D2" presStyleIdx="0" presStyleCnt="2"/>
      <dgm:spPr/>
    </dgm:pt>
    <dgm:pt modelId="{112BF03B-7DD0-4CAF-B1A7-EA5677E4F994}" type="pres">
      <dgm:prSet presAssocID="{F5CC595F-D1D5-4B08-AD4C-8BCBDCD20820}" presName="connTx" presStyleLbl="parChTrans1D2" presStyleIdx="0" presStyleCnt="2"/>
      <dgm:spPr/>
    </dgm:pt>
    <dgm:pt modelId="{F7B1D313-3C93-477B-B9D7-3DB9095E9769}" type="pres">
      <dgm:prSet presAssocID="{16150B0D-246C-4709-9B52-77FA8E4B68E2}" presName="root2" presStyleCnt="0"/>
      <dgm:spPr/>
    </dgm:pt>
    <dgm:pt modelId="{FF86A5BE-8FA8-409A-9ECA-0B541F89E80F}" type="pres">
      <dgm:prSet presAssocID="{16150B0D-246C-4709-9B52-77FA8E4B68E2}" presName="LevelTwoTextNode" presStyleLbl="node2" presStyleIdx="0" presStyleCnt="2">
        <dgm:presLayoutVars>
          <dgm:chPref val="3"/>
        </dgm:presLayoutVars>
      </dgm:prSet>
      <dgm:spPr/>
    </dgm:pt>
    <dgm:pt modelId="{18FB5209-2DEF-4D77-A884-911AD12C6DB9}" type="pres">
      <dgm:prSet presAssocID="{16150B0D-246C-4709-9B52-77FA8E4B68E2}" presName="level3hierChild" presStyleCnt="0"/>
      <dgm:spPr/>
    </dgm:pt>
    <dgm:pt modelId="{E968688F-932C-4B5C-89AD-B4DF60F20C7F}" type="pres">
      <dgm:prSet presAssocID="{353C98AA-05C4-4D36-B822-2BAE88FF757A}" presName="conn2-1" presStyleLbl="parChTrans1D3" presStyleIdx="0" presStyleCnt="3"/>
      <dgm:spPr/>
    </dgm:pt>
    <dgm:pt modelId="{EB7F1F79-01E8-46C0-8A22-12332031DD6D}" type="pres">
      <dgm:prSet presAssocID="{353C98AA-05C4-4D36-B822-2BAE88FF757A}" presName="connTx" presStyleLbl="parChTrans1D3" presStyleIdx="0" presStyleCnt="3"/>
      <dgm:spPr/>
    </dgm:pt>
    <dgm:pt modelId="{AB06FF0C-7035-4A07-B59E-B571608E98A9}" type="pres">
      <dgm:prSet presAssocID="{018C7E64-135D-4BF4-ACD1-029390C0E632}" presName="root2" presStyleCnt="0"/>
      <dgm:spPr/>
    </dgm:pt>
    <dgm:pt modelId="{4474B61A-1917-4D55-B76E-9A2A2E836282}" type="pres">
      <dgm:prSet presAssocID="{018C7E64-135D-4BF4-ACD1-029390C0E632}" presName="LevelTwoTextNode" presStyleLbl="node3" presStyleIdx="0" presStyleCnt="3">
        <dgm:presLayoutVars>
          <dgm:chPref val="3"/>
        </dgm:presLayoutVars>
      </dgm:prSet>
      <dgm:spPr/>
    </dgm:pt>
    <dgm:pt modelId="{D9F712CA-0FDE-4DE7-BB9E-E260C66DC0F0}" type="pres">
      <dgm:prSet presAssocID="{018C7E64-135D-4BF4-ACD1-029390C0E632}" presName="level3hierChild" presStyleCnt="0"/>
      <dgm:spPr/>
    </dgm:pt>
    <dgm:pt modelId="{B756E55C-7501-4F37-8480-AA944B004A72}" type="pres">
      <dgm:prSet presAssocID="{260EFEC8-5E9A-451A-94C5-5A75DC01F866}" presName="conn2-1" presStyleLbl="parChTrans1D3" presStyleIdx="1" presStyleCnt="3"/>
      <dgm:spPr/>
    </dgm:pt>
    <dgm:pt modelId="{E0BBE42F-04DE-4D8B-9965-F727AF6D6471}" type="pres">
      <dgm:prSet presAssocID="{260EFEC8-5E9A-451A-94C5-5A75DC01F866}" presName="connTx" presStyleLbl="parChTrans1D3" presStyleIdx="1" presStyleCnt="3"/>
      <dgm:spPr/>
    </dgm:pt>
    <dgm:pt modelId="{CFC52E1C-DF3D-4673-ABD2-F8F96F6B8E1F}" type="pres">
      <dgm:prSet presAssocID="{A8CC3A04-289F-415E-B587-BC20BD245103}" presName="root2" presStyleCnt="0"/>
      <dgm:spPr/>
    </dgm:pt>
    <dgm:pt modelId="{E9ADCCF9-5538-4BF5-96F5-BBD55371E115}" type="pres">
      <dgm:prSet presAssocID="{A8CC3A04-289F-415E-B587-BC20BD245103}" presName="LevelTwoTextNode" presStyleLbl="node3" presStyleIdx="1" presStyleCnt="3">
        <dgm:presLayoutVars>
          <dgm:chPref val="3"/>
        </dgm:presLayoutVars>
      </dgm:prSet>
      <dgm:spPr/>
    </dgm:pt>
    <dgm:pt modelId="{6D955802-44D0-452C-8B08-BE6DAE91A118}" type="pres">
      <dgm:prSet presAssocID="{A8CC3A04-289F-415E-B587-BC20BD245103}" presName="level3hierChild" presStyleCnt="0"/>
      <dgm:spPr/>
    </dgm:pt>
    <dgm:pt modelId="{BED6D062-F9CE-4D6B-AB4F-E959A199D6D9}" type="pres">
      <dgm:prSet presAssocID="{6BDBB6B6-72E0-4A2B-B9EA-6371932F7C63}" presName="conn2-1" presStyleLbl="parChTrans1D2" presStyleIdx="1" presStyleCnt="2"/>
      <dgm:spPr/>
    </dgm:pt>
    <dgm:pt modelId="{67F70679-C74B-41F2-8902-2861F7DC3D84}" type="pres">
      <dgm:prSet presAssocID="{6BDBB6B6-72E0-4A2B-B9EA-6371932F7C63}" presName="connTx" presStyleLbl="parChTrans1D2" presStyleIdx="1" presStyleCnt="2"/>
      <dgm:spPr/>
    </dgm:pt>
    <dgm:pt modelId="{821B8214-BD97-4B43-9F6F-59C5655BD8E0}" type="pres">
      <dgm:prSet presAssocID="{E0736B8E-B44D-456C-A1DD-C8D33ABA7D19}" presName="root2" presStyleCnt="0"/>
      <dgm:spPr/>
    </dgm:pt>
    <dgm:pt modelId="{8F6C502F-12F5-44CB-9528-9CC6BED4890E}" type="pres">
      <dgm:prSet presAssocID="{E0736B8E-B44D-456C-A1DD-C8D33ABA7D19}" presName="LevelTwoTextNode" presStyleLbl="node2" presStyleIdx="1" presStyleCnt="2">
        <dgm:presLayoutVars>
          <dgm:chPref val="3"/>
        </dgm:presLayoutVars>
      </dgm:prSet>
      <dgm:spPr/>
    </dgm:pt>
    <dgm:pt modelId="{DFFF918F-1C06-4B5D-9817-59239039A183}" type="pres">
      <dgm:prSet presAssocID="{E0736B8E-B44D-456C-A1DD-C8D33ABA7D19}" presName="level3hierChild" presStyleCnt="0"/>
      <dgm:spPr/>
    </dgm:pt>
    <dgm:pt modelId="{A28F9512-1BEC-41A0-A000-0220C655E4B9}" type="pres">
      <dgm:prSet presAssocID="{FD48326C-CF43-4247-960F-CD7B23550EDE}" presName="conn2-1" presStyleLbl="parChTrans1D3" presStyleIdx="2" presStyleCnt="3"/>
      <dgm:spPr/>
    </dgm:pt>
    <dgm:pt modelId="{21F5909B-963A-4948-AFD1-84CC1D9E9983}" type="pres">
      <dgm:prSet presAssocID="{FD48326C-CF43-4247-960F-CD7B23550EDE}" presName="connTx" presStyleLbl="parChTrans1D3" presStyleIdx="2" presStyleCnt="3"/>
      <dgm:spPr/>
    </dgm:pt>
    <dgm:pt modelId="{8CFEEEB9-282D-4A28-AC35-D36FC184BF38}" type="pres">
      <dgm:prSet presAssocID="{8BC71FC7-54F6-4B2E-8FA3-4B38B682EFD0}" presName="root2" presStyleCnt="0"/>
      <dgm:spPr/>
    </dgm:pt>
    <dgm:pt modelId="{A1B45A6A-8D01-402F-9667-FD2864E3AEC0}" type="pres">
      <dgm:prSet presAssocID="{8BC71FC7-54F6-4B2E-8FA3-4B38B682EFD0}" presName="LevelTwoTextNode" presStyleLbl="node3" presStyleIdx="2" presStyleCnt="3">
        <dgm:presLayoutVars>
          <dgm:chPref val="3"/>
        </dgm:presLayoutVars>
      </dgm:prSet>
      <dgm:spPr/>
    </dgm:pt>
    <dgm:pt modelId="{F4B1E919-F40E-468B-8F44-000EEAABE184}" type="pres">
      <dgm:prSet presAssocID="{8BC71FC7-54F6-4B2E-8FA3-4B38B682EFD0}" presName="level3hierChild" presStyleCnt="0"/>
      <dgm:spPr/>
    </dgm:pt>
  </dgm:ptLst>
  <dgm:cxnLst>
    <dgm:cxn modelId="{E492E90B-B90B-4A47-B6C4-F063DDE85838}" srcId="{16150B0D-246C-4709-9B52-77FA8E4B68E2}" destId="{A8CC3A04-289F-415E-B587-BC20BD245103}" srcOrd="1" destOrd="0" parTransId="{260EFEC8-5E9A-451A-94C5-5A75DC01F866}" sibTransId="{25643D9F-75A6-454A-9B19-43980A340614}"/>
    <dgm:cxn modelId="{2D812711-D3A3-4899-85B9-0CB6E6A3BA93}" type="presOf" srcId="{F5CC595F-D1D5-4B08-AD4C-8BCBDCD20820}" destId="{112BF03B-7DD0-4CAF-B1A7-EA5677E4F994}" srcOrd="1" destOrd="0" presId="urn:microsoft.com/office/officeart/2005/8/layout/hierarchy2"/>
    <dgm:cxn modelId="{5B0DF713-1E37-477A-9393-6029BFAB46BE}" srcId="{2DFEB7CB-5900-4EB1-9FCC-20CA355D57E0}" destId="{E0736B8E-B44D-456C-A1DD-C8D33ABA7D19}" srcOrd="1" destOrd="0" parTransId="{6BDBB6B6-72E0-4A2B-B9EA-6371932F7C63}" sibTransId="{76AC1767-220D-49A1-A1B5-0F4A6E8562EB}"/>
    <dgm:cxn modelId="{CED2511C-B7F6-47F3-B9F0-40C7A6040861}" srcId="{16150B0D-246C-4709-9B52-77FA8E4B68E2}" destId="{018C7E64-135D-4BF4-ACD1-029390C0E632}" srcOrd="0" destOrd="0" parTransId="{353C98AA-05C4-4D36-B822-2BAE88FF757A}" sibTransId="{EC8169F1-06A7-43F7-A5CC-3419FE12449D}"/>
    <dgm:cxn modelId="{5537FE21-3671-46B8-A27A-62982FB02EB0}" type="presOf" srcId="{8BC71FC7-54F6-4B2E-8FA3-4B38B682EFD0}" destId="{A1B45A6A-8D01-402F-9667-FD2864E3AEC0}" srcOrd="0" destOrd="0" presId="urn:microsoft.com/office/officeart/2005/8/layout/hierarchy2"/>
    <dgm:cxn modelId="{7CC68B2B-F556-4501-AB0E-7EB1F7E19173}" type="presOf" srcId="{260EFEC8-5E9A-451A-94C5-5A75DC01F866}" destId="{B756E55C-7501-4F37-8480-AA944B004A72}" srcOrd="0" destOrd="0" presId="urn:microsoft.com/office/officeart/2005/8/layout/hierarchy2"/>
    <dgm:cxn modelId="{AD3CED31-5326-45BC-9F59-DF41FAF70993}" type="presOf" srcId="{018C7E64-135D-4BF4-ACD1-029390C0E632}" destId="{4474B61A-1917-4D55-B76E-9A2A2E836282}" srcOrd="0" destOrd="0" presId="urn:microsoft.com/office/officeart/2005/8/layout/hierarchy2"/>
    <dgm:cxn modelId="{70EE6E42-72AB-4A87-B3CC-D78FAF232448}" type="presOf" srcId="{16150B0D-246C-4709-9B52-77FA8E4B68E2}" destId="{FF86A5BE-8FA8-409A-9ECA-0B541F89E80F}" srcOrd="0" destOrd="0" presId="urn:microsoft.com/office/officeart/2005/8/layout/hierarchy2"/>
    <dgm:cxn modelId="{B5791C51-5E7B-48C4-98B1-F533BF141BED}" type="presOf" srcId="{353C98AA-05C4-4D36-B822-2BAE88FF757A}" destId="{E968688F-932C-4B5C-89AD-B4DF60F20C7F}" srcOrd="0" destOrd="0" presId="urn:microsoft.com/office/officeart/2005/8/layout/hierarchy2"/>
    <dgm:cxn modelId="{F194C356-BF27-4A9C-AAF5-0CCC87FAB364}" type="presOf" srcId="{2DFEB7CB-5900-4EB1-9FCC-20CA355D57E0}" destId="{FF90D81B-81C3-4A69-BEA9-4D21DFD593B6}" srcOrd="0" destOrd="0" presId="urn:microsoft.com/office/officeart/2005/8/layout/hierarchy2"/>
    <dgm:cxn modelId="{2F31E257-99B2-4906-BCA9-EEA40571BDE8}" type="presOf" srcId="{F5CC595F-D1D5-4B08-AD4C-8BCBDCD20820}" destId="{BCEEA47B-5911-416F-80DE-D8EAAA2AC416}" srcOrd="0" destOrd="0" presId="urn:microsoft.com/office/officeart/2005/8/layout/hierarchy2"/>
    <dgm:cxn modelId="{8B8C807E-8741-4182-B5E9-313373E25443}" type="presOf" srcId="{A8CC3A04-289F-415E-B587-BC20BD245103}" destId="{E9ADCCF9-5538-4BF5-96F5-BBD55371E115}" srcOrd="0" destOrd="0" presId="urn:microsoft.com/office/officeart/2005/8/layout/hierarchy2"/>
    <dgm:cxn modelId="{BD5E4F85-29F7-4EAA-8482-0E131550E5E8}" srcId="{2DFEB7CB-5900-4EB1-9FCC-20CA355D57E0}" destId="{16150B0D-246C-4709-9B52-77FA8E4B68E2}" srcOrd="0" destOrd="0" parTransId="{F5CC595F-D1D5-4B08-AD4C-8BCBDCD20820}" sibTransId="{0C907A7C-E3AF-4029-AEC3-B4B1FFE3D08C}"/>
    <dgm:cxn modelId="{3D933B88-4195-441A-9C94-946E796DC299}" type="presOf" srcId="{353C98AA-05C4-4D36-B822-2BAE88FF757A}" destId="{EB7F1F79-01E8-46C0-8A22-12332031DD6D}" srcOrd="1" destOrd="0" presId="urn:microsoft.com/office/officeart/2005/8/layout/hierarchy2"/>
    <dgm:cxn modelId="{298D8892-6C10-4589-8A86-96293975C008}" type="presOf" srcId="{E0736B8E-B44D-456C-A1DD-C8D33ABA7D19}" destId="{8F6C502F-12F5-44CB-9528-9CC6BED4890E}" srcOrd="0" destOrd="0" presId="urn:microsoft.com/office/officeart/2005/8/layout/hierarchy2"/>
    <dgm:cxn modelId="{D88DB392-688A-47B3-9B11-605DC3EB568D}" type="presOf" srcId="{FD48326C-CF43-4247-960F-CD7B23550EDE}" destId="{A28F9512-1BEC-41A0-A000-0220C655E4B9}" srcOrd="0" destOrd="0" presId="urn:microsoft.com/office/officeart/2005/8/layout/hierarchy2"/>
    <dgm:cxn modelId="{4BC7F49E-DF33-467C-92FF-9DF320C97A92}" type="presOf" srcId="{6BDBB6B6-72E0-4A2B-B9EA-6371932F7C63}" destId="{BED6D062-F9CE-4D6B-AB4F-E959A199D6D9}" srcOrd="0" destOrd="0" presId="urn:microsoft.com/office/officeart/2005/8/layout/hierarchy2"/>
    <dgm:cxn modelId="{1F4906A5-4A33-4B0B-A67A-1C1774FE68FF}" type="presOf" srcId="{FD48326C-CF43-4247-960F-CD7B23550EDE}" destId="{21F5909B-963A-4948-AFD1-84CC1D9E9983}" srcOrd="1" destOrd="0" presId="urn:microsoft.com/office/officeart/2005/8/layout/hierarchy2"/>
    <dgm:cxn modelId="{E550E5CE-1224-441D-A519-18A1859E1DCB}" srcId="{CFAC4291-6FC4-4352-AF46-DE393BA43B5E}" destId="{2DFEB7CB-5900-4EB1-9FCC-20CA355D57E0}" srcOrd="0" destOrd="0" parTransId="{9A1B8FA2-3D1B-4A2D-BA96-6F9FB9B89C47}" sibTransId="{36C590D2-E5EA-4F89-BB27-65C51F7A4047}"/>
    <dgm:cxn modelId="{D0F186D5-DB04-4BA0-8E56-C138F3964DD0}" type="presOf" srcId="{260EFEC8-5E9A-451A-94C5-5A75DC01F866}" destId="{E0BBE42F-04DE-4D8B-9965-F727AF6D6471}" srcOrd="1" destOrd="0" presId="urn:microsoft.com/office/officeart/2005/8/layout/hierarchy2"/>
    <dgm:cxn modelId="{018E69EB-49D0-4DFA-B001-DABBD2B8D442}" type="presOf" srcId="{CFAC4291-6FC4-4352-AF46-DE393BA43B5E}" destId="{36E7205C-EFF3-4627-B4D4-1332ED8CC6D6}" srcOrd="0" destOrd="0" presId="urn:microsoft.com/office/officeart/2005/8/layout/hierarchy2"/>
    <dgm:cxn modelId="{70A518F1-CAEF-4DC9-B13D-90263E2300A5}" type="presOf" srcId="{6BDBB6B6-72E0-4A2B-B9EA-6371932F7C63}" destId="{67F70679-C74B-41F2-8902-2861F7DC3D84}" srcOrd="1" destOrd="0" presId="urn:microsoft.com/office/officeart/2005/8/layout/hierarchy2"/>
    <dgm:cxn modelId="{C0EE4CF1-8904-4220-B8D4-ACDDF40EC16E}" srcId="{E0736B8E-B44D-456C-A1DD-C8D33ABA7D19}" destId="{8BC71FC7-54F6-4B2E-8FA3-4B38B682EFD0}" srcOrd="0" destOrd="0" parTransId="{FD48326C-CF43-4247-960F-CD7B23550EDE}" sibTransId="{20F53085-D68C-4AF1-9FFE-F98C460282C1}"/>
    <dgm:cxn modelId="{31C8CA17-38CE-425D-BF9A-14B5F8B416ED}" type="presParOf" srcId="{36E7205C-EFF3-4627-B4D4-1332ED8CC6D6}" destId="{287CF51E-B4E3-4A69-9B83-9C178757659A}" srcOrd="0" destOrd="0" presId="urn:microsoft.com/office/officeart/2005/8/layout/hierarchy2"/>
    <dgm:cxn modelId="{36ED1462-2300-4E21-AF3F-29EAE4F4EE71}" type="presParOf" srcId="{287CF51E-B4E3-4A69-9B83-9C178757659A}" destId="{FF90D81B-81C3-4A69-BEA9-4D21DFD593B6}" srcOrd="0" destOrd="0" presId="urn:microsoft.com/office/officeart/2005/8/layout/hierarchy2"/>
    <dgm:cxn modelId="{0A120C9F-4635-4222-A20A-0C5FD772B3E4}" type="presParOf" srcId="{287CF51E-B4E3-4A69-9B83-9C178757659A}" destId="{91BACB78-F78E-4EAA-9B32-A96855D04E05}" srcOrd="1" destOrd="0" presId="urn:microsoft.com/office/officeart/2005/8/layout/hierarchy2"/>
    <dgm:cxn modelId="{F7BCD9BC-0211-42F4-BAD2-92C36A38DEBC}" type="presParOf" srcId="{91BACB78-F78E-4EAA-9B32-A96855D04E05}" destId="{BCEEA47B-5911-416F-80DE-D8EAAA2AC416}" srcOrd="0" destOrd="0" presId="urn:microsoft.com/office/officeart/2005/8/layout/hierarchy2"/>
    <dgm:cxn modelId="{A5B7E535-AFDA-4BC9-8BEB-C3E407F555CC}" type="presParOf" srcId="{BCEEA47B-5911-416F-80DE-D8EAAA2AC416}" destId="{112BF03B-7DD0-4CAF-B1A7-EA5677E4F994}" srcOrd="0" destOrd="0" presId="urn:microsoft.com/office/officeart/2005/8/layout/hierarchy2"/>
    <dgm:cxn modelId="{B3F135C9-5717-4752-9F78-D8DC34EEA8B2}" type="presParOf" srcId="{91BACB78-F78E-4EAA-9B32-A96855D04E05}" destId="{F7B1D313-3C93-477B-B9D7-3DB9095E9769}" srcOrd="1" destOrd="0" presId="urn:microsoft.com/office/officeart/2005/8/layout/hierarchy2"/>
    <dgm:cxn modelId="{833DE355-0875-4F5C-8FC2-D413BB389495}" type="presParOf" srcId="{F7B1D313-3C93-477B-B9D7-3DB9095E9769}" destId="{FF86A5BE-8FA8-409A-9ECA-0B541F89E80F}" srcOrd="0" destOrd="0" presId="urn:microsoft.com/office/officeart/2005/8/layout/hierarchy2"/>
    <dgm:cxn modelId="{C3DAC5A0-DE2A-4BD4-9877-00CC62B7FB48}" type="presParOf" srcId="{F7B1D313-3C93-477B-B9D7-3DB9095E9769}" destId="{18FB5209-2DEF-4D77-A884-911AD12C6DB9}" srcOrd="1" destOrd="0" presId="urn:microsoft.com/office/officeart/2005/8/layout/hierarchy2"/>
    <dgm:cxn modelId="{C7F7067A-11F1-41AB-BD83-F0BFD8B8548B}" type="presParOf" srcId="{18FB5209-2DEF-4D77-A884-911AD12C6DB9}" destId="{E968688F-932C-4B5C-89AD-B4DF60F20C7F}" srcOrd="0" destOrd="0" presId="urn:microsoft.com/office/officeart/2005/8/layout/hierarchy2"/>
    <dgm:cxn modelId="{1150FCFA-0EB7-4CB7-8919-E6831FC30FD4}" type="presParOf" srcId="{E968688F-932C-4B5C-89AD-B4DF60F20C7F}" destId="{EB7F1F79-01E8-46C0-8A22-12332031DD6D}" srcOrd="0" destOrd="0" presId="urn:microsoft.com/office/officeart/2005/8/layout/hierarchy2"/>
    <dgm:cxn modelId="{8DBB45F7-A675-4112-A5BF-E57C97C840AE}" type="presParOf" srcId="{18FB5209-2DEF-4D77-A884-911AD12C6DB9}" destId="{AB06FF0C-7035-4A07-B59E-B571608E98A9}" srcOrd="1" destOrd="0" presId="urn:microsoft.com/office/officeart/2005/8/layout/hierarchy2"/>
    <dgm:cxn modelId="{7073EE63-7F4B-4D38-B1B5-826D5E7EC2B0}" type="presParOf" srcId="{AB06FF0C-7035-4A07-B59E-B571608E98A9}" destId="{4474B61A-1917-4D55-B76E-9A2A2E836282}" srcOrd="0" destOrd="0" presId="urn:microsoft.com/office/officeart/2005/8/layout/hierarchy2"/>
    <dgm:cxn modelId="{FAEC7365-4584-4504-A85A-85A6F7AE54DA}" type="presParOf" srcId="{AB06FF0C-7035-4A07-B59E-B571608E98A9}" destId="{D9F712CA-0FDE-4DE7-BB9E-E260C66DC0F0}" srcOrd="1" destOrd="0" presId="urn:microsoft.com/office/officeart/2005/8/layout/hierarchy2"/>
    <dgm:cxn modelId="{1363EFF9-750E-43AC-93C0-D3D874D12407}" type="presParOf" srcId="{18FB5209-2DEF-4D77-A884-911AD12C6DB9}" destId="{B756E55C-7501-4F37-8480-AA944B004A72}" srcOrd="2" destOrd="0" presId="urn:microsoft.com/office/officeart/2005/8/layout/hierarchy2"/>
    <dgm:cxn modelId="{ECEA2AEB-4EA2-4654-BCA6-0958CDE98C96}" type="presParOf" srcId="{B756E55C-7501-4F37-8480-AA944B004A72}" destId="{E0BBE42F-04DE-4D8B-9965-F727AF6D6471}" srcOrd="0" destOrd="0" presId="urn:microsoft.com/office/officeart/2005/8/layout/hierarchy2"/>
    <dgm:cxn modelId="{F5E97935-99C6-49BB-86D1-4557AB196BF4}" type="presParOf" srcId="{18FB5209-2DEF-4D77-A884-911AD12C6DB9}" destId="{CFC52E1C-DF3D-4673-ABD2-F8F96F6B8E1F}" srcOrd="3" destOrd="0" presId="urn:microsoft.com/office/officeart/2005/8/layout/hierarchy2"/>
    <dgm:cxn modelId="{310958F8-3AB6-492B-8D95-8C767446F069}" type="presParOf" srcId="{CFC52E1C-DF3D-4673-ABD2-F8F96F6B8E1F}" destId="{E9ADCCF9-5538-4BF5-96F5-BBD55371E115}" srcOrd="0" destOrd="0" presId="urn:microsoft.com/office/officeart/2005/8/layout/hierarchy2"/>
    <dgm:cxn modelId="{7B97ED4F-4C81-473F-90B0-397903118302}" type="presParOf" srcId="{CFC52E1C-DF3D-4673-ABD2-F8F96F6B8E1F}" destId="{6D955802-44D0-452C-8B08-BE6DAE91A118}" srcOrd="1" destOrd="0" presId="urn:microsoft.com/office/officeart/2005/8/layout/hierarchy2"/>
    <dgm:cxn modelId="{5CCB2F6F-A57E-4DFF-BB09-8DF906EC249A}" type="presParOf" srcId="{91BACB78-F78E-4EAA-9B32-A96855D04E05}" destId="{BED6D062-F9CE-4D6B-AB4F-E959A199D6D9}" srcOrd="2" destOrd="0" presId="urn:microsoft.com/office/officeart/2005/8/layout/hierarchy2"/>
    <dgm:cxn modelId="{1FC9159B-BB5D-419C-9575-C3505DB27CD7}" type="presParOf" srcId="{BED6D062-F9CE-4D6B-AB4F-E959A199D6D9}" destId="{67F70679-C74B-41F2-8902-2861F7DC3D84}" srcOrd="0" destOrd="0" presId="urn:microsoft.com/office/officeart/2005/8/layout/hierarchy2"/>
    <dgm:cxn modelId="{9517676F-2503-4402-B993-21307DE672E3}" type="presParOf" srcId="{91BACB78-F78E-4EAA-9B32-A96855D04E05}" destId="{821B8214-BD97-4B43-9F6F-59C5655BD8E0}" srcOrd="3" destOrd="0" presId="urn:microsoft.com/office/officeart/2005/8/layout/hierarchy2"/>
    <dgm:cxn modelId="{9648EC55-5AC3-4BF5-AB46-382382E7D075}" type="presParOf" srcId="{821B8214-BD97-4B43-9F6F-59C5655BD8E0}" destId="{8F6C502F-12F5-44CB-9528-9CC6BED4890E}" srcOrd="0" destOrd="0" presId="urn:microsoft.com/office/officeart/2005/8/layout/hierarchy2"/>
    <dgm:cxn modelId="{F49C48AD-3193-43A9-9710-F3A898DB973D}" type="presParOf" srcId="{821B8214-BD97-4B43-9F6F-59C5655BD8E0}" destId="{DFFF918F-1C06-4B5D-9817-59239039A183}" srcOrd="1" destOrd="0" presId="urn:microsoft.com/office/officeart/2005/8/layout/hierarchy2"/>
    <dgm:cxn modelId="{37BCBB66-24C1-4878-8407-9E9D41D480EF}" type="presParOf" srcId="{DFFF918F-1C06-4B5D-9817-59239039A183}" destId="{A28F9512-1BEC-41A0-A000-0220C655E4B9}" srcOrd="0" destOrd="0" presId="urn:microsoft.com/office/officeart/2005/8/layout/hierarchy2"/>
    <dgm:cxn modelId="{DC40E4BB-D30A-4A2D-AA22-64BE5DDF6474}" type="presParOf" srcId="{A28F9512-1BEC-41A0-A000-0220C655E4B9}" destId="{21F5909B-963A-4948-AFD1-84CC1D9E9983}" srcOrd="0" destOrd="0" presId="urn:microsoft.com/office/officeart/2005/8/layout/hierarchy2"/>
    <dgm:cxn modelId="{FE6CBD8C-FAF8-4773-BE27-8507E2A8ACFB}" type="presParOf" srcId="{DFFF918F-1C06-4B5D-9817-59239039A183}" destId="{8CFEEEB9-282D-4A28-AC35-D36FC184BF38}" srcOrd="1" destOrd="0" presId="urn:microsoft.com/office/officeart/2005/8/layout/hierarchy2"/>
    <dgm:cxn modelId="{360F7D60-BC81-431C-8EF9-B99DBC71559A}" type="presParOf" srcId="{8CFEEEB9-282D-4A28-AC35-D36FC184BF38}" destId="{A1B45A6A-8D01-402F-9667-FD2864E3AEC0}" srcOrd="0" destOrd="0" presId="urn:microsoft.com/office/officeart/2005/8/layout/hierarchy2"/>
    <dgm:cxn modelId="{8501CC07-C39E-4E1C-9EE7-C2D51533B446}" type="presParOf" srcId="{8CFEEEB9-282D-4A28-AC35-D36FC184BF38}" destId="{F4B1E919-F40E-468B-8F44-000EEAABE1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AF5110-6E6D-4B7C-BF59-268B3727264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AA288B-F4C2-4F95-857E-F698F68A44FD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_id</a:t>
          </a:r>
          <a:endParaRPr lang="en-US">
            <a:latin typeface="Times New Roman"/>
            <a:cs typeface="Times New Roman"/>
          </a:endParaRPr>
        </a:p>
      </dgm:t>
    </dgm:pt>
    <dgm:pt modelId="{E56F623F-E65C-4E5A-ACEA-119205EF771B}" type="parTrans" cxnId="{DC7E6CBB-3239-4432-BB5E-B53CB30E7EE3}">
      <dgm:prSet/>
      <dgm:spPr/>
      <dgm:t>
        <a:bodyPr/>
        <a:lstStyle/>
        <a:p>
          <a:endParaRPr lang="en-US"/>
        </a:p>
      </dgm:t>
    </dgm:pt>
    <dgm:pt modelId="{97B0344C-2AC4-448F-AE68-A3A72D487FC1}" type="sibTrans" cxnId="{DC7E6CBB-3239-4432-BB5E-B53CB30E7EE3}">
      <dgm:prSet/>
      <dgm:spPr/>
      <dgm:t>
        <a:bodyPr/>
        <a:lstStyle/>
        <a:p>
          <a:endParaRPr lang="en-US"/>
        </a:p>
      </dgm:t>
    </dgm:pt>
    <dgm:pt modelId="{28752143-8D5C-47AF-AEAE-C8735F3038FB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contributors </a:t>
          </a:r>
          <a:endParaRPr lang="en-US">
            <a:latin typeface="Times New Roman"/>
            <a:cs typeface="Times New Roman"/>
          </a:endParaRPr>
        </a:p>
      </dgm:t>
    </dgm:pt>
    <dgm:pt modelId="{F03A3078-C2D0-4A45-8EF7-22E40F1EAFDD}" type="parTrans" cxnId="{6441524C-920D-4607-9BEF-D8E1DAEA784D}">
      <dgm:prSet/>
      <dgm:spPr/>
      <dgm:t>
        <a:bodyPr/>
        <a:lstStyle/>
        <a:p>
          <a:endParaRPr lang="en-US"/>
        </a:p>
      </dgm:t>
    </dgm:pt>
    <dgm:pt modelId="{D8BA4DD3-3571-4A15-BB29-30BDD60BACE9}" type="sibTrans" cxnId="{6441524C-920D-4607-9BEF-D8E1DAEA784D}">
      <dgm:prSet/>
      <dgm:spPr/>
      <dgm:t>
        <a:bodyPr/>
        <a:lstStyle/>
        <a:p>
          <a:endParaRPr lang="en-US"/>
        </a:p>
      </dgm:t>
    </dgm:pt>
    <dgm:pt modelId="{D151D92F-7802-485C-9039-036B0D16F1B7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coordinates </a:t>
          </a:r>
          <a:endParaRPr lang="en-US">
            <a:latin typeface="Times New Roman"/>
            <a:cs typeface="Times New Roman"/>
          </a:endParaRPr>
        </a:p>
      </dgm:t>
    </dgm:pt>
    <dgm:pt modelId="{4BC862E9-FBBB-42AD-8674-D927CA2B0AEC}" type="parTrans" cxnId="{1AFAA179-26C6-4CA5-ACAC-5695556BC325}">
      <dgm:prSet/>
      <dgm:spPr/>
      <dgm:t>
        <a:bodyPr/>
        <a:lstStyle/>
        <a:p>
          <a:endParaRPr lang="en-US"/>
        </a:p>
      </dgm:t>
    </dgm:pt>
    <dgm:pt modelId="{41F5F23C-CB81-480A-B9BC-8B10020B33E6}" type="sibTrans" cxnId="{1AFAA179-26C6-4CA5-ACAC-5695556BC325}">
      <dgm:prSet/>
      <dgm:spPr/>
      <dgm:t>
        <a:bodyPr/>
        <a:lstStyle/>
        <a:p>
          <a:endParaRPr lang="en-US"/>
        </a:p>
      </dgm:t>
    </dgm:pt>
    <dgm:pt modelId="{A1B6C5BC-4722-40C1-B6FD-9C461EF57CFF}">
      <dgm:prSet/>
      <dgm:spPr/>
      <dgm:t>
        <a:bodyPr/>
        <a:lstStyle/>
        <a:p>
          <a:r>
            <a:rPr lang="en-GB" baseline="0" err="1">
              <a:latin typeface="Times New Roman"/>
              <a:cs typeface="Times New Roman"/>
            </a:rPr>
            <a:t>created_at</a:t>
          </a:r>
          <a:r>
            <a:rPr lang="en-GB" baseline="0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A75A29E2-320F-4EED-B341-E6CADAB5E520}" type="parTrans" cxnId="{9A73B426-F7DC-4B9A-9C0F-DAC62B650F25}">
      <dgm:prSet/>
      <dgm:spPr/>
      <dgm:t>
        <a:bodyPr/>
        <a:lstStyle/>
        <a:p>
          <a:endParaRPr lang="en-US"/>
        </a:p>
      </dgm:t>
    </dgm:pt>
    <dgm:pt modelId="{503208D5-1DC9-428F-9438-FA4D81DA143A}" type="sibTrans" cxnId="{9A73B426-F7DC-4B9A-9C0F-DAC62B650F25}">
      <dgm:prSet/>
      <dgm:spPr/>
      <dgm:t>
        <a:bodyPr/>
        <a:lstStyle/>
        <a:p>
          <a:endParaRPr lang="en-US"/>
        </a:p>
      </dgm:t>
    </dgm:pt>
    <dgm:pt modelId="{5F6B10C9-1218-454E-B41A-8FE922F34715}">
      <dgm:prSet/>
      <dgm:spPr/>
      <dgm:t>
        <a:bodyPr/>
        <a:lstStyle/>
        <a:p>
          <a:r>
            <a:rPr lang="en-GB" baseline="0" err="1">
              <a:latin typeface="Times New Roman"/>
              <a:cs typeface="Times New Roman"/>
            </a:rPr>
            <a:t>favorite_count</a:t>
          </a:r>
          <a:r>
            <a:rPr lang="en-GB" baseline="0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F46F1896-955B-4C1C-8C64-7A5FC3B6505A}" type="parTrans" cxnId="{6454F0C4-2384-43BE-8493-1AE8FAC46D09}">
      <dgm:prSet/>
      <dgm:spPr/>
      <dgm:t>
        <a:bodyPr/>
        <a:lstStyle/>
        <a:p>
          <a:endParaRPr lang="en-US"/>
        </a:p>
      </dgm:t>
    </dgm:pt>
    <dgm:pt modelId="{4ADA1926-078B-46F8-8E1D-C9D0DD3DC273}" type="sibTrans" cxnId="{6454F0C4-2384-43BE-8493-1AE8FAC46D09}">
      <dgm:prSet/>
      <dgm:spPr/>
      <dgm:t>
        <a:bodyPr/>
        <a:lstStyle/>
        <a:p>
          <a:endParaRPr lang="en-US"/>
        </a:p>
      </dgm:t>
    </dgm:pt>
    <dgm:pt modelId="{CAE7F2CB-B768-4687-9E46-0E6B0943A79C}">
      <dgm:prSet/>
      <dgm:spPr/>
      <dgm:t>
        <a:bodyPr/>
        <a:lstStyle/>
        <a:p>
          <a:r>
            <a:rPr lang="en-GB" baseline="0" err="1">
              <a:latin typeface="Times New Roman"/>
              <a:cs typeface="Times New Roman"/>
            </a:rPr>
            <a:t>favorited</a:t>
          </a:r>
          <a:r>
            <a:rPr lang="en-GB" baseline="0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8B027B4F-0AB4-4793-8C25-F8A7E1A69DC8}" type="parTrans" cxnId="{3FC82F4C-DCDF-42F0-85E6-49321CD352CB}">
      <dgm:prSet/>
      <dgm:spPr/>
      <dgm:t>
        <a:bodyPr/>
        <a:lstStyle/>
        <a:p>
          <a:endParaRPr lang="en-US"/>
        </a:p>
      </dgm:t>
    </dgm:pt>
    <dgm:pt modelId="{76D6A543-8B24-40E9-9D98-B435DFE77B72}" type="sibTrans" cxnId="{3FC82F4C-DCDF-42F0-85E6-49321CD352CB}">
      <dgm:prSet/>
      <dgm:spPr/>
      <dgm:t>
        <a:bodyPr/>
        <a:lstStyle/>
        <a:p>
          <a:endParaRPr lang="en-US"/>
        </a:p>
      </dgm:t>
    </dgm:pt>
    <dgm:pt modelId="{F92AA9AF-AED9-4479-8CB6-C0FB1DD18AFA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geo </a:t>
          </a:r>
          <a:endParaRPr lang="en-US">
            <a:latin typeface="Times New Roman"/>
            <a:cs typeface="Times New Roman"/>
          </a:endParaRPr>
        </a:p>
      </dgm:t>
    </dgm:pt>
    <dgm:pt modelId="{DD89B675-A1B3-436A-B8BD-AD1A74CD37AB}" type="parTrans" cxnId="{DB9FC70B-87D1-491C-85B9-AC40A8CE829E}">
      <dgm:prSet/>
      <dgm:spPr/>
      <dgm:t>
        <a:bodyPr/>
        <a:lstStyle/>
        <a:p>
          <a:endParaRPr lang="en-US"/>
        </a:p>
      </dgm:t>
    </dgm:pt>
    <dgm:pt modelId="{F661505F-580F-4729-916C-5E4CC4836F48}" type="sibTrans" cxnId="{DB9FC70B-87D1-491C-85B9-AC40A8CE829E}">
      <dgm:prSet/>
      <dgm:spPr/>
      <dgm:t>
        <a:bodyPr/>
        <a:lstStyle/>
        <a:p>
          <a:endParaRPr lang="en-US"/>
        </a:p>
      </dgm:t>
    </dgm:pt>
    <dgm:pt modelId="{D60CBA8A-E806-4068-906C-E074DC1B4773}">
      <dgm:prSet phldr="0"/>
      <dgm:spPr/>
      <dgm:t>
        <a:bodyPr/>
        <a:lstStyle/>
        <a:p>
          <a:pPr rtl="0"/>
          <a:r>
            <a:rPr lang="en-GB">
              <a:latin typeface="Times New Roman"/>
              <a:cs typeface="Times New Roman"/>
            </a:rPr>
            <a:t>tweet_coord</a:t>
          </a:r>
        </a:p>
      </dgm:t>
    </dgm:pt>
    <dgm:pt modelId="{E0B7D6AB-ABD2-4496-B4B2-8EE201ADE7E5}" type="parTrans" cxnId="{305F0EE4-5F48-4212-9E33-031070D36010}">
      <dgm:prSet/>
      <dgm:spPr/>
      <dgm:t>
        <a:bodyPr/>
        <a:lstStyle/>
        <a:p>
          <a:endParaRPr lang="en-US"/>
        </a:p>
      </dgm:t>
    </dgm:pt>
    <dgm:pt modelId="{119A2CE9-24E8-4879-93C8-1891EADEEEBA}" type="sibTrans" cxnId="{305F0EE4-5F48-4212-9E33-031070D36010}">
      <dgm:prSet/>
      <dgm:spPr/>
      <dgm:t>
        <a:bodyPr/>
        <a:lstStyle/>
        <a:p>
          <a:endParaRPr lang="en-US"/>
        </a:p>
      </dgm:t>
    </dgm:pt>
    <dgm:pt modelId="{58C8553E-22B2-46EF-81A0-D710BDEDEF40}">
      <dgm:prSet/>
      <dgm:spPr/>
      <dgm:t>
        <a:bodyPr/>
        <a:lstStyle/>
        <a:p>
          <a:r>
            <a:rPr lang="en-GB" baseline="0" err="1">
              <a:latin typeface="Times New Roman"/>
              <a:cs typeface="Times New Roman"/>
            </a:rPr>
            <a:t>Id_str</a:t>
          </a:r>
          <a:r>
            <a:rPr lang="en-GB" baseline="0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BA3673BF-C950-4EF0-8DD8-F68FFA7BF638}" type="parTrans" cxnId="{95DFF379-C553-4B2A-A08B-ECE1D85BF6F9}">
      <dgm:prSet/>
      <dgm:spPr/>
      <dgm:t>
        <a:bodyPr/>
        <a:lstStyle/>
        <a:p>
          <a:endParaRPr lang="en-US"/>
        </a:p>
      </dgm:t>
    </dgm:pt>
    <dgm:pt modelId="{EABE2771-76FA-4BDB-B950-7C63CDF591FC}" type="sibTrans" cxnId="{95DFF379-C553-4B2A-A08B-ECE1D85BF6F9}">
      <dgm:prSet/>
      <dgm:spPr/>
      <dgm:t>
        <a:bodyPr/>
        <a:lstStyle/>
        <a:p>
          <a:endParaRPr lang="en-US"/>
        </a:p>
      </dgm:t>
    </dgm:pt>
    <dgm:pt modelId="{4D097776-BC0A-4250-B1EB-6B7EF37431B3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lang </a:t>
          </a:r>
          <a:endParaRPr lang="en-US">
            <a:latin typeface="Times New Roman"/>
            <a:cs typeface="Times New Roman"/>
          </a:endParaRPr>
        </a:p>
      </dgm:t>
    </dgm:pt>
    <dgm:pt modelId="{51F43682-0454-4967-BAAC-1341A151BB71}" type="parTrans" cxnId="{CA512DAF-1558-4CC9-9E1C-B2EAA7744729}">
      <dgm:prSet/>
      <dgm:spPr/>
      <dgm:t>
        <a:bodyPr/>
        <a:lstStyle/>
        <a:p>
          <a:endParaRPr lang="en-US"/>
        </a:p>
      </dgm:t>
    </dgm:pt>
    <dgm:pt modelId="{0D0158A8-EF1F-4416-BE5B-3CC62B0ECC7C}" type="sibTrans" cxnId="{CA512DAF-1558-4CC9-9E1C-B2EAA7744729}">
      <dgm:prSet/>
      <dgm:spPr/>
      <dgm:t>
        <a:bodyPr/>
        <a:lstStyle/>
        <a:p>
          <a:endParaRPr lang="en-US"/>
        </a:p>
      </dgm:t>
    </dgm:pt>
    <dgm:pt modelId="{BF81E2E0-25C5-42AA-AF4F-F960450748D6}">
      <dgm:prSet/>
      <dgm:spPr/>
      <dgm:t>
        <a:bodyPr/>
        <a:lstStyle/>
        <a:p>
          <a:pPr rtl="0"/>
          <a:r>
            <a:rPr lang="en-GB" baseline="0">
              <a:latin typeface="Times New Roman"/>
              <a:cs typeface="Times New Roman"/>
            </a:rPr>
            <a:t>place </a:t>
          </a:r>
          <a:endParaRPr lang="en-US">
            <a:latin typeface="Times New Roman"/>
            <a:cs typeface="Times New Roman"/>
          </a:endParaRPr>
        </a:p>
      </dgm:t>
    </dgm:pt>
    <dgm:pt modelId="{C6E521BA-D8C2-431F-A3EC-83CB8AAE77C0}" type="parTrans" cxnId="{881095BF-DE07-461C-984C-0879DB7783F5}">
      <dgm:prSet/>
      <dgm:spPr/>
      <dgm:t>
        <a:bodyPr/>
        <a:lstStyle/>
        <a:p>
          <a:endParaRPr lang="en-US"/>
        </a:p>
      </dgm:t>
    </dgm:pt>
    <dgm:pt modelId="{BB529266-4712-4AA5-A407-F29787DE6C55}" type="sibTrans" cxnId="{881095BF-DE07-461C-984C-0879DB7783F5}">
      <dgm:prSet/>
      <dgm:spPr/>
      <dgm:t>
        <a:bodyPr/>
        <a:lstStyle/>
        <a:p>
          <a:endParaRPr lang="en-US"/>
        </a:p>
      </dgm:t>
    </dgm:pt>
    <dgm:pt modelId="{9D2DE72C-53D1-46D4-B298-7D71F27DB7B0}">
      <dgm:prSet/>
      <dgm:spPr/>
      <dgm:t>
        <a:bodyPr/>
        <a:lstStyle/>
        <a:p>
          <a:r>
            <a:rPr lang="en-GB" baseline="0" err="1">
              <a:latin typeface="Times New Roman"/>
              <a:cs typeface="Times New Roman"/>
            </a:rPr>
            <a:t>possibly_sensitive</a:t>
          </a:r>
          <a:r>
            <a:rPr lang="en-GB" baseline="0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B59E0705-DBCC-4357-9A04-D63379913A09}" type="parTrans" cxnId="{E4F623E0-DE19-46D8-A5CF-E2681EE0BA70}">
      <dgm:prSet/>
      <dgm:spPr/>
      <dgm:t>
        <a:bodyPr/>
        <a:lstStyle/>
        <a:p>
          <a:endParaRPr lang="en-US"/>
        </a:p>
      </dgm:t>
    </dgm:pt>
    <dgm:pt modelId="{90E0C421-0A2B-4549-86C0-266CCA37DCF6}" type="sibTrans" cxnId="{E4F623E0-DE19-46D8-A5CF-E2681EE0BA70}">
      <dgm:prSet/>
      <dgm:spPr/>
      <dgm:t>
        <a:bodyPr/>
        <a:lstStyle/>
        <a:p>
          <a:endParaRPr lang="en-US"/>
        </a:p>
      </dgm:t>
    </dgm:pt>
    <dgm:pt modelId="{07E4B9C9-0B56-4E83-9298-D177E0E5B9DF}">
      <dgm:prSet/>
      <dgm:spPr/>
      <dgm:t>
        <a:bodyPr/>
        <a:lstStyle/>
        <a:p>
          <a:pPr rtl="0"/>
          <a:r>
            <a:rPr lang="en-GB" baseline="0" err="1">
              <a:latin typeface="Times New Roman"/>
              <a:cs typeface="Times New Roman"/>
            </a:rPr>
            <a:t>retweet_count</a:t>
          </a:r>
          <a:r>
            <a:rPr lang="en-GB" baseline="0">
              <a:latin typeface="Times New Roman"/>
              <a:cs typeface="Times New Roman"/>
            </a:rPr>
            <a:t> </a:t>
          </a:r>
          <a:endParaRPr lang="en-US">
            <a:latin typeface="Times New Roman"/>
            <a:cs typeface="Times New Roman"/>
          </a:endParaRPr>
        </a:p>
      </dgm:t>
    </dgm:pt>
    <dgm:pt modelId="{E20745DD-F2C8-4A42-B31C-6323CC4917BF}" type="parTrans" cxnId="{35CBF5FC-8CF6-48C1-BFD5-25B403EB51BA}">
      <dgm:prSet/>
      <dgm:spPr/>
      <dgm:t>
        <a:bodyPr/>
        <a:lstStyle/>
        <a:p>
          <a:endParaRPr lang="en-US"/>
        </a:p>
      </dgm:t>
    </dgm:pt>
    <dgm:pt modelId="{B10EE471-364B-48C9-A933-859FEC6ECDB8}" type="sibTrans" cxnId="{35CBF5FC-8CF6-48C1-BFD5-25B403EB51BA}">
      <dgm:prSet/>
      <dgm:spPr/>
      <dgm:t>
        <a:bodyPr/>
        <a:lstStyle/>
        <a:p>
          <a:endParaRPr lang="en-US"/>
        </a:p>
      </dgm:t>
    </dgm:pt>
    <dgm:pt modelId="{7388C4C1-1B3E-43F3-8E63-31F97F271381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retweeted </a:t>
          </a:r>
          <a:endParaRPr lang="en-US">
            <a:latin typeface="Times New Roman"/>
            <a:cs typeface="Times New Roman"/>
          </a:endParaRPr>
        </a:p>
      </dgm:t>
    </dgm:pt>
    <dgm:pt modelId="{48152E8F-B9E1-4A2F-894A-7F726D839371}" type="parTrans" cxnId="{D41D24A7-1A42-4912-84C3-C65A03A888E4}">
      <dgm:prSet/>
      <dgm:spPr/>
      <dgm:t>
        <a:bodyPr/>
        <a:lstStyle/>
        <a:p>
          <a:endParaRPr lang="en-US"/>
        </a:p>
      </dgm:t>
    </dgm:pt>
    <dgm:pt modelId="{472566FF-1A9C-407D-A033-804DA66D6E99}" type="sibTrans" cxnId="{D41D24A7-1A42-4912-84C3-C65A03A888E4}">
      <dgm:prSet/>
      <dgm:spPr/>
      <dgm:t>
        <a:bodyPr/>
        <a:lstStyle/>
        <a:p>
          <a:endParaRPr lang="en-US"/>
        </a:p>
      </dgm:t>
    </dgm:pt>
    <dgm:pt modelId="{BD995AC8-94E1-41E0-82F3-2FC5BEA5761E}">
      <dgm:prSet/>
      <dgm:spPr/>
      <dgm:t>
        <a:bodyPr/>
        <a:lstStyle/>
        <a:p>
          <a:pPr rtl="0"/>
          <a:r>
            <a:rPr lang="en-GB" baseline="0">
              <a:latin typeface="Times New Roman"/>
              <a:cs typeface="Times New Roman"/>
            </a:rPr>
            <a:t>source </a:t>
          </a:r>
          <a:endParaRPr lang="en-US">
            <a:latin typeface="Times New Roman"/>
            <a:cs typeface="Times New Roman"/>
          </a:endParaRPr>
        </a:p>
      </dgm:t>
    </dgm:pt>
    <dgm:pt modelId="{A974AA2B-CDA3-44ED-B016-66ED81E864AE}" type="parTrans" cxnId="{A31246FB-06D5-4E90-AD1B-3D52A7261E32}">
      <dgm:prSet/>
      <dgm:spPr/>
      <dgm:t>
        <a:bodyPr/>
        <a:lstStyle/>
        <a:p>
          <a:endParaRPr lang="en-US"/>
        </a:p>
      </dgm:t>
    </dgm:pt>
    <dgm:pt modelId="{97D2517C-0012-4A24-86EC-0E42B38424B5}" type="sibTrans" cxnId="{A31246FB-06D5-4E90-AD1B-3D52A7261E32}">
      <dgm:prSet/>
      <dgm:spPr/>
      <dgm:t>
        <a:bodyPr/>
        <a:lstStyle/>
        <a:p>
          <a:endParaRPr lang="en-US"/>
        </a:p>
      </dgm:t>
    </dgm:pt>
    <dgm:pt modelId="{0C2D6FF1-0EDE-4AF8-91FC-47AB7E0D82BD}">
      <dgm:prSet/>
      <dgm:spPr/>
      <dgm:t>
        <a:bodyPr/>
        <a:lstStyle/>
        <a:p>
          <a:r>
            <a:rPr lang="en-GB" baseline="0">
              <a:latin typeface="Times New Roman"/>
              <a:cs typeface="Times New Roman"/>
            </a:rPr>
            <a:t>text </a:t>
          </a:r>
          <a:endParaRPr lang="en-US">
            <a:latin typeface="Times New Roman"/>
            <a:cs typeface="Times New Roman"/>
          </a:endParaRPr>
        </a:p>
      </dgm:t>
    </dgm:pt>
    <dgm:pt modelId="{6113D3C2-0E90-4EBF-BB71-8026E64C635D}" type="parTrans" cxnId="{393F014E-035F-489C-9061-C3496289E774}">
      <dgm:prSet/>
      <dgm:spPr/>
      <dgm:t>
        <a:bodyPr/>
        <a:lstStyle/>
        <a:p>
          <a:endParaRPr lang="en-US"/>
        </a:p>
      </dgm:t>
    </dgm:pt>
    <dgm:pt modelId="{B3C51051-9939-4D60-AF07-B7BE91214C2E}" type="sibTrans" cxnId="{393F014E-035F-489C-9061-C3496289E774}">
      <dgm:prSet/>
      <dgm:spPr/>
      <dgm:t>
        <a:bodyPr/>
        <a:lstStyle/>
        <a:p>
          <a:endParaRPr lang="en-US"/>
        </a:p>
      </dgm:t>
    </dgm:pt>
    <dgm:pt modelId="{8795D667-0EC7-40B5-966C-6A80FC626451}">
      <dgm:prSet phldr="0"/>
      <dgm:spPr/>
      <dgm:t>
        <a:bodyPr/>
        <a:lstStyle/>
        <a:p>
          <a:pPr rtl="0"/>
          <a:r>
            <a:rPr lang="en-GB" baseline="0">
              <a:latin typeface="Times New Roman"/>
              <a:cs typeface="Times New Roman"/>
            </a:rPr>
            <a:t>Truncated</a:t>
          </a:r>
          <a:endParaRPr lang="en-US" baseline="0">
            <a:latin typeface="Times New Roman"/>
            <a:cs typeface="Times New Roman"/>
          </a:endParaRPr>
        </a:p>
      </dgm:t>
    </dgm:pt>
    <dgm:pt modelId="{A0232756-DFD6-42F6-9F1E-F3A0BB91D4A9}" type="parTrans" cxnId="{70543091-14E2-4CF0-B17B-3DDD69F335B1}">
      <dgm:prSet/>
      <dgm:spPr/>
    </dgm:pt>
    <dgm:pt modelId="{28F9AA0B-4CCF-4107-B3FE-2121608A3D8F}" type="sibTrans" cxnId="{70543091-14E2-4CF0-B17B-3DDD69F335B1}">
      <dgm:prSet/>
      <dgm:spPr/>
    </dgm:pt>
    <dgm:pt modelId="{9F65D5CB-82C4-4974-B2C8-E70CB97B8664}">
      <dgm:prSet phldr="0"/>
      <dgm:spPr/>
      <dgm:t>
        <a:bodyPr/>
        <a:lstStyle/>
        <a:p>
          <a:pPr rtl="0"/>
          <a:r>
            <a:rPr lang="en-GB" err="1">
              <a:latin typeface="Times New Roman"/>
              <a:cs typeface="Times New Roman"/>
            </a:rPr>
            <a:t>Negativereason</a:t>
          </a:r>
          <a:endParaRPr lang="en-GB">
            <a:latin typeface="Times New Roman"/>
            <a:cs typeface="Times New Roman"/>
          </a:endParaRPr>
        </a:p>
      </dgm:t>
    </dgm:pt>
    <dgm:pt modelId="{0FD5F104-4C44-4B0F-A3E2-62109F51A75F}" type="parTrans" cxnId="{AAF5CA77-2C75-451D-BE1A-58D8242645A1}">
      <dgm:prSet/>
      <dgm:spPr/>
    </dgm:pt>
    <dgm:pt modelId="{29CC19BD-8E19-47E4-B1F4-6C82C5D0F21A}" type="sibTrans" cxnId="{AAF5CA77-2C75-451D-BE1A-58D8242645A1}">
      <dgm:prSet/>
      <dgm:spPr/>
    </dgm:pt>
    <dgm:pt modelId="{7DCCA95C-1CD2-434F-B61E-DCE57F4305BB}" type="pres">
      <dgm:prSet presAssocID="{B8AF5110-6E6D-4B7C-BF59-268B3727264D}" presName="diagram" presStyleCnt="0">
        <dgm:presLayoutVars>
          <dgm:dir/>
          <dgm:resizeHandles val="exact"/>
        </dgm:presLayoutVars>
      </dgm:prSet>
      <dgm:spPr/>
    </dgm:pt>
    <dgm:pt modelId="{9738A836-78D8-4D86-8F04-5EED69A63D35}" type="pres">
      <dgm:prSet presAssocID="{6AAA288B-F4C2-4F95-857E-F698F68A44FD}" presName="node" presStyleLbl="node1" presStyleIdx="0" presStyleCnt="18">
        <dgm:presLayoutVars>
          <dgm:bulletEnabled val="1"/>
        </dgm:presLayoutVars>
      </dgm:prSet>
      <dgm:spPr/>
    </dgm:pt>
    <dgm:pt modelId="{1CB4FA92-07A8-47B0-8C63-D50266E2A0C5}" type="pres">
      <dgm:prSet presAssocID="{97B0344C-2AC4-448F-AE68-A3A72D487FC1}" presName="sibTrans" presStyleCnt="0"/>
      <dgm:spPr/>
    </dgm:pt>
    <dgm:pt modelId="{CAFBD56E-3311-4A76-92CB-CAA6844C0BCB}" type="pres">
      <dgm:prSet presAssocID="{28752143-8D5C-47AF-AEAE-C8735F3038FB}" presName="node" presStyleLbl="node1" presStyleIdx="1" presStyleCnt="18">
        <dgm:presLayoutVars>
          <dgm:bulletEnabled val="1"/>
        </dgm:presLayoutVars>
      </dgm:prSet>
      <dgm:spPr/>
    </dgm:pt>
    <dgm:pt modelId="{FDF3F6DA-E7CC-4F8C-A09A-49331D0C1ED0}" type="pres">
      <dgm:prSet presAssocID="{D8BA4DD3-3571-4A15-BB29-30BDD60BACE9}" presName="sibTrans" presStyleCnt="0"/>
      <dgm:spPr/>
    </dgm:pt>
    <dgm:pt modelId="{3AFF026E-50A8-4C8B-B386-472FBD477EAC}" type="pres">
      <dgm:prSet presAssocID="{D151D92F-7802-485C-9039-036B0D16F1B7}" presName="node" presStyleLbl="node1" presStyleIdx="2" presStyleCnt="18">
        <dgm:presLayoutVars>
          <dgm:bulletEnabled val="1"/>
        </dgm:presLayoutVars>
      </dgm:prSet>
      <dgm:spPr/>
    </dgm:pt>
    <dgm:pt modelId="{A1AACB21-DDD9-4527-A56E-FCAB9E2DBE7B}" type="pres">
      <dgm:prSet presAssocID="{41F5F23C-CB81-480A-B9BC-8B10020B33E6}" presName="sibTrans" presStyleCnt="0"/>
      <dgm:spPr/>
    </dgm:pt>
    <dgm:pt modelId="{456886A6-EB7D-4A45-B695-349D50C06D00}" type="pres">
      <dgm:prSet presAssocID="{A1B6C5BC-4722-40C1-B6FD-9C461EF57CFF}" presName="node" presStyleLbl="node1" presStyleIdx="3" presStyleCnt="18">
        <dgm:presLayoutVars>
          <dgm:bulletEnabled val="1"/>
        </dgm:presLayoutVars>
      </dgm:prSet>
      <dgm:spPr/>
    </dgm:pt>
    <dgm:pt modelId="{013CA5BB-7DA7-4A2B-B18A-8C2554126CF0}" type="pres">
      <dgm:prSet presAssocID="{503208D5-1DC9-428F-9438-FA4D81DA143A}" presName="sibTrans" presStyleCnt="0"/>
      <dgm:spPr/>
    </dgm:pt>
    <dgm:pt modelId="{55ADA3E3-8A4B-423E-9036-CF33ED4EB89F}" type="pres">
      <dgm:prSet presAssocID="{5F6B10C9-1218-454E-B41A-8FE922F34715}" presName="node" presStyleLbl="node1" presStyleIdx="4" presStyleCnt="18">
        <dgm:presLayoutVars>
          <dgm:bulletEnabled val="1"/>
        </dgm:presLayoutVars>
      </dgm:prSet>
      <dgm:spPr/>
    </dgm:pt>
    <dgm:pt modelId="{A3F92AC2-0D17-4B7C-89DA-AB1AFD38E9B4}" type="pres">
      <dgm:prSet presAssocID="{4ADA1926-078B-46F8-8E1D-C9D0DD3DC273}" presName="sibTrans" presStyleCnt="0"/>
      <dgm:spPr/>
    </dgm:pt>
    <dgm:pt modelId="{1AE59821-DDE5-4EF6-8D17-1310808767DB}" type="pres">
      <dgm:prSet presAssocID="{CAE7F2CB-B768-4687-9E46-0E6B0943A79C}" presName="node" presStyleLbl="node1" presStyleIdx="5" presStyleCnt="18">
        <dgm:presLayoutVars>
          <dgm:bulletEnabled val="1"/>
        </dgm:presLayoutVars>
      </dgm:prSet>
      <dgm:spPr/>
    </dgm:pt>
    <dgm:pt modelId="{E6507750-0D3C-45EA-8143-BBB773866610}" type="pres">
      <dgm:prSet presAssocID="{76D6A543-8B24-40E9-9D98-B435DFE77B72}" presName="sibTrans" presStyleCnt="0"/>
      <dgm:spPr/>
    </dgm:pt>
    <dgm:pt modelId="{283CF7B8-F28D-45EC-947B-064CBCD1AD4B}" type="pres">
      <dgm:prSet presAssocID="{F92AA9AF-AED9-4479-8CB6-C0FB1DD18AFA}" presName="node" presStyleLbl="node1" presStyleIdx="6" presStyleCnt="18">
        <dgm:presLayoutVars>
          <dgm:bulletEnabled val="1"/>
        </dgm:presLayoutVars>
      </dgm:prSet>
      <dgm:spPr/>
    </dgm:pt>
    <dgm:pt modelId="{FBCB8CBD-630F-4E8A-BFF9-E27B047AC70C}" type="pres">
      <dgm:prSet presAssocID="{F661505F-580F-4729-916C-5E4CC4836F48}" presName="sibTrans" presStyleCnt="0"/>
      <dgm:spPr/>
    </dgm:pt>
    <dgm:pt modelId="{73CE2B10-20EB-43B1-99F2-0612D8FF0F5E}" type="pres">
      <dgm:prSet presAssocID="{D60CBA8A-E806-4068-906C-E074DC1B4773}" presName="node" presStyleLbl="node1" presStyleIdx="7" presStyleCnt="18">
        <dgm:presLayoutVars>
          <dgm:bulletEnabled val="1"/>
        </dgm:presLayoutVars>
      </dgm:prSet>
      <dgm:spPr/>
    </dgm:pt>
    <dgm:pt modelId="{E2A5080A-F64E-4C29-AB47-C7179042A6A4}" type="pres">
      <dgm:prSet presAssocID="{119A2CE9-24E8-4879-93C8-1891EADEEEBA}" presName="sibTrans" presStyleCnt="0"/>
      <dgm:spPr/>
    </dgm:pt>
    <dgm:pt modelId="{829BE1B2-6A2D-4F9E-868E-7BFDD165BEEF}" type="pres">
      <dgm:prSet presAssocID="{58C8553E-22B2-46EF-81A0-D710BDEDEF40}" presName="node" presStyleLbl="node1" presStyleIdx="8" presStyleCnt="18">
        <dgm:presLayoutVars>
          <dgm:bulletEnabled val="1"/>
        </dgm:presLayoutVars>
      </dgm:prSet>
      <dgm:spPr/>
    </dgm:pt>
    <dgm:pt modelId="{87A2FCD6-99C9-442D-9711-8EFAA278AD81}" type="pres">
      <dgm:prSet presAssocID="{EABE2771-76FA-4BDB-B950-7C63CDF591FC}" presName="sibTrans" presStyleCnt="0"/>
      <dgm:spPr/>
    </dgm:pt>
    <dgm:pt modelId="{E7884FA7-495C-4926-B72A-FB8F98803263}" type="pres">
      <dgm:prSet presAssocID="{4D097776-BC0A-4250-B1EB-6B7EF37431B3}" presName="node" presStyleLbl="node1" presStyleIdx="9" presStyleCnt="18">
        <dgm:presLayoutVars>
          <dgm:bulletEnabled val="1"/>
        </dgm:presLayoutVars>
      </dgm:prSet>
      <dgm:spPr/>
    </dgm:pt>
    <dgm:pt modelId="{C1F6B148-C772-41BC-A415-193D50944883}" type="pres">
      <dgm:prSet presAssocID="{0D0158A8-EF1F-4416-BE5B-3CC62B0ECC7C}" presName="sibTrans" presStyleCnt="0"/>
      <dgm:spPr/>
    </dgm:pt>
    <dgm:pt modelId="{71149A5C-CCEF-444D-BA6B-6566012D729D}" type="pres">
      <dgm:prSet presAssocID="{BF81E2E0-25C5-42AA-AF4F-F960450748D6}" presName="node" presStyleLbl="node1" presStyleIdx="10" presStyleCnt="18">
        <dgm:presLayoutVars>
          <dgm:bulletEnabled val="1"/>
        </dgm:presLayoutVars>
      </dgm:prSet>
      <dgm:spPr/>
    </dgm:pt>
    <dgm:pt modelId="{FF6DBA51-5DF2-4D0F-8170-10B5A2160015}" type="pres">
      <dgm:prSet presAssocID="{BB529266-4712-4AA5-A407-F29787DE6C55}" presName="sibTrans" presStyleCnt="0"/>
      <dgm:spPr/>
    </dgm:pt>
    <dgm:pt modelId="{DDF88A8F-ED21-413B-8EC8-E9F7926E0644}" type="pres">
      <dgm:prSet presAssocID="{9D2DE72C-53D1-46D4-B298-7D71F27DB7B0}" presName="node" presStyleLbl="node1" presStyleIdx="11" presStyleCnt="18">
        <dgm:presLayoutVars>
          <dgm:bulletEnabled val="1"/>
        </dgm:presLayoutVars>
      </dgm:prSet>
      <dgm:spPr/>
    </dgm:pt>
    <dgm:pt modelId="{EB31570D-E7DA-4B4D-88B9-73D2DDE5E6B5}" type="pres">
      <dgm:prSet presAssocID="{90E0C421-0A2B-4549-86C0-266CCA37DCF6}" presName="sibTrans" presStyleCnt="0"/>
      <dgm:spPr/>
    </dgm:pt>
    <dgm:pt modelId="{721E2224-9EF1-4270-919D-D104A8AC955F}" type="pres">
      <dgm:prSet presAssocID="{07E4B9C9-0B56-4E83-9298-D177E0E5B9DF}" presName="node" presStyleLbl="node1" presStyleIdx="12" presStyleCnt="18">
        <dgm:presLayoutVars>
          <dgm:bulletEnabled val="1"/>
        </dgm:presLayoutVars>
      </dgm:prSet>
      <dgm:spPr/>
    </dgm:pt>
    <dgm:pt modelId="{E8878322-0BFD-433F-A818-87F150A22392}" type="pres">
      <dgm:prSet presAssocID="{B10EE471-364B-48C9-A933-859FEC6ECDB8}" presName="sibTrans" presStyleCnt="0"/>
      <dgm:spPr/>
    </dgm:pt>
    <dgm:pt modelId="{40C7E0F7-F98D-46B5-B31C-A0E9EF9B3CB8}" type="pres">
      <dgm:prSet presAssocID="{7388C4C1-1B3E-43F3-8E63-31F97F271381}" presName="node" presStyleLbl="node1" presStyleIdx="13" presStyleCnt="18">
        <dgm:presLayoutVars>
          <dgm:bulletEnabled val="1"/>
        </dgm:presLayoutVars>
      </dgm:prSet>
      <dgm:spPr/>
    </dgm:pt>
    <dgm:pt modelId="{E1427603-7CD2-4283-BBD9-524B14A6BF9E}" type="pres">
      <dgm:prSet presAssocID="{472566FF-1A9C-407D-A033-804DA66D6E99}" presName="sibTrans" presStyleCnt="0"/>
      <dgm:spPr/>
    </dgm:pt>
    <dgm:pt modelId="{449F2DF7-C92F-43E6-94C4-35E2CF4AEBCF}" type="pres">
      <dgm:prSet presAssocID="{BD995AC8-94E1-41E0-82F3-2FC5BEA5761E}" presName="node" presStyleLbl="node1" presStyleIdx="14" presStyleCnt="18">
        <dgm:presLayoutVars>
          <dgm:bulletEnabled val="1"/>
        </dgm:presLayoutVars>
      </dgm:prSet>
      <dgm:spPr/>
    </dgm:pt>
    <dgm:pt modelId="{7509C876-8C3A-4CA7-9C29-73652BA07744}" type="pres">
      <dgm:prSet presAssocID="{97D2517C-0012-4A24-86EC-0E42B38424B5}" presName="sibTrans" presStyleCnt="0"/>
      <dgm:spPr/>
    </dgm:pt>
    <dgm:pt modelId="{EAB15721-5288-46B1-9915-FA24764BFE36}" type="pres">
      <dgm:prSet presAssocID="{0C2D6FF1-0EDE-4AF8-91FC-47AB7E0D82BD}" presName="node" presStyleLbl="node1" presStyleIdx="15" presStyleCnt="18">
        <dgm:presLayoutVars>
          <dgm:bulletEnabled val="1"/>
        </dgm:presLayoutVars>
      </dgm:prSet>
      <dgm:spPr/>
    </dgm:pt>
    <dgm:pt modelId="{CA1B521A-1EF9-4BD1-B964-76D4F6614389}" type="pres">
      <dgm:prSet presAssocID="{B3C51051-9939-4D60-AF07-B7BE91214C2E}" presName="sibTrans" presStyleCnt="0"/>
      <dgm:spPr/>
    </dgm:pt>
    <dgm:pt modelId="{7FF6A695-07CB-4BC2-A724-451B50C9F934}" type="pres">
      <dgm:prSet presAssocID="{8795D667-0EC7-40B5-966C-6A80FC626451}" presName="node" presStyleLbl="node1" presStyleIdx="16" presStyleCnt="18">
        <dgm:presLayoutVars>
          <dgm:bulletEnabled val="1"/>
        </dgm:presLayoutVars>
      </dgm:prSet>
      <dgm:spPr/>
    </dgm:pt>
    <dgm:pt modelId="{DE843C9F-FD74-4AC9-A49F-7C7288C23212}" type="pres">
      <dgm:prSet presAssocID="{28F9AA0B-4CCF-4107-B3FE-2121608A3D8F}" presName="sibTrans" presStyleCnt="0"/>
      <dgm:spPr/>
    </dgm:pt>
    <dgm:pt modelId="{9655FE4D-82C6-4889-B5BF-DCC41F4A26F9}" type="pres">
      <dgm:prSet presAssocID="{9F65D5CB-82C4-4974-B2C8-E70CB97B8664}" presName="node" presStyleLbl="node1" presStyleIdx="17" presStyleCnt="18">
        <dgm:presLayoutVars>
          <dgm:bulletEnabled val="1"/>
        </dgm:presLayoutVars>
      </dgm:prSet>
      <dgm:spPr/>
    </dgm:pt>
  </dgm:ptLst>
  <dgm:cxnLst>
    <dgm:cxn modelId="{DB9FC70B-87D1-491C-85B9-AC40A8CE829E}" srcId="{B8AF5110-6E6D-4B7C-BF59-268B3727264D}" destId="{F92AA9AF-AED9-4479-8CB6-C0FB1DD18AFA}" srcOrd="6" destOrd="0" parTransId="{DD89B675-A1B3-436A-B8BD-AD1A74CD37AB}" sibTransId="{F661505F-580F-4729-916C-5E4CC4836F48}"/>
    <dgm:cxn modelId="{9A73B426-F7DC-4B9A-9C0F-DAC62B650F25}" srcId="{B8AF5110-6E6D-4B7C-BF59-268B3727264D}" destId="{A1B6C5BC-4722-40C1-B6FD-9C461EF57CFF}" srcOrd="3" destOrd="0" parTransId="{A75A29E2-320F-4EED-B341-E6CADAB5E520}" sibTransId="{503208D5-1DC9-428F-9438-FA4D81DA143A}"/>
    <dgm:cxn modelId="{87FC7C30-59CC-4129-9342-86A1FC5A9EA6}" type="presOf" srcId="{07E4B9C9-0B56-4E83-9298-D177E0E5B9DF}" destId="{721E2224-9EF1-4270-919D-D104A8AC955F}" srcOrd="0" destOrd="0" presId="urn:microsoft.com/office/officeart/2005/8/layout/default"/>
    <dgm:cxn modelId="{FE5C1F39-D343-462A-8DC6-5D0FC618B47C}" type="presOf" srcId="{9D2DE72C-53D1-46D4-B298-7D71F27DB7B0}" destId="{DDF88A8F-ED21-413B-8EC8-E9F7926E0644}" srcOrd="0" destOrd="0" presId="urn:microsoft.com/office/officeart/2005/8/layout/default"/>
    <dgm:cxn modelId="{756DBF3F-FFA4-43B5-8A80-1E171999CE7F}" type="presOf" srcId="{A1B6C5BC-4722-40C1-B6FD-9C461EF57CFF}" destId="{456886A6-EB7D-4A45-B695-349D50C06D00}" srcOrd="0" destOrd="0" presId="urn:microsoft.com/office/officeart/2005/8/layout/default"/>
    <dgm:cxn modelId="{18BEB347-384B-469B-B581-0E7DA49BE62F}" type="presOf" srcId="{58C8553E-22B2-46EF-81A0-D710BDEDEF40}" destId="{829BE1B2-6A2D-4F9E-868E-7BFDD165BEEF}" srcOrd="0" destOrd="0" presId="urn:microsoft.com/office/officeart/2005/8/layout/default"/>
    <dgm:cxn modelId="{3FC82F4C-DCDF-42F0-85E6-49321CD352CB}" srcId="{B8AF5110-6E6D-4B7C-BF59-268B3727264D}" destId="{CAE7F2CB-B768-4687-9E46-0E6B0943A79C}" srcOrd="5" destOrd="0" parTransId="{8B027B4F-0AB4-4793-8C25-F8A7E1A69DC8}" sibTransId="{76D6A543-8B24-40E9-9D98-B435DFE77B72}"/>
    <dgm:cxn modelId="{6441524C-920D-4607-9BEF-D8E1DAEA784D}" srcId="{B8AF5110-6E6D-4B7C-BF59-268B3727264D}" destId="{28752143-8D5C-47AF-AEAE-C8735F3038FB}" srcOrd="1" destOrd="0" parTransId="{F03A3078-C2D0-4A45-8EF7-22E40F1EAFDD}" sibTransId="{D8BA4DD3-3571-4A15-BB29-30BDD60BACE9}"/>
    <dgm:cxn modelId="{944CEB6C-BBA6-456F-B507-075A41E78A5F}" type="presOf" srcId="{D151D92F-7802-485C-9039-036B0D16F1B7}" destId="{3AFF026E-50A8-4C8B-B386-472FBD477EAC}" srcOrd="0" destOrd="0" presId="urn:microsoft.com/office/officeart/2005/8/layout/default"/>
    <dgm:cxn modelId="{393F014E-035F-489C-9061-C3496289E774}" srcId="{B8AF5110-6E6D-4B7C-BF59-268B3727264D}" destId="{0C2D6FF1-0EDE-4AF8-91FC-47AB7E0D82BD}" srcOrd="15" destOrd="0" parTransId="{6113D3C2-0E90-4EBF-BB71-8026E64C635D}" sibTransId="{B3C51051-9939-4D60-AF07-B7BE91214C2E}"/>
    <dgm:cxn modelId="{A4CE0774-DA96-4881-86E7-CF59033C078D}" type="presOf" srcId="{BD995AC8-94E1-41E0-82F3-2FC5BEA5761E}" destId="{449F2DF7-C92F-43E6-94C4-35E2CF4AEBCF}" srcOrd="0" destOrd="0" presId="urn:microsoft.com/office/officeart/2005/8/layout/default"/>
    <dgm:cxn modelId="{AAF5CA77-2C75-451D-BE1A-58D8242645A1}" srcId="{B8AF5110-6E6D-4B7C-BF59-268B3727264D}" destId="{9F65D5CB-82C4-4974-B2C8-E70CB97B8664}" srcOrd="17" destOrd="0" parTransId="{0FD5F104-4C44-4B0F-A3E2-62109F51A75F}" sibTransId="{29CC19BD-8E19-47E4-B1F4-6C82C5D0F21A}"/>
    <dgm:cxn modelId="{1AFAA179-26C6-4CA5-ACAC-5695556BC325}" srcId="{B8AF5110-6E6D-4B7C-BF59-268B3727264D}" destId="{D151D92F-7802-485C-9039-036B0D16F1B7}" srcOrd="2" destOrd="0" parTransId="{4BC862E9-FBBB-42AD-8674-D927CA2B0AEC}" sibTransId="{41F5F23C-CB81-480A-B9BC-8B10020B33E6}"/>
    <dgm:cxn modelId="{95DFF379-C553-4B2A-A08B-ECE1D85BF6F9}" srcId="{B8AF5110-6E6D-4B7C-BF59-268B3727264D}" destId="{58C8553E-22B2-46EF-81A0-D710BDEDEF40}" srcOrd="8" destOrd="0" parTransId="{BA3673BF-C950-4EF0-8DD8-F68FFA7BF638}" sibTransId="{EABE2771-76FA-4BDB-B950-7C63CDF591FC}"/>
    <dgm:cxn modelId="{E3927B7A-3679-4097-B976-6930E684BCC6}" type="presOf" srcId="{8795D667-0EC7-40B5-966C-6A80FC626451}" destId="{7FF6A695-07CB-4BC2-A724-451B50C9F934}" srcOrd="0" destOrd="0" presId="urn:microsoft.com/office/officeart/2005/8/layout/default"/>
    <dgm:cxn modelId="{70543091-14E2-4CF0-B17B-3DDD69F335B1}" srcId="{B8AF5110-6E6D-4B7C-BF59-268B3727264D}" destId="{8795D667-0EC7-40B5-966C-6A80FC626451}" srcOrd="16" destOrd="0" parTransId="{A0232756-DFD6-42F6-9F1E-F3A0BB91D4A9}" sibTransId="{28F9AA0B-4CCF-4107-B3FE-2121608A3D8F}"/>
    <dgm:cxn modelId="{5339D09A-0A47-4EE5-9088-94BAC8D4B1DE}" type="presOf" srcId="{4D097776-BC0A-4250-B1EB-6B7EF37431B3}" destId="{E7884FA7-495C-4926-B72A-FB8F98803263}" srcOrd="0" destOrd="0" presId="urn:microsoft.com/office/officeart/2005/8/layout/default"/>
    <dgm:cxn modelId="{D41D24A7-1A42-4912-84C3-C65A03A888E4}" srcId="{B8AF5110-6E6D-4B7C-BF59-268B3727264D}" destId="{7388C4C1-1B3E-43F3-8E63-31F97F271381}" srcOrd="13" destOrd="0" parTransId="{48152E8F-B9E1-4A2F-894A-7F726D839371}" sibTransId="{472566FF-1A9C-407D-A033-804DA66D6E99}"/>
    <dgm:cxn modelId="{CA512DAF-1558-4CC9-9E1C-B2EAA7744729}" srcId="{B8AF5110-6E6D-4B7C-BF59-268B3727264D}" destId="{4D097776-BC0A-4250-B1EB-6B7EF37431B3}" srcOrd="9" destOrd="0" parTransId="{51F43682-0454-4967-BAAC-1341A151BB71}" sibTransId="{0D0158A8-EF1F-4416-BE5B-3CC62B0ECC7C}"/>
    <dgm:cxn modelId="{988EB2B2-AE37-43FD-A448-828855CB88B7}" type="presOf" srcId="{9F65D5CB-82C4-4974-B2C8-E70CB97B8664}" destId="{9655FE4D-82C6-4889-B5BF-DCC41F4A26F9}" srcOrd="0" destOrd="0" presId="urn:microsoft.com/office/officeart/2005/8/layout/default"/>
    <dgm:cxn modelId="{4FB823B3-F7A1-4932-8DA5-74DE21CD577A}" type="presOf" srcId="{F92AA9AF-AED9-4479-8CB6-C0FB1DD18AFA}" destId="{283CF7B8-F28D-45EC-947B-064CBCD1AD4B}" srcOrd="0" destOrd="0" presId="urn:microsoft.com/office/officeart/2005/8/layout/default"/>
    <dgm:cxn modelId="{71D774B3-F217-47B0-B5B6-BACE34CEF247}" type="presOf" srcId="{6AAA288B-F4C2-4F95-857E-F698F68A44FD}" destId="{9738A836-78D8-4D86-8F04-5EED69A63D35}" srcOrd="0" destOrd="0" presId="urn:microsoft.com/office/officeart/2005/8/layout/default"/>
    <dgm:cxn modelId="{DC7E6CBB-3239-4432-BB5E-B53CB30E7EE3}" srcId="{B8AF5110-6E6D-4B7C-BF59-268B3727264D}" destId="{6AAA288B-F4C2-4F95-857E-F698F68A44FD}" srcOrd="0" destOrd="0" parTransId="{E56F623F-E65C-4E5A-ACEA-119205EF771B}" sibTransId="{97B0344C-2AC4-448F-AE68-A3A72D487FC1}"/>
    <dgm:cxn modelId="{881095BF-DE07-461C-984C-0879DB7783F5}" srcId="{B8AF5110-6E6D-4B7C-BF59-268B3727264D}" destId="{BF81E2E0-25C5-42AA-AF4F-F960450748D6}" srcOrd="10" destOrd="0" parTransId="{C6E521BA-D8C2-431F-A3EC-83CB8AAE77C0}" sibTransId="{BB529266-4712-4AA5-A407-F29787DE6C55}"/>
    <dgm:cxn modelId="{6454F0C4-2384-43BE-8493-1AE8FAC46D09}" srcId="{B8AF5110-6E6D-4B7C-BF59-268B3727264D}" destId="{5F6B10C9-1218-454E-B41A-8FE922F34715}" srcOrd="4" destOrd="0" parTransId="{F46F1896-955B-4C1C-8C64-7A5FC3B6505A}" sibTransId="{4ADA1926-078B-46F8-8E1D-C9D0DD3DC273}"/>
    <dgm:cxn modelId="{A03551C6-56A8-4CDA-84A7-DC7391DDC455}" type="presOf" srcId="{D60CBA8A-E806-4068-906C-E074DC1B4773}" destId="{73CE2B10-20EB-43B1-99F2-0612D8FF0F5E}" srcOrd="0" destOrd="0" presId="urn:microsoft.com/office/officeart/2005/8/layout/default"/>
    <dgm:cxn modelId="{B32F43C8-8480-4B5E-B354-F895D08349FF}" type="presOf" srcId="{BF81E2E0-25C5-42AA-AF4F-F960450748D6}" destId="{71149A5C-CCEF-444D-BA6B-6566012D729D}" srcOrd="0" destOrd="0" presId="urn:microsoft.com/office/officeart/2005/8/layout/default"/>
    <dgm:cxn modelId="{23198EC9-132F-448E-BA68-9AF7FF16A819}" type="presOf" srcId="{B8AF5110-6E6D-4B7C-BF59-268B3727264D}" destId="{7DCCA95C-1CD2-434F-B61E-DCE57F4305BB}" srcOrd="0" destOrd="0" presId="urn:microsoft.com/office/officeart/2005/8/layout/default"/>
    <dgm:cxn modelId="{E4F623E0-DE19-46D8-A5CF-E2681EE0BA70}" srcId="{B8AF5110-6E6D-4B7C-BF59-268B3727264D}" destId="{9D2DE72C-53D1-46D4-B298-7D71F27DB7B0}" srcOrd="11" destOrd="0" parTransId="{B59E0705-DBCC-4357-9A04-D63379913A09}" sibTransId="{90E0C421-0A2B-4549-86C0-266CCA37DCF6}"/>
    <dgm:cxn modelId="{6571C0E3-0B64-4600-B1F3-1CB1B43D1343}" type="presOf" srcId="{5F6B10C9-1218-454E-B41A-8FE922F34715}" destId="{55ADA3E3-8A4B-423E-9036-CF33ED4EB89F}" srcOrd="0" destOrd="0" presId="urn:microsoft.com/office/officeart/2005/8/layout/default"/>
    <dgm:cxn modelId="{305F0EE4-5F48-4212-9E33-031070D36010}" srcId="{B8AF5110-6E6D-4B7C-BF59-268B3727264D}" destId="{D60CBA8A-E806-4068-906C-E074DC1B4773}" srcOrd="7" destOrd="0" parTransId="{E0B7D6AB-ABD2-4496-B4B2-8EE201ADE7E5}" sibTransId="{119A2CE9-24E8-4879-93C8-1891EADEEEBA}"/>
    <dgm:cxn modelId="{569647EE-1D94-4461-AE6C-5B0C5FA1C839}" type="presOf" srcId="{28752143-8D5C-47AF-AEAE-C8735F3038FB}" destId="{CAFBD56E-3311-4A76-92CB-CAA6844C0BCB}" srcOrd="0" destOrd="0" presId="urn:microsoft.com/office/officeart/2005/8/layout/default"/>
    <dgm:cxn modelId="{F8D3AFEF-2E87-4F7E-8D87-10EDF92EC842}" type="presOf" srcId="{0C2D6FF1-0EDE-4AF8-91FC-47AB7E0D82BD}" destId="{EAB15721-5288-46B1-9915-FA24764BFE36}" srcOrd="0" destOrd="0" presId="urn:microsoft.com/office/officeart/2005/8/layout/default"/>
    <dgm:cxn modelId="{287FDFF0-8A3C-4A3F-A0F9-FE6B07FFAABF}" type="presOf" srcId="{7388C4C1-1B3E-43F3-8E63-31F97F271381}" destId="{40C7E0F7-F98D-46B5-B31C-A0E9EF9B3CB8}" srcOrd="0" destOrd="0" presId="urn:microsoft.com/office/officeart/2005/8/layout/default"/>
    <dgm:cxn modelId="{B49949F7-D66C-4918-85B5-4FADEEC1C8D9}" type="presOf" srcId="{CAE7F2CB-B768-4687-9E46-0E6B0943A79C}" destId="{1AE59821-DDE5-4EF6-8D17-1310808767DB}" srcOrd="0" destOrd="0" presId="urn:microsoft.com/office/officeart/2005/8/layout/default"/>
    <dgm:cxn modelId="{A31246FB-06D5-4E90-AD1B-3D52A7261E32}" srcId="{B8AF5110-6E6D-4B7C-BF59-268B3727264D}" destId="{BD995AC8-94E1-41E0-82F3-2FC5BEA5761E}" srcOrd="14" destOrd="0" parTransId="{A974AA2B-CDA3-44ED-B016-66ED81E864AE}" sibTransId="{97D2517C-0012-4A24-86EC-0E42B38424B5}"/>
    <dgm:cxn modelId="{35CBF5FC-8CF6-48C1-BFD5-25B403EB51BA}" srcId="{B8AF5110-6E6D-4B7C-BF59-268B3727264D}" destId="{07E4B9C9-0B56-4E83-9298-D177E0E5B9DF}" srcOrd="12" destOrd="0" parTransId="{E20745DD-F2C8-4A42-B31C-6323CC4917BF}" sibTransId="{B10EE471-364B-48C9-A933-859FEC6ECDB8}"/>
    <dgm:cxn modelId="{C88593AA-7329-4B3F-BF5E-D7EA5F6A52DA}" type="presParOf" srcId="{7DCCA95C-1CD2-434F-B61E-DCE57F4305BB}" destId="{9738A836-78D8-4D86-8F04-5EED69A63D35}" srcOrd="0" destOrd="0" presId="urn:microsoft.com/office/officeart/2005/8/layout/default"/>
    <dgm:cxn modelId="{7E94C125-CE23-473B-A377-EC002E66EA2F}" type="presParOf" srcId="{7DCCA95C-1CD2-434F-B61E-DCE57F4305BB}" destId="{1CB4FA92-07A8-47B0-8C63-D50266E2A0C5}" srcOrd="1" destOrd="0" presId="urn:microsoft.com/office/officeart/2005/8/layout/default"/>
    <dgm:cxn modelId="{6A97947E-66CA-483B-9FAF-ADCA7FC4D16A}" type="presParOf" srcId="{7DCCA95C-1CD2-434F-B61E-DCE57F4305BB}" destId="{CAFBD56E-3311-4A76-92CB-CAA6844C0BCB}" srcOrd="2" destOrd="0" presId="urn:microsoft.com/office/officeart/2005/8/layout/default"/>
    <dgm:cxn modelId="{B3C42CEE-A57B-4107-B8B0-844C6A71525A}" type="presParOf" srcId="{7DCCA95C-1CD2-434F-B61E-DCE57F4305BB}" destId="{FDF3F6DA-E7CC-4F8C-A09A-49331D0C1ED0}" srcOrd="3" destOrd="0" presId="urn:microsoft.com/office/officeart/2005/8/layout/default"/>
    <dgm:cxn modelId="{8AFE14D3-AFF6-4330-B76F-39E2659FD6B3}" type="presParOf" srcId="{7DCCA95C-1CD2-434F-B61E-DCE57F4305BB}" destId="{3AFF026E-50A8-4C8B-B386-472FBD477EAC}" srcOrd="4" destOrd="0" presId="urn:microsoft.com/office/officeart/2005/8/layout/default"/>
    <dgm:cxn modelId="{4DA143D6-5237-42D4-B501-50FB2D47085B}" type="presParOf" srcId="{7DCCA95C-1CD2-434F-B61E-DCE57F4305BB}" destId="{A1AACB21-DDD9-4527-A56E-FCAB9E2DBE7B}" srcOrd="5" destOrd="0" presId="urn:microsoft.com/office/officeart/2005/8/layout/default"/>
    <dgm:cxn modelId="{23540389-CCD1-4668-ADC5-F487ECC8B8C6}" type="presParOf" srcId="{7DCCA95C-1CD2-434F-B61E-DCE57F4305BB}" destId="{456886A6-EB7D-4A45-B695-349D50C06D00}" srcOrd="6" destOrd="0" presId="urn:microsoft.com/office/officeart/2005/8/layout/default"/>
    <dgm:cxn modelId="{37337E1E-D359-4642-89D5-4BEF0AC5A79B}" type="presParOf" srcId="{7DCCA95C-1CD2-434F-B61E-DCE57F4305BB}" destId="{013CA5BB-7DA7-4A2B-B18A-8C2554126CF0}" srcOrd="7" destOrd="0" presId="urn:microsoft.com/office/officeart/2005/8/layout/default"/>
    <dgm:cxn modelId="{0FF5E495-3B95-46BE-8B27-D7413AA8FB0C}" type="presParOf" srcId="{7DCCA95C-1CD2-434F-B61E-DCE57F4305BB}" destId="{55ADA3E3-8A4B-423E-9036-CF33ED4EB89F}" srcOrd="8" destOrd="0" presId="urn:microsoft.com/office/officeart/2005/8/layout/default"/>
    <dgm:cxn modelId="{454EBD95-972D-453F-B7A6-D3BE6032C4FC}" type="presParOf" srcId="{7DCCA95C-1CD2-434F-B61E-DCE57F4305BB}" destId="{A3F92AC2-0D17-4B7C-89DA-AB1AFD38E9B4}" srcOrd="9" destOrd="0" presId="urn:microsoft.com/office/officeart/2005/8/layout/default"/>
    <dgm:cxn modelId="{872DCA37-3B68-45F5-BC8F-3E3076D06161}" type="presParOf" srcId="{7DCCA95C-1CD2-434F-B61E-DCE57F4305BB}" destId="{1AE59821-DDE5-4EF6-8D17-1310808767DB}" srcOrd="10" destOrd="0" presId="urn:microsoft.com/office/officeart/2005/8/layout/default"/>
    <dgm:cxn modelId="{E697C466-B3D4-41C6-960C-B2426479C760}" type="presParOf" srcId="{7DCCA95C-1CD2-434F-B61E-DCE57F4305BB}" destId="{E6507750-0D3C-45EA-8143-BBB773866610}" srcOrd="11" destOrd="0" presId="urn:microsoft.com/office/officeart/2005/8/layout/default"/>
    <dgm:cxn modelId="{2E5EB015-990A-4D74-B975-22BBCF726223}" type="presParOf" srcId="{7DCCA95C-1CD2-434F-B61E-DCE57F4305BB}" destId="{283CF7B8-F28D-45EC-947B-064CBCD1AD4B}" srcOrd="12" destOrd="0" presId="urn:microsoft.com/office/officeart/2005/8/layout/default"/>
    <dgm:cxn modelId="{D40DC2AC-38DD-4584-9626-97F9E9BD2B9C}" type="presParOf" srcId="{7DCCA95C-1CD2-434F-B61E-DCE57F4305BB}" destId="{FBCB8CBD-630F-4E8A-BFF9-E27B047AC70C}" srcOrd="13" destOrd="0" presId="urn:microsoft.com/office/officeart/2005/8/layout/default"/>
    <dgm:cxn modelId="{CB3AC2D6-2E98-4D67-A11D-533944637FF1}" type="presParOf" srcId="{7DCCA95C-1CD2-434F-B61E-DCE57F4305BB}" destId="{73CE2B10-20EB-43B1-99F2-0612D8FF0F5E}" srcOrd="14" destOrd="0" presId="urn:microsoft.com/office/officeart/2005/8/layout/default"/>
    <dgm:cxn modelId="{F8EC4E63-EBA1-4FDB-A359-D8130B5DEB06}" type="presParOf" srcId="{7DCCA95C-1CD2-434F-B61E-DCE57F4305BB}" destId="{E2A5080A-F64E-4C29-AB47-C7179042A6A4}" srcOrd="15" destOrd="0" presId="urn:microsoft.com/office/officeart/2005/8/layout/default"/>
    <dgm:cxn modelId="{738339D4-17C5-4420-851A-271EE2E001D9}" type="presParOf" srcId="{7DCCA95C-1CD2-434F-B61E-DCE57F4305BB}" destId="{829BE1B2-6A2D-4F9E-868E-7BFDD165BEEF}" srcOrd="16" destOrd="0" presId="urn:microsoft.com/office/officeart/2005/8/layout/default"/>
    <dgm:cxn modelId="{636C6D9E-86AF-4003-AC5A-810B9983B6B4}" type="presParOf" srcId="{7DCCA95C-1CD2-434F-B61E-DCE57F4305BB}" destId="{87A2FCD6-99C9-442D-9711-8EFAA278AD81}" srcOrd="17" destOrd="0" presId="urn:microsoft.com/office/officeart/2005/8/layout/default"/>
    <dgm:cxn modelId="{7729B221-2C58-4740-9B81-F79704A02979}" type="presParOf" srcId="{7DCCA95C-1CD2-434F-B61E-DCE57F4305BB}" destId="{E7884FA7-495C-4926-B72A-FB8F98803263}" srcOrd="18" destOrd="0" presId="urn:microsoft.com/office/officeart/2005/8/layout/default"/>
    <dgm:cxn modelId="{578CCB82-A06F-4803-9450-04A31596E289}" type="presParOf" srcId="{7DCCA95C-1CD2-434F-B61E-DCE57F4305BB}" destId="{C1F6B148-C772-41BC-A415-193D50944883}" srcOrd="19" destOrd="0" presId="urn:microsoft.com/office/officeart/2005/8/layout/default"/>
    <dgm:cxn modelId="{CEE60811-4B93-49AE-AA61-65649A8E53F1}" type="presParOf" srcId="{7DCCA95C-1CD2-434F-B61E-DCE57F4305BB}" destId="{71149A5C-CCEF-444D-BA6B-6566012D729D}" srcOrd="20" destOrd="0" presId="urn:microsoft.com/office/officeart/2005/8/layout/default"/>
    <dgm:cxn modelId="{9DE75B03-04BF-49AC-892A-6C989F67A1CD}" type="presParOf" srcId="{7DCCA95C-1CD2-434F-B61E-DCE57F4305BB}" destId="{FF6DBA51-5DF2-4D0F-8170-10B5A2160015}" srcOrd="21" destOrd="0" presId="urn:microsoft.com/office/officeart/2005/8/layout/default"/>
    <dgm:cxn modelId="{6FD3FA2C-E1A7-42B3-83D7-C9396CE524B9}" type="presParOf" srcId="{7DCCA95C-1CD2-434F-B61E-DCE57F4305BB}" destId="{DDF88A8F-ED21-413B-8EC8-E9F7926E0644}" srcOrd="22" destOrd="0" presId="urn:microsoft.com/office/officeart/2005/8/layout/default"/>
    <dgm:cxn modelId="{66E7EB57-DBFB-454B-89C3-CE02B12A3369}" type="presParOf" srcId="{7DCCA95C-1CD2-434F-B61E-DCE57F4305BB}" destId="{EB31570D-E7DA-4B4D-88B9-73D2DDE5E6B5}" srcOrd="23" destOrd="0" presId="urn:microsoft.com/office/officeart/2005/8/layout/default"/>
    <dgm:cxn modelId="{7F7B7ACF-E06E-4CB7-92AD-50FD08286F28}" type="presParOf" srcId="{7DCCA95C-1CD2-434F-B61E-DCE57F4305BB}" destId="{721E2224-9EF1-4270-919D-D104A8AC955F}" srcOrd="24" destOrd="0" presId="urn:microsoft.com/office/officeart/2005/8/layout/default"/>
    <dgm:cxn modelId="{30CACE8B-7218-4331-84F8-7351AD61F322}" type="presParOf" srcId="{7DCCA95C-1CD2-434F-B61E-DCE57F4305BB}" destId="{E8878322-0BFD-433F-A818-87F150A22392}" srcOrd="25" destOrd="0" presId="urn:microsoft.com/office/officeart/2005/8/layout/default"/>
    <dgm:cxn modelId="{03598E55-7CA3-4632-BCFD-B749FF30AE0B}" type="presParOf" srcId="{7DCCA95C-1CD2-434F-B61E-DCE57F4305BB}" destId="{40C7E0F7-F98D-46B5-B31C-A0E9EF9B3CB8}" srcOrd="26" destOrd="0" presId="urn:microsoft.com/office/officeart/2005/8/layout/default"/>
    <dgm:cxn modelId="{6EAEB732-640B-4391-8E5C-490C185A04F9}" type="presParOf" srcId="{7DCCA95C-1CD2-434F-B61E-DCE57F4305BB}" destId="{E1427603-7CD2-4283-BBD9-524B14A6BF9E}" srcOrd="27" destOrd="0" presId="urn:microsoft.com/office/officeart/2005/8/layout/default"/>
    <dgm:cxn modelId="{ABFF66A4-20FD-4F74-9991-088A3936ABE9}" type="presParOf" srcId="{7DCCA95C-1CD2-434F-B61E-DCE57F4305BB}" destId="{449F2DF7-C92F-43E6-94C4-35E2CF4AEBCF}" srcOrd="28" destOrd="0" presId="urn:microsoft.com/office/officeart/2005/8/layout/default"/>
    <dgm:cxn modelId="{8AD012BE-2C15-4B7C-AED5-6F7FCDE55A4D}" type="presParOf" srcId="{7DCCA95C-1CD2-434F-B61E-DCE57F4305BB}" destId="{7509C876-8C3A-4CA7-9C29-73652BA07744}" srcOrd="29" destOrd="0" presId="urn:microsoft.com/office/officeart/2005/8/layout/default"/>
    <dgm:cxn modelId="{54C679DA-7F58-47B4-B8CA-B88DB6D9E9A6}" type="presParOf" srcId="{7DCCA95C-1CD2-434F-B61E-DCE57F4305BB}" destId="{EAB15721-5288-46B1-9915-FA24764BFE36}" srcOrd="30" destOrd="0" presId="urn:microsoft.com/office/officeart/2005/8/layout/default"/>
    <dgm:cxn modelId="{073A13AC-EC27-4C13-9453-CE2270863C64}" type="presParOf" srcId="{7DCCA95C-1CD2-434F-B61E-DCE57F4305BB}" destId="{CA1B521A-1EF9-4BD1-B964-76D4F6614389}" srcOrd="31" destOrd="0" presId="urn:microsoft.com/office/officeart/2005/8/layout/default"/>
    <dgm:cxn modelId="{8EC5B778-AFE2-4D33-B43E-9EED9CC20D37}" type="presParOf" srcId="{7DCCA95C-1CD2-434F-B61E-DCE57F4305BB}" destId="{7FF6A695-07CB-4BC2-A724-451B50C9F934}" srcOrd="32" destOrd="0" presId="urn:microsoft.com/office/officeart/2005/8/layout/default"/>
    <dgm:cxn modelId="{2AC58B46-5712-4853-B248-3E9781128025}" type="presParOf" srcId="{7DCCA95C-1CD2-434F-B61E-DCE57F4305BB}" destId="{DE843C9F-FD74-4AC9-A49F-7C7288C23212}" srcOrd="33" destOrd="0" presId="urn:microsoft.com/office/officeart/2005/8/layout/default"/>
    <dgm:cxn modelId="{B24EBF50-8F5A-44EC-8630-2C6860E100F1}" type="presParOf" srcId="{7DCCA95C-1CD2-434F-B61E-DCE57F4305BB}" destId="{9655FE4D-82C6-4889-B5BF-DCC41F4A26F9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F4C88-07DF-4E22-B387-9137C3C386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8C095E-D694-4233-81E8-1E00C722CA16}">
      <dgm:prSet/>
      <dgm:spPr/>
      <dgm:t>
        <a:bodyPr/>
        <a:lstStyle/>
        <a:p>
          <a:r>
            <a:rPr lang="en-GB" baseline="0"/>
            <a:t>Hashing + Logistic Regression</a:t>
          </a:r>
          <a:endParaRPr lang="en-US"/>
        </a:p>
      </dgm:t>
    </dgm:pt>
    <dgm:pt modelId="{908EEF6E-0B58-4123-AD1C-CE03AD158B56}" type="parTrans" cxnId="{5016A3B3-FBCA-431F-B56D-5BC39AFC58DF}">
      <dgm:prSet/>
      <dgm:spPr/>
      <dgm:t>
        <a:bodyPr/>
        <a:lstStyle/>
        <a:p>
          <a:endParaRPr lang="en-US"/>
        </a:p>
      </dgm:t>
    </dgm:pt>
    <dgm:pt modelId="{C88EC57B-F7F6-4B88-9DD4-F072316D27BF}" type="sibTrans" cxnId="{5016A3B3-FBCA-431F-B56D-5BC39AFC58DF}">
      <dgm:prSet/>
      <dgm:spPr/>
      <dgm:t>
        <a:bodyPr/>
        <a:lstStyle/>
        <a:p>
          <a:endParaRPr lang="en-US"/>
        </a:p>
      </dgm:t>
    </dgm:pt>
    <dgm:pt modelId="{D8648E53-6F9F-4386-9543-7F6136FE8C54}">
      <dgm:prSet/>
      <dgm:spPr/>
      <dgm:t>
        <a:bodyPr/>
        <a:lstStyle/>
        <a:p>
          <a:r>
            <a:rPr lang="en-GB" baseline="0"/>
            <a:t>CountVectoriser + Logistic Regression</a:t>
          </a:r>
          <a:endParaRPr lang="en-US"/>
        </a:p>
      </dgm:t>
    </dgm:pt>
    <dgm:pt modelId="{08F8C077-8225-4A97-9FB7-DE822C0BE03C}" type="parTrans" cxnId="{DDAFEAEB-71B5-4428-B572-2B08C22B6765}">
      <dgm:prSet/>
      <dgm:spPr/>
      <dgm:t>
        <a:bodyPr/>
        <a:lstStyle/>
        <a:p>
          <a:endParaRPr lang="en-US"/>
        </a:p>
      </dgm:t>
    </dgm:pt>
    <dgm:pt modelId="{011147FC-05D9-41BC-92DE-C02449E33488}" type="sibTrans" cxnId="{DDAFEAEB-71B5-4428-B572-2B08C22B6765}">
      <dgm:prSet/>
      <dgm:spPr/>
      <dgm:t>
        <a:bodyPr/>
        <a:lstStyle/>
        <a:p>
          <a:endParaRPr lang="en-US"/>
        </a:p>
      </dgm:t>
    </dgm:pt>
    <dgm:pt modelId="{19FED70A-03A8-4296-94F6-311BB4BB08B6}" type="pres">
      <dgm:prSet presAssocID="{DDEF4C88-07DF-4E22-B387-9137C3C386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166FC1-571A-4694-815F-52419C9A0F6B}" type="pres">
      <dgm:prSet presAssocID="{C48C095E-D694-4233-81E8-1E00C722CA16}" presName="hierRoot1" presStyleCnt="0"/>
      <dgm:spPr/>
    </dgm:pt>
    <dgm:pt modelId="{FA7D0612-4696-4B3C-91E7-449D1C23FE2F}" type="pres">
      <dgm:prSet presAssocID="{C48C095E-D694-4233-81E8-1E00C722CA16}" presName="composite" presStyleCnt="0"/>
      <dgm:spPr/>
    </dgm:pt>
    <dgm:pt modelId="{1BE50C81-B830-4591-97D5-F4CC10249508}" type="pres">
      <dgm:prSet presAssocID="{C48C095E-D694-4233-81E8-1E00C722CA16}" presName="background" presStyleLbl="node0" presStyleIdx="0" presStyleCnt="2"/>
      <dgm:spPr/>
    </dgm:pt>
    <dgm:pt modelId="{F4B81749-A826-4561-9C69-25F1F5A1F840}" type="pres">
      <dgm:prSet presAssocID="{C48C095E-D694-4233-81E8-1E00C722CA16}" presName="text" presStyleLbl="fgAcc0" presStyleIdx="0" presStyleCnt="2">
        <dgm:presLayoutVars>
          <dgm:chPref val="3"/>
        </dgm:presLayoutVars>
      </dgm:prSet>
      <dgm:spPr/>
    </dgm:pt>
    <dgm:pt modelId="{977E3B3F-F969-46A0-8E7B-AD4331B8F430}" type="pres">
      <dgm:prSet presAssocID="{C48C095E-D694-4233-81E8-1E00C722CA16}" presName="hierChild2" presStyleCnt="0"/>
      <dgm:spPr/>
    </dgm:pt>
    <dgm:pt modelId="{7AFDDC84-2367-46C2-A16F-28365B50ECE5}" type="pres">
      <dgm:prSet presAssocID="{D8648E53-6F9F-4386-9543-7F6136FE8C54}" presName="hierRoot1" presStyleCnt="0"/>
      <dgm:spPr/>
    </dgm:pt>
    <dgm:pt modelId="{DA0229C8-4F58-4A39-B2A2-252A37671B11}" type="pres">
      <dgm:prSet presAssocID="{D8648E53-6F9F-4386-9543-7F6136FE8C54}" presName="composite" presStyleCnt="0"/>
      <dgm:spPr/>
    </dgm:pt>
    <dgm:pt modelId="{0E0CAB4F-81D6-4B62-917C-F8971D9CF681}" type="pres">
      <dgm:prSet presAssocID="{D8648E53-6F9F-4386-9543-7F6136FE8C54}" presName="background" presStyleLbl="node0" presStyleIdx="1" presStyleCnt="2"/>
      <dgm:spPr/>
    </dgm:pt>
    <dgm:pt modelId="{9C9A8A6D-6788-48BE-8AEB-DBA18BE1F7E7}" type="pres">
      <dgm:prSet presAssocID="{D8648E53-6F9F-4386-9543-7F6136FE8C54}" presName="text" presStyleLbl="fgAcc0" presStyleIdx="1" presStyleCnt="2">
        <dgm:presLayoutVars>
          <dgm:chPref val="3"/>
        </dgm:presLayoutVars>
      </dgm:prSet>
      <dgm:spPr/>
    </dgm:pt>
    <dgm:pt modelId="{65C73C97-0CF5-48EE-98D1-00259DFD2237}" type="pres">
      <dgm:prSet presAssocID="{D8648E53-6F9F-4386-9543-7F6136FE8C54}" presName="hierChild2" presStyleCnt="0"/>
      <dgm:spPr/>
    </dgm:pt>
  </dgm:ptLst>
  <dgm:cxnLst>
    <dgm:cxn modelId="{5C8C4CA1-A7CE-4350-B634-04DC881FB972}" type="presOf" srcId="{C48C095E-D694-4233-81E8-1E00C722CA16}" destId="{F4B81749-A826-4561-9C69-25F1F5A1F840}" srcOrd="0" destOrd="0" presId="urn:microsoft.com/office/officeart/2005/8/layout/hierarchy1"/>
    <dgm:cxn modelId="{5016A3B3-FBCA-431F-B56D-5BC39AFC58DF}" srcId="{DDEF4C88-07DF-4E22-B387-9137C3C38604}" destId="{C48C095E-D694-4233-81E8-1E00C722CA16}" srcOrd="0" destOrd="0" parTransId="{908EEF6E-0B58-4123-AD1C-CE03AD158B56}" sibTransId="{C88EC57B-F7F6-4B88-9DD4-F072316D27BF}"/>
    <dgm:cxn modelId="{13B6B8D1-2638-47C7-AA48-898F04C38926}" type="presOf" srcId="{DDEF4C88-07DF-4E22-B387-9137C3C38604}" destId="{19FED70A-03A8-4296-94F6-311BB4BB08B6}" srcOrd="0" destOrd="0" presId="urn:microsoft.com/office/officeart/2005/8/layout/hierarchy1"/>
    <dgm:cxn modelId="{88ECF3D7-D14C-4393-8889-F9E2B5FC8CAF}" type="presOf" srcId="{D8648E53-6F9F-4386-9543-7F6136FE8C54}" destId="{9C9A8A6D-6788-48BE-8AEB-DBA18BE1F7E7}" srcOrd="0" destOrd="0" presId="urn:microsoft.com/office/officeart/2005/8/layout/hierarchy1"/>
    <dgm:cxn modelId="{DDAFEAEB-71B5-4428-B572-2B08C22B6765}" srcId="{DDEF4C88-07DF-4E22-B387-9137C3C38604}" destId="{D8648E53-6F9F-4386-9543-7F6136FE8C54}" srcOrd="1" destOrd="0" parTransId="{08F8C077-8225-4A97-9FB7-DE822C0BE03C}" sibTransId="{011147FC-05D9-41BC-92DE-C02449E33488}"/>
    <dgm:cxn modelId="{E3AADFDA-5B03-414E-B339-FDB9C0F196A2}" type="presParOf" srcId="{19FED70A-03A8-4296-94F6-311BB4BB08B6}" destId="{93166FC1-571A-4694-815F-52419C9A0F6B}" srcOrd="0" destOrd="0" presId="urn:microsoft.com/office/officeart/2005/8/layout/hierarchy1"/>
    <dgm:cxn modelId="{A2AADBB8-3DA2-474A-8335-29B917345CBD}" type="presParOf" srcId="{93166FC1-571A-4694-815F-52419C9A0F6B}" destId="{FA7D0612-4696-4B3C-91E7-449D1C23FE2F}" srcOrd="0" destOrd="0" presId="urn:microsoft.com/office/officeart/2005/8/layout/hierarchy1"/>
    <dgm:cxn modelId="{FE650898-B0F2-4A34-A646-D666518B418F}" type="presParOf" srcId="{FA7D0612-4696-4B3C-91E7-449D1C23FE2F}" destId="{1BE50C81-B830-4591-97D5-F4CC10249508}" srcOrd="0" destOrd="0" presId="urn:microsoft.com/office/officeart/2005/8/layout/hierarchy1"/>
    <dgm:cxn modelId="{C6B4B95A-6438-4A05-B7FC-876C568D6223}" type="presParOf" srcId="{FA7D0612-4696-4B3C-91E7-449D1C23FE2F}" destId="{F4B81749-A826-4561-9C69-25F1F5A1F840}" srcOrd="1" destOrd="0" presId="urn:microsoft.com/office/officeart/2005/8/layout/hierarchy1"/>
    <dgm:cxn modelId="{2EA0F5C0-94F6-4FD9-A56B-EA16BE879532}" type="presParOf" srcId="{93166FC1-571A-4694-815F-52419C9A0F6B}" destId="{977E3B3F-F969-46A0-8E7B-AD4331B8F430}" srcOrd="1" destOrd="0" presId="urn:microsoft.com/office/officeart/2005/8/layout/hierarchy1"/>
    <dgm:cxn modelId="{2978817E-DEC3-40ED-A04C-D09A12DBB5A0}" type="presParOf" srcId="{19FED70A-03A8-4296-94F6-311BB4BB08B6}" destId="{7AFDDC84-2367-46C2-A16F-28365B50ECE5}" srcOrd="1" destOrd="0" presId="urn:microsoft.com/office/officeart/2005/8/layout/hierarchy1"/>
    <dgm:cxn modelId="{C2026558-D14A-4350-B097-9A0E9CCAC5FC}" type="presParOf" srcId="{7AFDDC84-2367-46C2-A16F-28365B50ECE5}" destId="{DA0229C8-4F58-4A39-B2A2-252A37671B11}" srcOrd="0" destOrd="0" presId="urn:microsoft.com/office/officeart/2005/8/layout/hierarchy1"/>
    <dgm:cxn modelId="{76B925BC-0086-4424-BA9B-E83325CD5321}" type="presParOf" srcId="{DA0229C8-4F58-4A39-B2A2-252A37671B11}" destId="{0E0CAB4F-81D6-4B62-917C-F8971D9CF681}" srcOrd="0" destOrd="0" presId="urn:microsoft.com/office/officeart/2005/8/layout/hierarchy1"/>
    <dgm:cxn modelId="{4F0F975A-7EC6-470F-AB56-D29700D9EF98}" type="presParOf" srcId="{DA0229C8-4F58-4A39-B2A2-252A37671B11}" destId="{9C9A8A6D-6788-48BE-8AEB-DBA18BE1F7E7}" srcOrd="1" destOrd="0" presId="urn:microsoft.com/office/officeart/2005/8/layout/hierarchy1"/>
    <dgm:cxn modelId="{48E447A2-DD7E-4CFD-94E8-F209FC5B2D57}" type="presParOf" srcId="{7AFDDC84-2367-46C2-A16F-28365B50ECE5}" destId="{65C73C97-0CF5-48EE-98D1-00259DFD22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A7DE0-61D1-4F9F-B98C-AFE97B580F0E}">
      <dsp:nvSpPr>
        <dsp:cNvPr id="0" name=""/>
        <dsp:cNvSpPr/>
      </dsp:nvSpPr>
      <dsp:spPr>
        <a:xfrm>
          <a:off x="0" y="703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04D26-0AC4-4651-BD21-BA857EFB4380}">
      <dsp:nvSpPr>
        <dsp:cNvPr id="0" name=""/>
        <dsp:cNvSpPr/>
      </dsp:nvSpPr>
      <dsp:spPr>
        <a:xfrm>
          <a:off x="0" y="703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Dinesh Kumar MR </a:t>
          </a:r>
          <a:endParaRPr lang="en-US" sz="5200" kern="1200"/>
        </a:p>
      </dsp:txBody>
      <dsp:txXfrm>
        <a:off x="0" y="703"/>
        <a:ext cx="6408738" cy="1151608"/>
      </dsp:txXfrm>
    </dsp:sp>
    <dsp:sp modelId="{4EC23183-C34A-41B1-BE08-34BC66ED27A3}">
      <dsp:nvSpPr>
        <dsp:cNvPr id="0" name=""/>
        <dsp:cNvSpPr/>
      </dsp:nvSpPr>
      <dsp:spPr>
        <a:xfrm>
          <a:off x="0" y="1152311"/>
          <a:ext cx="6408738" cy="0"/>
        </a:xfrm>
        <a:prstGeom prst="line">
          <a:avLst/>
        </a:prstGeom>
        <a:solidFill>
          <a:schemeClr val="accent2">
            <a:hueOff val="-373732"/>
            <a:satOff val="-105"/>
            <a:lumOff val="1765"/>
            <a:alphaOff val="0"/>
          </a:schemeClr>
        </a:solidFill>
        <a:ln w="12700" cap="flat" cmpd="sng" algn="ctr">
          <a:solidFill>
            <a:schemeClr val="accent2">
              <a:hueOff val="-373732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0549E-1A47-409F-80D6-B0326A074B9C}">
      <dsp:nvSpPr>
        <dsp:cNvPr id="0" name=""/>
        <dsp:cNvSpPr/>
      </dsp:nvSpPr>
      <dsp:spPr>
        <a:xfrm>
          <a:off x="0" y="1152311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Jangala Gouthami</a:t>
          </a:r>
          <a:endParaRPr lang="en-US" sz="5200" kern="1200"/>
        </a:p>
      </dsp:txBody>
      <dsp:txXfrm>
        <a:off x="0" y="1152311"/>
        <a:ext cx="6408738" cy="1151608"/>
      </dsp:txXfrm>
    </dsp:sp>
    <dsp:sp modelId="{E3858B7A-070E-4DF7-93E6-0D9D6B72BD16}">
      <dsp:nvSpPr>
        <dsp:cNvPr id="0" name=""/>
        <dsp:cNvSpPr/>
      </dsp:nvSpPr>
      <dsp:spPr>
        <a:xfrm>
          <a:off x="0" y="2303920"/>
          <a:ext cx="6408738" cy="0"/>
        </a:xfrm>
        <a:prstGeom prst="line">
          <a:avLst/>
        </a:prstGeom>
        <a:solidFill>
          <a:schemeClr val="accent2">
            <a:hueOff val="-747464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747464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74241-A948-4FA1-AB8D-6D29B9562B94}">
      <dsp:nvSpPr>
        <dsp:cNvPr id="0" name=""/>
        <dsp:cNvSpPr/>
      </dsp:nvSpPr>
      <dsp:spPr>
        <a:xfrm>
          <a:off x="0" y="2303920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KS Paval</a:t>
          </a:r>
          <a:endParaRPr lang="en-US" sz="5200" kern="1200"/>
        </a:p>
      </dsp:txBody>
      <dsp:txXfrm>
        <a:off x="0" y="2303920"/>
        <a:ext cx="6408738" cy="1151608"/>
      </dsp:txXfrm>
    </dsp:sp>
    <dsp:sp modelId="{8EA84E8B-0D93-4B87-9F9B-8A1D2A0B847E}">
      <dsp:nvSpPr>
        <dsp:cNvPr id="0" name=""/>
        <dsp:cNvSpPr/>
      </dsp:nvSpPr>
      <dsp:spPr>
        <a:xfrm>
          <a:off x="0" y="3455529"/>
          <a:ext cx="6408738" cy="0"/>
        </a:xfrm>
        <a:prstGeom prst="line">
          <a:avLst/>
        </a:prstGeom>
        <a:solidFill>
          <a:schemeClr val="accent2">
            <a:hueOff val="-1121196"/>
            <a:satOff val="-314"/>
            <a:lumOff val="5294"/>
            <a:alphaOff val="0"/>
          </a:schemeClr>
        </a:solidFill>
        <a:ln w="12700" cap="flat" cmpd="sng" algn="ctr">
          <a:solidFill>
            <a:schemeClr val="accent2">
              <a:hueOff val="-1121196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95D93-F3F5-48DC-868A-60EE5FD8AB91}">
      <dsp:nvSpPr>
        <dsp:cNvPr id="0" name=""/>
        <dsp:cNvSpPr/>
      </dsp:nvSpPr>
      <dsp:spPr>
        <a:xfrm>
          <a:off x="0" y="3455529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Shreya Sanghamitra</a:t>
          </a:r>
          <a:endParaRPr lang="en-US" sz="5200" kern="1200"/>
        </a:p>
      </dsp:txBody>
      <dsp:txXfrm>
        <a:off x="0" y="3455529"/>
        <a:ext cx="6408738" cy="1151608"/>
      </dsp:txXfrm>
    </dsp:sp>
    <dsp:sp modelId="{7D82BF31-9BB1-45F7-A2FA-CBDC358B1D52}">
      <dsp:nvSpPr>
        <dsp:cNvPr id="0" name=""/>
        <dsp:cNvSpPr/>
      </dsp:nvSpPr>
      <dsp:spPr>
        <a:xfrm>
          <a:off x="0" y="4607138"/>
          <a:ext cx="6408738" cy="0"/>
        </a:xfrm>
        <a:prstGeom prst="line">
          <a:avLst/>
        </a:prstGeom>
        <a:solidFill>
          <a:schemeClr val="accent2">
            <a:hueOff val="-1494928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928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9BBC-C18A-44CB-9F2F-24B117CE64DF}">
      <dsp:nvSpPr>
        <dsp:cNvPr id="0" name=""/>
        <dsp:cNvSpPr/>
      </dsp:nvSpPr>
      <dsp:spPr>
        <a:xfrm>
          <a:off x="0" y="4607138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/>
            <a:t>NT Shrish Surya</a:t>
          </a:r>
          <a:endParaRPr lang="en-US" sz="5200" kern="1200"/>
        </a:p>
      </dsp:txBody>
      <dsp:txXfrm>
        <a:off x="0" y="4607138"/>
        <a:ext cx="6408738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D81B-81C3-4A69-BEA9-4D21DFD593B6}">
      <dsp:nvSpPr>
        <dsp:cNvPr id="0" name=""/>
        <dsp:cNvSpPr/>
      </dsp:nvSpPr>
      <dsp:spPr>
        <a:xfrm>
          <a:off x="1324" y="2318522"/>
          <a:ext cx="2668072" cy="1334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Bell MT"/>
            </a:rPr>
            <a:t>Streaming done in two ways</a:t>
          </a:r>
          <a:endParaRPr lang="en-GB" sz="3100" kern="1200"/>
        </a:p>
      </dsp:txBody>
      <dsp:txXfrm>
        <a:off x="40397" y="2357595"/>
        <a:ext cx="2589926" cy="1255890"/>
      </dsp:txXfrm>
    </dsp:sp>
    <dsp:sp modelId="{BCEEA47B-5911-416F-80DE-D8EAAA2AC416}">
      <dsp:nvSpPr>
        <dsp:cNvPr id="0" name=""/>
        <dsp:cNvSpPr/>
      </dsp:nvSpPr>
      <dsp:spPr>
        <a:xfrm rot="18770822">
          <a:off x="2418334" y="2387166"/>
          <a:ext cx="1569353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1569353" y="23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63777" y="2371003"/>
        <a:ext cx="78467" cy="78467"/>
      </dsp:txXfrm>
    </dsp:sp>
    <dsp:sp modelId="{FF86A5BE-8FA8-409A-9ECA-0B541F89E80F}">
      <dsp:nvSpPr>
        <dsp:cNvPr id="0" name=""/>
        <dsp:cNvSpPr/>
      </dsp:nvSpPr>
      <dsp:spPr>
        <a:xfrm>
          <a:off x="3736625" y="1167916"/>
          <a:ext cx="2668072" cy="1334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Bell MT"/>
            </a:rPr>
            <a:t>Using </a:t>
          </a:r>
          <a:r>
            <a:rPr lang="en-GB" sz="3100" kern="1200" err="1">
              <a:latin typeface="Bell MT"/>
            </a:rPr>
            <a:t>tweepy</a:t>
          </a:r>
          <a:endParaRPr lang="en-GB" sz="3100" kern="1200"/>
        </a:p>
      </dsp:txBody>
      <dsp:txXfrm>
        <a:off x="3775698" y="1206989"/>
        <a:ext cx="2589926" cy="1255890"/>
      </dsp:txXfrm>
    </dsp:sp>
    <dsp:sp modelId="{E968688F-932C-4B5C-89AD-B4DF60F20C7F}">
      <dsp:nvSpPr>
        <dsp:cNvPr id="0" name=""/>
        <dsp:cNvSpPr/>
      </dsp:nvSpPr>
      <dsp:spPr>
        <a:xfrm rot="19457599">
          <a:off x="6281163" y="1428328"/>
          <a:ext cx="1314296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1314296" y="23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905454" y="1418542"/>
        <a:ext cx="65714" cy="65714"/>
      </dsp:txXfrm>
    </dsp:sp>
    <dsp:sp modelId="{4474B61A-1917-4D55-B76E-9A2A2E836282}">
      <dsp:nvSpPr>
        <dsp:cNvPr id="0" name=""/>
        <dsp:cNvSpPr/>
      </dsp:nvSpPr>
      <dsp:spPr>
        <a:xfrm>
          <a:off x="7471926" y="400846"/>
          <a:ext cx="2668072" cy="1334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Analysis using ML model</a:t>
          </a:r>
          <a:endParaRPr lang="en-GB" sz="3100" kern="1200">
            <a:latin typeface="Bell MT"/>
          </a:endParaRPr>
        </a:p>
      </dsp:txBody>
      <dsp:txXfrm>
        <a:off x="7510999" y="439919"/>
        <a:ext cx="2589926" cy="1255890"/>
      </dsp:txXfrm>
    </dsp:sp>
    <dsp:sp modelId="{B756E55C-7501-4F37-8480-AA944B004A72}">
      <dsp:nvSpPr>
        <dsp:cNvPr id="0" name=""/>
        <dsp:cNvSpPr/>
      </dsp:nvSpPr>
      <dsp:spPr>
        <a:xfrm rot="2142401">
          <a:off x="6281163" y="2195398"/>
          <a:ext cx="1314296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1314296" y="23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905454" y="2185612"/>
        <a:ext cx="65714" cy="65714"/>
      </dsp:txXfrm>
    </dsp:sp>
    <dsp:sp modelId="{E9ADCCF9-5538-4BF5-96F5-BBD55371E115}">
      <dsp:nvSpPr>
        <dsp:cNvPr id="0" name=""/>
        <dsp:cNvSpPr/>
      </dsp:nvSpPr>
      <dsp:spPr>
        <a:xfrm>
          <a:off x="7471926" y="1934987"/>
          <a:ext cx="2668072" cy="1334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Bell MT"/>
            </a:rPr>
            <a:t>Analysis using pySpark</a:t>
          </a:r>
        </a:p>
      </dsp:txBody>
      <dsp:txXfrm>
        <a:off x="7510999" y="1974060"/>
        <a:ext cx="2589926" cy="1255890"/>
      </dsp:txXfrm>
    </dsp:sp>
    <dsp:sp modelId="{BED6D062-F9CE-4D6B-AB4F-E959A199D6D9}">
      <dsp:nvSpPr>
        <dsp:cNvPr id="0" name=""/>
        <dsp:cNvSpPr/>
      </dsp:nvSpPr>
      <dsp:spPr>
        <a:xfrm rot="2829178">
          <a:off x="2418334" y="3537772"/>
          <a:ext cx="1569353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1569353" y="23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63777" y="3521610"/>
        <a:ext cx="78467" cy="78467"/>
      </dsp:txXfrm>
    </dsp:sp>
    <dsp:sp modelId="{8F6C502F-12F5-44CB-9528-9CC6BED4890E}">
      <dsp:nvSpPr>
        <dsp:cNvPr id="0" name=""/>
        <dsp:cNvSpPr/>
      </dsp:nvSpPr>
      <dsp:spPr>
        <a:xfrm>
          <a:off x="3736625" y="3469128"/>
          <a:ext cx="2668072" cy="1334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Bell MT"/>
            </a:rPr>
            <a:t>Using Twitter API</a:t>
          </a:r>
          <a:endParaRPr lang="en-GB" sz="3100" kern="1200"/>
        </a:p>
      </dsp:txBody>
      <dsp:txXfrm>
        <a:off x="3775698" y="3508201"/>
        <a:ext cx="2589926" cy="1255890"/>
      </dsp:txXfrm>
    </dsp:sp>
    <dsp:sp modelId="{A28F9512-1BEC-41A0-A000-0220C655E4B9}">
      <dsp:nvSpPr>
        <dsp:cNvPr id="0" name=""/>
        <dsp:cNvSpPr/>
      </dsp:nvSpPr>
      <dsp:spPr>
        <a:xfrm>
          <a:off x="6404697" y="4113075"/>
          <a:ext cx="1067228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1067228" y="23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911631" y="4109466"/>
        <a:ext cx="53361" cy="53361"/>
      </dsp:txXfrm>
    </dsp:sp>
    <dsp:sp modelId="{A1B45A6A-8D01-402F-9667-FD2864E3AEC0}">
      <dsp:nvSpPr>
        <dsp:cNvPr id="0" name=""/>
        <dsp:cNvSpPr/>
      </dsp:nvSpPr>
      <dsp:spPr>
        <a:xfrm>
          <a:off x="7471926" y="3469128"/>
          <a:ext cx="2668072" cy="1334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Bell MT"/>
            </a:rPr>
            <a:t>Analysis using MongoDB</a:t>
          </a:r>
        </a:p>
      </dsp:txBody>
      <dsp:txXfrm>
        <a:off x="7510999" y="3508201"/>
        <a:ext cx="2589926" cy="1255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8A836-78D8-4D86-8F04-5EED69A63D35}">
      <dsp:nvSpPr>
        <dsp:cNvPr id="0" name=""/>
        <dsp:cNvSpPr/>
      </dsp:nvSpPr>
      <dsp:spPr>
        <a:xfrm>
          <a:off x="1355" y="182429"/>
          <a:ext cx="1707488" cy="1024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_id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355" y="182429"/>
        <a:ext cx="1707488" cy="1024493"/>
      </dsp:txXfrm>
    </dsp:sp>
    <dsp:sp modelId="{CAFBD56E-3311-4A76-92CB-CAA6844C0BCB}">
      <dsp:nvSpPr>
        <dsp:cNvPr id="0" name=""/>
        <dsp:cNvSpPr/>
      </dsp:nvSpPr>
      <dsp:spPr>
        <a:xfrm>
          <a:off x="1879592" y="182429"/>
          <a:ext cx="1707488" cy="1024493"/>
        </a:xfrm>
        <a:prstGeom prst="rect">
          <a:avLst/>
        </a:prstGeom>
        <a:solidFill>
          <a:schemeClr val="accent5">
            <a:hueOff val="-87938"/>
            <a:satOff val="25"/>
            <a:lumOff val="-4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contributors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879592" y="182429"/>
        <a:ext cx="1707488" cy="1024493"/>
      </dsp:txXfrm>
    </dsp:sp>
    <dsp:sp modelId="{3AFF026E-50A8-4C8B-B386-472FBD477EAC}">
      <dsp:nvSpPr>
        <dsp:cNvPr id="0" name=""/>
        <dsp:cNvSpPr/>
      </dsp:nvSpPr>
      <dsp:spPr>
        <a:xfrm>
          <a:off x="3757830" y="182429"/>
          <a:ext cx="1707488" cy="1024493"/>
        </a:xfrm>
        <a:prstGeom prst="rect">
          <a:avLst/>
        </a:prstGeom>
        <a:solidFill>
          <a:schemeClr val="accent5">
            <a:hueOff val="-175875"/>
            <a:satOff val="49"/>
            <a:lumOff val="-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coordinates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3757830" y="182429"/>
        <a:ext cx="1707488" cy="1024493"/>
      </dsp:txXfrm>
    </dsp:sp>
    <dsp:sp modelId="{456886A6-EB7D-4A45-B695-349D50C06D00}">
      <dsp:nvSpPr>
        <dsp:cNvPr id="0" name=""/>
        <dsp:cNvSpPr/>
      </dsp:nvSpPr>
      <dsp:spPr>
        <a:xfrm>
          <a:off x="5636068" y="182429"/>
          <a:ext cx="1707488" cy="1024493"/>
        </a:xfrm>
        <a:prstGeom prst="rect">
          <a:avLst/>
        </a:prstGeom>
        <a:solidFill>
          <a:schemeClr val="accent5">
            <a:hueOff val="-263813"/>
            <a:satOff val="74"/>
            <a:lumOff val="-1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 err="1">
              <a:latin typeface="Times New Roman"/>
              <a:cs typeface="Times New Roman"/>
            </a:rPr>
            <a:t>created_at</a:t>
          </a:r>
          <a:r>
            <a:rPr lang="en-GB" sz="1600" kern="1200" baseline="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5636068" y="182429"/>
        <a:ext cx="1707488" cy="1024493"/>
      </dsp:txXfrm>
    </dsp:sp>
    <dsp:sp modelId="{55ADA3E3-8A4B-423E-9036-CF33ED4EB89F}">
      <dsp:nvSpPr>
        <dsp:cNvPr id="0" name=""/>
        <dsp:cNvSpPr/>
      </dsp:nvSpPr>
      <dsp:spPr>
        <a:xfrm>
          <a:off x="7514306" y="182429"/>
          <a:ext cx="1707488" cy="1024493"/>
        </a:xfrm>
        <a:prstGeom prst="rect">
          <a:avLst/>
        </a:prstGeom>
        <a:solidFill>
          <a:schemeClr val="accent5">
            <a:hueOff val="-351751"/>
            <a:satOff val="98"/>
            <a:lumOff val="-1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 err="1">
              <a:latin typeface="Times New Roman"/>
              <a:cs typeface="Times New Roman"/>
            </a:rPr>
            <a:t>favorite_count</a:t>
          </a:r>
          <a:r>
            <a:rPr lang="en-GB" sz="1600" kern="1200" baseline="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514306" y="182429"/>
        <a:ext cx="1707488" cy="1024493"/>
      </dsp:txXfrm>
    </dsp:sp>
    <dsp:sp modelId="{1AE59821-DDE5-4EF6-8D17-1310808767DB}">
      <dsp:nvSpPr>
        <dsp:cNvPr id="0" name=""/>
        <dsp:cNvSpPr/>
      </dsp:nvSpPr>
      <dsp:spPr>
        <a:xfrm>
          <a:off x="9392543" y="182429"/>
          <a:ext cx="1707488" cy="1024493"/>
        </a:xfrm>
        <a:prstGeom prst="rect">
          <a:avLst/>
        </a:prstGeom>
        <a:solidFill>
          <a:schemeClr val="accent5">
            <a:hueOff val="-439689"/>
            <a:satOff val="123"/>
            <a:lumOff val="-20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 err="1">
              <a:latin typeface="Times New Roman"/>
              <a:cs typeface="Times New Roman"/>
            </a:rPr>
            <a:t>favorited</a:t>
          </a:r>
          <a:r>
            <a:rPr lang="en-GB" sz="1600" kern="1200" baseline="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9392543" y="182429"/>
        <a:ext cx="1707488" cy="1024493"/>
      </dsp:txXfrm>
    </dsp:sp>
    <dsp:sp modelId="{283CF7B8-F28D-45EC-947B-064CBCD1AD4B}">
      <dsp:nvSpPr>
        <dsp:cNvPr id="0" name=""/>
        <dsp:cNvSpPr/>
      </dsp:nvSpPr>
      <dsp:spPr>
        <a:xfrm>
          <a:off x="1355" y="1377671"/>
          <a:ext cx="1707488" cy="1024493"/>
        </a:xfrm>
        <a:prstGeom prst="rect">
          <a:avLst/>
        </a:prstGeom>
        <a:solidFill>
          <a:schemeClr val="accent5">
            <a:hueOff val="-527626"/>
            <a:satOff val="148"/>
            <a:lumOff val="-2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geo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355" y="1377671"/>
        <a:ext cx="1707488" cy="1024493"/>
      </dsp:txXfrm>
    </dsp:sp>
    <dsp:sp modelId="{73CE2B10-20EB-43B1-99F2-0612D8FF0F5E}">
      <dsp:nvSpPr>
        <dsp:cNvPr id="0" name=""/>
        <dsp:cNvSpPr/>
      </dsp:nvSpPr>
      <dsp:spPr>
        <a:xfrm>
          <a:off x="1879592" y="1377671"/>
          <a:ext cx="1707488" cy="1024493"/>
        </a:xfrm>
        <a:prstGeom prst="rect">
          <a:avLst/>
        </a:prstGeom>
        <a:solidFill>
          <a:schemeClr val="accent5">
            <a:hueOff val="-615564"/>
            <a:satOff val="172"/>
            <a:lumOff val="-29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Times New Roman"/>
              <a:cs typeface="Times New Roman"/>
            </a:rPr>
            <a:t>tweet_coord</a:t>
          </a:r>
        </a:p>
      </dsp:txBody>
      <dsp:txXfrm>
        <a:off x="1879592" y="1377671"/>
        <a:ext cx="1707488" cy="1024493"/>
      </dsp:txXfrm>
    </dsp:sp>
    <dsp:sp modelId="{829BE1B2-6A2D-4F9E-868E-7BFDD165BEEF}">
      <dsp:nvSpPr>
        <dsp:cNvPr id="0" name=""/>
        <dsp:cNvSpPr/>
      </dsp:nvSpPr>
      <dsp:spPr>
        <a:xfrm>
          <a:off x="3757830" y="1377671"/>
          <a:ext cx="1707488" cy="1024493"/>
        </a:xfrm>
        <a:prstGeom prst="rect">
          <a:avLst/>
        </a:prstGeom>
        <a:solidFill>
          <a:schemeClr val="accent5">
            <a:hueOff val="-703502"/>
            <a:satOff val="197"/>
            <a:lumOff val="-3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 err="1">
              <a:latin typeface="Times New Roman"/>
              <a:cs typeface="Times New Roman"/>
            </a:rPr>
            <a:t>Id_str</a:t>
          </a:r>
          <a:r>
            <a:rPr lang="en-GB" sz="1600" kern="1200" baseline="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3757830" y="1377671"/>
        <a:ext cx="1707488" cy="1024493"/>
      </dsp:txXfrm>
    </dsp:sp>
    <dsp:sp modelId="{E7884FA7-495C-4926-B72A-FB8F98803263}">
      <dsp:nvSpPr>
        <dsp:cNvPr id="0" name=""/>
        <dsp:cNvSpPr/>
      </dsp:nvSpPr>
      <dsp:spPr>
        <a:xfrm>
          <a:off x="5636068" y="1377671"/>
          <a:ext cx="1707488" cy="1024493"/>
        </a:xfrm>
        <a:prstGeom prst="rect">
          <a:avLst/>
        </a:prstGeom>
        <a:solidFill>
          <a:schemeClr val="accent5">
            <a:hueOff val="-791440"/>
            <a:satOff val="221"/>
            <a:lumOff val="-3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lang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5636068" y="1377671"/>
        <a:ext cx="1707488" cy="1024493"/>
      </dsp:txXfrm>
    </dsp:sp>
    <dsp:sp modelId="{71149A5C-CCEF-444D-BA6B-6566012D729D}">
      <dsp:nvSpPr>
        <dsp:cNvPr id="0" name=""/>
        <dsp:cNvSpPr/>
      </dsp:nvSpPr>
      <dsp:spPr>
        <a:xfrm>
          <a:off x="7514306" y="1377671"/>
          <a:ext cx="1707488" cy="1024493"/>
        </a:xfrm>
        <a:prstGeom prst="rect">
          <a:avLst/>
        </a:prstGeom>
        <a:solidFill>
          <a:schemeClr val="accent5">
            <a:hueOff val="-879378"/>
            <a:satOff val="246"/>
            <a:lumOff val="-41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place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7514306" y="1377671"/>
        <a:ext cx="1707488" cy="1024493"/>
      </dsp:txXfrm>
    </dsp:sp>
    <dsp:sp modelId="{DDF88A8F-ED21-413B-8EC8-E9F7926E0644}">
      <dsp:nvSpPr>
        <dsp:cNvPr id="0" name=""/>
        <dsp:cNvSpPr/>
      </dsp:nvSpPr>
      <dsp:spPr>
        <a:xfrm>
          <a:off x="9392543" y="1377671"/>
          <a:ext cx="1707488" cy="1024493"/>
        </a:xfrm>
        <a:prstGeom prst="rect">
          <a:avLst/>
        </a:prstGeom>
        <a:solidFill>
          <a:schemeClr val="accent5">
            <a:hueOff val="-967315"/>
            <a:satOff val="270"/>
            <a:lumOff val="-4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 err="1">
              <a:latin typeface="Times New Roman"/>
              <a:cs typeface="Times New Roman"/>
            </a:rPr>
            <a:t>possibly_sensitive</a:t>
          </a:r>
          <a:r>
            <a:rPr lang="en-GB" sz="1600" kern="1200" baseline="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9392543" y="1377671"/>
        <a:ext cx="1707488" cy="1024493"/>
      </dsp:txXfrm>
    </dsp:sp>
    <dsp:sp modelId="{721E2224-9EF1-4270-919D-D104A8AC955F}">
      <dsp:nvSpPr>
        <dsp:cNvPr id="0" name=""/>
        <dsp:cNvSpPr/>
      </dsp:nvSpPr>
      <dsp:spPr>
        <a:xfrm>
          <a:off x="1355" y="2572914"/>
          <a:ext cx="1707488" cy="1024493"/>
        </a:xfrm>
        <a:prstGeom prst="rect">
          <a:avLst/>
        </a:prstGeom>
        <a:solidFill>
          <a:schemeClr val="accent5">
            <a:hueOff val="-1055253"/>
            <a:satOff val="295"/>
            <a:lumOff val="-4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 err="1">
              <a:latin typeface="Times New Roman"/>
              <a:cs typeface="Times New Roman"/>
            </a:rPr>
            <a:t>retweet_count</a:t>
          </a:r>
          <a:r>
            <a:rPr lang="en-GB" sz="1600" kern="1200" baseline="0">
              <a:latin typeface="Times New Roman"/>
              <a:cs typeface="Times New Roman"/>
            </a:rPr>
            <a:t>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355" y="2572914"/>
        <a:ext cx="1707488" cy="1024493"/>
      </dsp:txXfrm>
    </dsp:sp>
    <dsp:sp modelId="{40C7E0F7-F98D-46B5-B31C-A0E9EF9B3CB8}">
      <dsp:nvSpPr>
        <dsp:cNvPr id="0" name=""/>
        <dsp:cNvSpPr/>
      </dsp:nvSpPr>
      <dsp:spPr>
        <a:xfrm>
          <a:off x="1879592" y="2572914"/>
          <a:ext cx="1707488" cy="1024493"/>
        </a:xfrm>
        <a:prstGeom prst="rect">
          <a:avLst/>
        </a:prstGeom>
        <a:solidFill>
          <a:schemeClr val="accent5">
            <a:hueOff val="-1143191"/>
            <a:satOff val="320"/>
            <a:lumOff val="-53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retweeted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1879592" y="2572914"/>
        <a:ext cx="1707488" cy="1024493"/>
      </dsp:txXfrm>
    </dsp:sp>
    <dsp:sp modelId="{449F2DF7-C92F-43E6-94C4-35E2CF4AEBCF}">
      <dsp:nvSpPr>
        <dsp:cNvPr id="0" name=""/>
        <dsp:cNvSpPr/>
      </dsp:nvSpPr>
      <dsp:spPr>
        <a:xfrm>
          <a:off x="3757830" y="2572914"/>
          <a:ext cx="1707488" cy="1024493"/>
        </a:xfrm>
        <a:prstGeom prst="rect">
          <a:avLst/>
        </a:prstGeom>
        <a:solidFill>
          <a:schemeClr val="accent5">
            <a:hueOff val="-1231129"/>
            <a:satOff val="344"/>
            <a:lumOff val="-5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source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3757830" y="2572914"/>
        <a:ext cx="1707488" cy="1024493"/>
      </dsp:txXfrm>
    </dsp:sp>
    <dsp:sp modelId="{EAB15721-5288-46B1-9915-FA24764BFE36}">
      <dsp:nvSpPr>
        <dsp:cNvPr id="0" name=""/>
        <dsp:cNvSpPr/>
      </dsp:nvSpPr>
      <dsp:spPr>
        <a:xfrm>
          <a:off x="5636068" y="2572914"/>
          <a:ext cx="1707488" cy="1024493"/>
        </a:xfrm>
        <a:prstGeom prst="rect">
          <a:avLst/>
        </a:prstGeom>
        <a:solidFill>
          <a:schemeClr val="accent5">
            <a:hueOff val="-1319066"/>
            <a:satOff val="369"/>
            <a:lumOff val="-62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text </a:t>
          </a:r>
          <a:endParaRPr lang="en-US" sz="1600" kern="1200">
            <a:latin typeface="Times New Roman"/>
            <a:cs typeface="Times New Roman"/>
          </a:endParaRPr>
        </a:p>
      </dsp:txBody>
      <dsp:txXfrm>
        <a:off x="5636068" y="2572914"/>
        <a:ext cx="1707488" cy="1024493"/>
      </dsp:txXfrm>
    </dsp:sp>
    <dsp:sp modelId="{7FF6A695-07CB-4BC2-A724-451B50C9F934}">
      <dsp:nvSpPr>
        <dsp:cNvPr id="0" name=""/>
        <dsp:cNvSpPr/>
      </dsp:nvSpPr>
      <dsp:spPr>
        <a:xfrm>
          <a:off x="7514306" y="2572914"/>
          <a:ext cx="1707488" cy="1024493"/>
        </a:xfrm>
        <a:prstGeom prst="rect">
          <a:avLst/>
        </a:prstGeom>
        <a:solidFill>
          <a:schemeClr val="accent5">
            <a:hueOff val="-1407004"/>
            <a:satOff val="393"/>
            <a:lumOff val="-66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baseline="0">
              <a:latin typeface="Times New Roman"/>
              <a:cs typeface="Times New Roman"/>
            </a:rPr>
            <a:t>Truncated</a:t>
          </a:r>
          <a:endParaRPr lang="en-US" sz="1600" kern="1200" baseline="0">
            <a:latin typeface="Times New Roman"/>
            <a:cs typeface="Times New Roman"/>
          </a:endParaRPr>
        </a:p>
      </dsp:txBody>
      <dsp:txXfrm>
        <a:off x="7514306" y="2572914"/>
        <a:ext cx="1707488" cy="1024493"/>
      </dsp:txXfrm>
    </dsp:sp>
    <dsp:sp modelId="{9655FE4D-82C6-4889-B5BF-DCC41F4A26F9}">
      <dsp:nvSpPr>
        <dsp:cNvPr id="0" name=""/>
        <dsp:cNvSpPr/>
      </dsp:nvSpPr>
      <dsp:spPr>
        <a:xfrm>
          <a:off x="9392543" y="2572914"/>
          <a:ext cx="1707488" cy="1024493"/>
        </a:xfrm>
        <a:prstGeom prst="rect">
          <a:avLst/>
        </a:prstGeom>
        <a:solidFill>
          <a:schemeClr val="accent5">
            <a:hueOff val="-1494942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err="1">
              <a:latin typeface="Times New Roman"/>
              <a:cs typeface="Times New Roman"/>
            </a:rPr>
            <a:t>Negativereason</a:t>
          </a:r>
          <a:endParaRPr lang="en-GB" sz="1600" kern="1200">
            <a:latin typeface="Times New Roman"/>
            <a:cs typeface="Times New Roman"/>
          </a:endParaRPr>
        </a:p>
      </dsp:txBody>
      <dsp:txXfrm>
        <a:off x="9392543" y="2572914"/>
        <a:ext cx="1707488" cy="1024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0C81-B830-4591-97D5-F4CC10249508}">
      <dsp:nvSpPr>
        <dsp:cNvPr id="0" name=""/>
        <dsp:cNvSpPr/>
      </dsp:nvSpPr>
      <dsp:spPr>
        <a:xfrm>
          <a:off x="1355" y="128664"/>
          <a:ext cx="4756576" cy="3020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1749-A826-4561-9C69-25F1F5A1F840}">
      <dsp:nvSpPr>
        <dsp:cNvPr id="0" name=""/>
        <dsp:cNvSpPr/>
      </dsp:nvSpPr>
      <dsp:spPr>
        <a:xfrm>
          <a:off x="529863" y="630747"/>
          <a:ext cx="4756576" cy="3020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baseline="0"/>
            <a:t>Hashing + Logistic Regression</a:t>
          </a:r>
          <a:endParaRPr lang="en-US" sz="4500" kern="1200"/>
        </a:p>
      </dsp:txBody>
      <dsp:txXfrm>
        <a:off x="618328" y="719212"/>
        <a:ext cx="4579646" cy="2843495"/>
      </dsp:txXfrm>
    </dsp:sp>
    <dsp:sp modelId="{0E0CAB4F-81D6-4B62-917C-F8971D9CF681}">
      <dsp:nvSpPr>
        <dsp:cNvPr id="0" name=""/>
        <dsp:cNvSpPr/>
      </dsp:nvSpPr>
      <dsp:spPr>
        <a:xfrm>
          <a:off x="5814948" y="128664"/>
          <a:ext cx="4756576" cy="3020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A8A6D-6788-48BE-8AEB-DBA18BE1F7E7}">
      <dsp:nvSpPr>
        <dsp:cNvPr id="0" name=""/>
        <dsp:cNvSpPr/>
      </dsp:nvSpPr>
      <dsp:spPr>
        <a:xfrm>
          <a:off x="6343456" y="630747"/>
          <a:ext cx="4756576" cy="3020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baseline="0"/>
            <a:t>CountVectoriser + Logistic Regression</a:t>
          </a:r>
          <a:endParaRPr lang="en-US" sz="4500" kern="1200"/>
        </a:p>
      </dsp:txBody>
      <dsp:txXfrm>
        <a:off x="6431921" y="719212"/>
        <a:ext cx="4579646" cy="2843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1948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GB" sz="6200">
                <a:cs typeface="Calibri Light"/>
              </a:rPr>
              <a:t>Big Data and Database Management</a:t>
            </a:r>
            <a:endParaRPr lang="en-GB" sz="6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cs typeface="Calibri"/>
              </a:rPr>
              <a:t>21AIE304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951A0-93B0-CAE8-8AC8-DC5A48479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2" r="32478" b="-2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3" name="Picture 3" descr="Twitter Logo · Free image on Pixabay">
            <a:extLst>
              <a:ext uri="{FF2B5EF4-FFF2-40B4-BE49-F238E27FC236}">
                <a16:creationId xmlns:a16="http://schemas.microsoft.com/office/drawing/2014/main" id="{3DA1E60B-3EEF-4CC9-5260-D1E299DBB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684" r="1" b="27070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84190A-4F8D-CA13-241B-FDC42DDD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Twitter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916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E2E36-122E-FBDA-7129-2FF352CA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GB" sz="8800"/>
              <a:t>Team 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6A5BD-F844-D657-A6D9-0CC9FC129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7339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3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3AF7A44-8370-2DEA-1FDD-6024FCCDD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074455"/>
              </p:ext>
            </p:extLst>
          </p:nvPr>
        </p:nvGraphicFramePr>
        <p:xfrm>
          <a:off x="963706" y="826994"/>
          <a:ext cx="10141323" cy="5204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C9AF8-EB82-9430-8EAE-7F7F532D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Streaming the tweets</a:t>
            </a:r>
          </a:p>
        </p:txBody>
      </p:sp>
    </p:spTree>
    <p:extLst>
      <p:ext uri="{BB962C8B-B14F-4D97-AF65-F5344CB8AC3E}">
        <p14:creationId xmlns:p14="http://schemas.microsoft.com/office/powerpoint/2010/main" val="2190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0697-0A93-D338-C6DB-23D22E7D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GB"/>
              <a:t>Attributes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A1928-0B64-5398-0568-F0AE3DDA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26483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3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25D95-BA56-01BD-FFF1-24BA7D9FC472}"/>
              </a:ext>
            </a:extLst>
          </p:cNvPr>
          <p:cNvSpPr txBox="1"/>
          <p:nvPr/>
        </p:nvSpPr>
        <p:spPr>
          <a:xfrm>
            <a:off x="2694039" y="2166542"/>
            <a:ext cx="77576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j-ea"/>
                <a:cs typeface="+mj-cs"/>
              </a:rPr>
              <a:t>Implementaion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89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7F96-5816-8565-9B1B-B53631C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GB" dirty="0"/>
              <a:t>ML Models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3620D4-026A-A8DA-5C7E-20FEE7191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33389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09845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A"/>
      </a:accent1>
      <a:accent2>
        <a:srgbClr val="B13B89"/>
      </a:accent2>
      <a:accent3>
        <a:srgbClr val="BA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7155C6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Bell MT</vt:lpstr>
      <vt:lpstr>Times New Roman</vt:lpstr>
      <vt:lpstr>GlowVTI</vt:lpstr>
      <vt:lpstr>Big Data and Database Management</vt:lpstr>
      <vt:lpstr>Twitter Data Analysis</vt:lpstr>
      <vt:lpstr>Team 7</vt:lpstr>
      <vt:lpstr>PowerPoint Presentation</vt:lpstr>
      <vt:lpstr>Streaming the tweets</vt:lpstr>
      <vt:lpstr>Attributes</vt:lpstr>
      <vt:lpstr>PowerPoint Presentation</vt:lpstr>
      <vt:lpstr>ML Models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Dinesh Kumar</cp:lastModifiedBy>
  <cp:revision>3</cp:revision>
  <dcterms:created xsi:type="dcterms:W3CDTF">2023-01-08T12:47:06Z</dcterms:created>
  <dcterms:modified xsi:type="dcterms:W3CDTF">2023-01-12T16:16:41Z</dcterms:modified>
</cp:coreProperties>
</file>