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dirty="0"/>
              <a:t>STUDENT NAME:G.Dinesh kumar</a:t>
            </a:r>
            <a:endParaRPr lang="en-IN" sz="2400" dirty="0"/>
          </a:p>
          <a:p>
            <a:r>
              <a:rPr lang="en-US" sz="2400" dirty="0"/>
              <a:t>REGISTER NO:312206804</a:t>
            </a:r>
          </a:p>
          <a:p>
            <a:r>
              <a:rPr lang="en-US" sz="2400" dirty="0"/>
              <a:t>DEPARTMENT: BCOM (BANK MANAGEMENT)</a:t>
            </a:r>
          </a:p>
          <a:p>
            <a:r>
              <a:rPr lang="en-US" sz="2400" dirty="0"/>
              <a:t>COLLEGE: AM JAIN COLLEGE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300</TotalTime>
  <Words>1171</Words>
  <Application>Microsoft Office PowerPoint</Application>
  <PresentationFormat>Widescreen</PresentationFormat>
  <Paragraphs>101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prem.madhan17@gmail.com</cp:lastModifiedBy>
  <cp:revision>19</cp:revision>
  <dcterms:created xsi:type="dcterms:W3CDTF">2024-03-29T15:07:22Z</dcterms:created>
  <dcterms:modified xsi:type="dcterms:W3CDTF">2024-09-30T04:36:18Z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