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DE0F-F6E1-4BD4-AFA7-C0638D174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E0242-070B-494F-B1F1-8BE1ECE01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AAAE-8D73-457B-BE23-0A811BA0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AC4-7836-4863-A53A-AF4A0868E63D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9D70-4E96-43EC-8F03-89862990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B841-BE8E-4504-B5AE-799F280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1816-3D7B-4601-8F5D-F83C719FE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8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37AE-5688-4AB2-A09C-D112B708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9C793-E0D2-4DF8-90E3-5B7D49FC0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A7C-1F0D-4232-B633-BF7A91E1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AC4-7836-4863-A53A-AF4A0868E63D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817EA-3863-4C77-9E2E-CDC48162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C7100-B1D6-45B3-9F63-5A33C450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1816-3D7B-4601-8F5D-F83C719FE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9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7C076-9A03-42F0-8CE3-732DF9A12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802AE-71B5-4CD1-9E01-7AF7E90F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4F39D-BC1C-492C-AD4F-E6EFBC8D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AC4-7836-4863-A53A-AF4A0868E63D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2710-9F32-45B8-99A3-70EF1144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D2C1-717F-4E0A-A7ED-C3E08B09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1816-3D7B-4601-8F5D-F83C719FE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8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6A88-3344-42BF-A8CD-19DFB956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15B1-CFB4-4788-9BAA-EE2FDC2A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4444-6C11-4BC8-9A60-2B8D5400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AC4-7836-4863-A53A-AF4A0868E63D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BBCC-7980-4480-86C8-191DA4C1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516B-9A7D-47B8-9884-E98CD845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1816-3D7B-4601-8F5D-F83C719FE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7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308D-CC4A-44D2-824C-3FDA8EB8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2CD2D-E318-4FA9-B950-38C3E1A2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F68C-2834-4E1C-AD8A-44BEEC5F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AC4-7836-4863-A53A-AF4A0868E63D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39B8-0A7F-40BC-B914-85E755E3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3AEE7-B6E3-4105-97BE-183F4224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1816-3D7B-4601-8F5D-F83C719FE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43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0FBB-308B-4DD4-9B9D-F22C507C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3327-54CA-4F8F-8494-DB9BF7DCF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BB16C-1318-42BF-A9CB-2D720C3C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7322-A702-4088-949A-928E661B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AC4-7836-4863-A53A-AF4A0868E63D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925E5-CBA9-47C0-87FF-1C15C260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2C852-63F5-4577-8EB9-70B0FA41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1816-3D7B-4601-8F5D-F83C719FE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9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BA57-7DC3-46D6-8482-47D104EA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99E08-1E61-4C11-872E-C5F7BDD37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8CD15-4F3D-4B2C-B040-086E90E3A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4A153-5C68-45D2-94B5-53B894ABE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AC15E-C882-46F5-A952-75D86A9DC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2E79E-1B3B-4BAB-B48B-B4010CDC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AC4-7836-4863-A53A-AF4A0868E63D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45DA8-E566-4C16-8D35-31487726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5DC26-B9A8-475C-A6E1-D4095E51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1816-3D7B-4601-8F5D-F83C719FE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8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1FC-BBF0-4D22-9044-B9C08203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B0C8E-6D16-4D0C-8F73-7A1DD2D3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AC4-7836-4863-A53A-AF4A0868E63D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DAD51-C63E-4636-843F-58B142A9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CC242-C4B7-4736-A56F-A37D1EBA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1816-3D7B-4601-8F5D-F83C719FE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FB1EF-C237-464E-AF4A-48EB2E4A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AC4-7836-4863-A53A-AF4A0868E63D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02582-63FF-440A-91A0-8DE6DF77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25149-182F-4F5D-8275-01FA2E8F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1816-3D7B-4601-8F5D-F83C719FE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6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68C6-7177-4555-9BAE-E2680750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7ACC-19A4-4D1B-8314-CE34D3FC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7693-9FB3-4B4F-8B82-A3A54051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D3303-7F7D-482D-A21D-0F7CDADB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AC4-7836-4863-A53A-AF4A0868E63D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CFD49-B914-4AD1-84E7-A962B63B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482E5-7537-47BE-8722-B51D7788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1816-3D7B-4601-8F5D-F83C719FE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02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AC9B-374C-4770-A7E2-900A98AB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EA-6EEF-4664-AA7B-38B497352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F7C68-0F6B-4B93-8890-8011EAB45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AB874-03E4-481F-98E8-16756AA6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AC4-7836-4863-A53A-AF4A0868E63D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A4B1A-2EF8-4C53-9627-C352A489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E1B5D-F042-40F2-9801-9DA5F3A5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1816-3D7B-4601-8F5D-F83C719FE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0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3EEA4-70EE-468D-B80E-2875F4E2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D04DF-352D-41DC-B89D-BC644FEF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553D-BAEA-479B-993F-5D475C17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8AC4-7836-4863-A53A-AF4A0868E63D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7CEE-2B8F-4CF8-A3D3-76C8956E8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0F38-DE68-4732-9855-6A373F01B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31816-3D7B-4601-8F5D-F83C719FE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9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6486145-29C0-4382-A104-8C51FD0D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24" y="2615052"/>
            <a:ext cx="1628775" cy="1600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6CF4D-AAAA-4557-AB4D-9A45963C886A}"/>
              </a:ext>
            </a:extLst>
          </p:cNvPr>
          <p:cNvSpPr txBox="1"/>
          <p:nvPr/>
        </p:nvSpPr>
        <p:spPr>
          <a:xfrm>
            <a:off x="2888099" y="2445656"/>
            <a:ext cx="56206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Bernard MT Condensed" panose="02050806060905020404" pitchFamily="18" charset="0"/>
              </a:rPr>
              <a:t>e-</a:t>
            </a:r>
            <a:r>
              <a:rPr lang="en-IN" sz="5400" dirty="0">
                <a:solidFill>
                  <a:schemeClr val="accent1">
                    <a:lumMod val="75000"/>
                  </a:schemeClr>
                </a:solidFill>
                <a:latin typeface="Bernard MT Condensed" panose="02050806060905020404" pitchFamily="18" charset="0"/>
              </a:rPr>
              <a:t>Code World</a:t>
            </a:r>
            <a:endParaRPr lang="en-IN" sz="5400" dirty="0">
              <a:solidFill>
                <a:schemeClr val="accent2">
                  <a:lumMod val="75000"/>
                </a:schemeClr>
              </a:solidFill>
              <a:latin typeface="Bernard MT Condensed" panose="02050806060905020404" pitchFamily="18" charset="0"/>
            </a:endParaRPr>
          </a:p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  <a:latin typeface="Bernard MT Condensed" panose="02050806060905020404" pitchFamily="18" charset="0"/>
              </a:rPr>
              <a:t>Technology Shapers</a:t>
            </a:r>
          </a:p>
        </p:txBody>
      </p:sp>
    </p:spTree>
    <p:extLst>
      <p:ext uri="{BB962C8B-B14F-4D97-AF65-F5344CB8AC3E}">
        <p14:creationId xmlns:p14="http://schemas.microsoft.com/office/powerpoint/2010/main" val="90525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Bernard MT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Dinesh @ Gurgaon</dc:creator>
  <cp:lastModifiedBy>Singh, Dinesh @ Gurgaon</cp:lastModifiedBy>
  <cp:revision>9</cp:revision>
  <dcterms:created xsi:type="dcterms:W3CDTF">2018-09-01T14:14:39Z</dcterms:created>
  <dcterms:modified xsi:type="dcterms:W3CDTF">2018-09-03T08:18:14Z</dcterms:modified>
</cp:coreProperties>
</file>