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66" r:id="rId3"/>
    <p:sldId id="272" r:id="rId4"/>
    <p:sldId id="273" r:id="rId5"/>
    <p:sldId id="260" r:id="rId6"/>
    <p:sldId id="267" r:id="rId7"/>
    <p:sldId id="268" r:id="rId8"/>
    <p:sldId id="275" r:id="rId9"/>
    <p:sldId id="269" r:id="rId10"/>
    <p:sldId id="270" r:id="rId11"/>
    <p:sldId id="262" r:id="rId12"/>
    <p:sldId id="26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1"/>
    <p:restoredTop sz="94689"/>
  </p:normalViewPr>
  <p:slideViewPr>
    <p:cSldViewPr snapToGrid="0" snapToObjects="1">
      <p:cViewPr varScale="1">
        <p:scale>
          <a:sx n="98" d="100"/>
          <a:sy n="98" d="100"/>
        </p:scale>
        <p:origin x="10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Garnayak" userId="dff9b499156ca14f" providerId="LiveId" clId="{56BBD60A-D891-4849-A01D-2F87D57EE5FA}"/>
    <pc:docChg chg="custSel modSld">
      <pc:chgData name="Dinesh Garnayak" userId="dff9b499156ca14f" providerId="LiveId" clId="{56BBD60A-D891-4849-A01D-2F87D57EE5FA}" dt="2022-11-12T15:19:24.991" v="2" actId="313"/>
      <pc:docMkLst>
        <pc:docMk/>
      </pc:docMkLst>
      <pc:sldChg chg="modSp mod">
        <pc:chgData name="Dinesh Garnayak" userId="dff9b499156ca14f" providerId="LiveId" clId="{56BBD60A-D891-4849-A01D-2F87D57EE5FA}" dt="2022-11-12T15:19:24.991" v="2" actId="313"/>
        <pc:sldMkLst>
          <pc:docMk/>
          <pc:sldMk cId="4219159076" sldId="269"/>
        </pc:sldMkLst>
        <pc:spChg chg="mod">
          <ac:chgData name="Dinesh Garnayak" userId="dff9b499156ca14f" providerId="LiveId" clId="{56BBD60A-D891-4849-A01D-2F87D57EE5FA}" dt="2022-11-12T15:19:24.991" v="2" actId="313"/>
          <ac:spMkLst>
            <pc:docMk/>
            <pc:sldMk cId="4219159076" sldId="269"/>
            <ac:spMk id="2" creationId="{642C0741-1FBB-3AFC-2F27-2D194B29ADA0}"/>
          </ac:spMkLst>
        </pc:spChg>
        <pc:spChg chg="mod">
          <ac:chgData name="Dinesh Garnayak" userId="dff9b499156ca14f" providerId="LiveId" clId="{56BBD60A-D891-4849-A01D-2F87D57EE5FA}" dt="2022-11-12T15:19:13.385" v="1"/>
          <ac:spMkLst>
            <pc:docMk/>
            <pc:sldMk cId="4219159076" sldId="269"/>
            <ac:spMk id="3" creationId="{9E3C26CB-D2AA-55AA-9A40-7F512C75E15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E80356-C050-C1D2-FA53-A51C197FC1F3}"/>
              </a:ext>
            </a:extLst>
          </p:cNvPr>
          <p:cNvSpPr/>
          <p:nvPr userDrawn="1"/>
        </p:nvSpPr>
        <p:spPr>
          <a:xfrm>
            <a:off x="0" y="13495"/>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838200" y="6311900"/>
            <a:ext cx="810986" cy="409575"/>
          </a:xfrm>
          <a:prstGeom prst="rect">
            <a:avLst/>
          </a:prstGeom>
        </p:spPr>
        <p:txBody>
          <a:bodyPr/>
          <a:lstStyle/>
          <a:p>
            <a:fld id="{978957DE-0A8A-9D44-8352-34BC09BF7234}" type="datetimeFigureOut">
              <a:rPr lang="en-US" smtClean="0"/>
              <a:pPr/>
              <a:t>11/10/2022</a:t>
            </a:fld>
            <a:endParaRPr lang="en-US" dirty="0"/>
          </a:p>
        </p:txBody>
      </p:sp>
      <p:sp>
        <p:nvSpPr>
          <p:cNvPr id="5" name="Footer Placeholder 4"/>
          <p:cNvSpPr>
            <a:spLocks noGrp="1"/>
          </p:cNvSpPr>
          <p:nvPr>
            <p:ph type="ftr" sz="quarter" idx="11"/>
          </p:nvPr>
        </p:nvSpPr>
        <p:spPr>
          <a:xfrm>
            <a:off x="1649186"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32BB5C0-C657-4A40-AAE5-52D908CC6012}" type="slidenum">
              <a:rPr lang="en-US" smtClean="0"/>
              <a:pPr/>
              <a:t>‹#›</a:t>
            </a:fld>
            <a:endParaRPr lang="en-US" dirty="0"/>
          </a:p>
        </p:txBody>
      </p:sp>
      <p:sp>
        <p:nvSpPr>
          <p:cNvPr id="18" name="Rectangle 17">
            <a:extLst>
              <a:ext uri="{FF2B5EF4-FFF2-40B4-BE49-F238E27FC236}">
                <a16:creationId xmlns:a16="http://schemas.microsoft.com/office/drawing/2014/main" id="{AB9E23AB-D469-4A4D-A113-4F3D33D103E8}"/>
              </a:ext>
            </a:extLst>
          </p:cNvPr>
          <p:cNvSpPr/>
          <p:nvPr userDrawn="1"/>
        </p:nvSpPr>
        <p:spPr>
          <a:xfrm>
            <a:off x="0" y="6272212"/>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685ABCB-9A8C-814C-AF85-8D471BDCE039}"/>
              </a:ext>
            </a:extLst>
          </p:cNvPr>
          <p:cNvCxnSpPr>
            <a:cxnSpLocks/>
          </p:cNvCxnSpPr>
          <p:nvPr userDrawn="1"/>
        </p:nvCxnSpPr>
        <p:spPr>
          <a:xfrm flipV="1">
            <a:off x="0" y="623521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764DEE7-B45B-9F4E-8545-42828F5FBF9D}"/>
              </a:ext>
            </a:extLst>
          </p:cNvPr>
          <p:cNvPicPr>
            <a:picLocks noChangeAspect="1"/>
          </p:cNvPicPr>
          <p:nvPr userDrawn="1"/>
        </p:nvPicPr>
        <p:blipFill>
          <a:blip r:embed="rId2"/>
          <a:stretch>
            <a:fillRect/>
          </a:stretch>
        </p:blipFill>
        <p:spPr>
          <a:xfrm>
            <a:off x="660242" y="1332226"/>
            <a:ext cx="2550097" cy="1404664"/>
          </a:xfrm>
          <a:prstGeom prst="rect">
            <a:avLst/>
          </a:prstGeom>
        </p:spPr>
      </p:pic>
      <p:sp>
        <p:nvSpPr>
          <p:cNvPr id="10" name="Text Placeholder 9">
            <a:extLst>
              <a:ext uri="{FF2B5EF4-FFF2-40B4-BE49-F238E27FC236}">
                <a16:creationId xmlns:a16="http://schemas.microsoft.com/office/drawing/2014/main" id="{BEABAA7B-A83D-E8CD-A1CC-6A44E2049D85}"/>
              </a:ext>
            </a:extLst>
          </p:cNvPr>
          <p:cNvSpPr>
            <a:spLocks noGrp="1"/>
          </p:cNvSpPr>
          <p:nvPr>
            <p:ph type="body" sz="quarter" idx="13" hasCustomPrompt="1"/>
          </p:nvPr>
        </p:nvSpPr>
        <p:spPr>
          <a:xfrm>
            <a:off x="831850" y="2311269"/>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a:t>
            </a:r>
          </a:p>
        </p:txBody>
      </p:sp>
      <p:sp>
        <p:nvSpPr>
          <p:cNvPr id="14" name="Text Placeholder 13">
            <a:extLst>
              <a:ext uri="{FF2B5EF4-FFF2-40B4-BE49-F238E27FC236}">
                <a16:creationId xmlns:a16="http://schemas.microsoft.com/office/drawing/2014/main" id="{DCA58BFB-D9E9-B67F-6F91-89E21A3C84BF}"/>
              </a:ext>
            </a:extLst>
          </p:cNvPr>
          <p:cNvSpPr>
            <a:spLocks noGrp="1"/>
          </p:cNvSpPr>
          <p:nvPr>
            <p:ph type="body" sz="quarter" idx="14" hasCustomPrompt="1"/>
          </p:nvPr>
        </p:nvSpPr>
        <p:spPr>
          <a:xfrm>
            <a:off x="838200" y="3760895"/>
            <a:ext cx="10358438" cy="585788"/>
          </a:xfrm>
        </p:spPr>
        <p:txBody>
          <a:bodyPr>
            <a:normAutofit/>
          </a:bodyPr>
          <a:lstStyle>
            <a:lvl1pPr marL="0" indent="0">
              <a:buNone/>
              <a:defRPr sz="1800">
                <a:solidFill>
                  <a:schemeClr val="bg1"/>
                </a:solidFill>
              </a:defRPr>
            </a:lvl1pPr>
          </a:lstStyle>
          <a:p>
            <a:pPr lvl="0"/>
            <a:r>
              <a:rPr lang="en-US" dirty="0"/>
              <a:t>Date   |   Details</a:t>
            </a:r>
          </a:p>
        </p:txBody>
      </p:sp>
    </p:spTree>
    <p:extLst>
      <p:ext uri="{BB962C8B-B14F-4D97-AF65-F5344CB8AC3E}">
        <p14:creationId xmlns:p14="http://schemas.microsoft.com/office/powerpoint/2010/main" val="33402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Righ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670560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6BE726-016A-D34F-85C8-2D5FA8A2DD22}"/>
              </a:ext>
            </a:extLst>
          </p:cNvPr>
          <p:cNvSpPr>
            <a:spLocks noGrp="1"/>
          </p:cNvSpPr>
          <p:nvPr>
            <p:ph idx="14"/>
          </p:nvPr>
        </p:nvSpPr>
        <p:spPr>
          <a:xfrm>
            <a:off x="670560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16520" y="1825625"/>
            <a:ext cx="5672560"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Logo&#10;&#10;Description automatically generated">
            <a:extLst>
              <a:ext uri="{FF2B5EF4-FFF2-40B4-BE49-F238E27FC236}">
                <a16:creationId xmlns:a16="http://schemas.microsoft.com/office/drawing/2014/main" id="{5D2A8213-F20A-AC45-B29E-EA1CA189C9EE}"/>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5705F4C5-F497-4952-9338-C7C723B29908}"/>
              </a:ext>
            </a:extLst>
          </p:cNvPr>
          <p:cNvSpPr>
            <a:spLocks noGrp="1"/>
          </p:cNvSpPr>
          <p:nvPr>
            <p:ph type="body" sz="quarter" idx="15" hasCustomPrompt="1"/>
          </p:nvPr>
        </p:nvSpPr>
        <p:spPr>
          <a:xfrm>
            <a:off x="516521" y="783432"/>
            <a:ext cx="5672560"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822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12192000" cy="1579803"/>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FB068F-BBDB-0240-A505-51C89576748C}"/>
              </a:ext>
            </a:extLst>
          </p:cNvPr>
          <p:cNvCxnSpPr>
            <a:cxnSpLocks/>
          </p:cNvCxnSpPr>
          <p:nvPr userDrawn="1"/>
        </p:nvCxnSpPr>
        <p:spPr>
          <a:xfrm flipV="1">
            <a:off x="0" y="1570962"/>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46F3E957-AAFE-8246-AB3C-610AB36133F9}"/>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2" name="Text Placeholder 9">
            <a:extLst>
              <a:ext uri="{FF2B5EF4-FFF2-40B4-BE49-F238E27FC236}">
                <a16:creationId xmlns:a16="http://schemas.microsoft.com/office/drawing/2014/main" id="{5F89A45E-B389-2A3E-47AD-3A2F31CAF347}"/>
              </a:ext>
            </a:extLst>
          </p:cNvPr>
          <p:cNvSpPr>
            <a:spLocks noGrp="1"/>
          </p:cNvSpPr>
          <p:nvPr>
            <p:ph type="body" sz="quarter" idx="13" hasCustomPrompt="1"/>
          </p:nvPr>
        </p:nvSpPr>
        <p:spPr>
          <a:xfrm>
            <a:off x="831850" y="1484075"/>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
        <p:nvSpPr>
          <p:cNvPr id="16" name="Text Placeholder 13">
            <a:extLst>
              <a:ext uri="{FF2B5EF4-FFF2-40B4-BE49-F238E27FC236}">
                <a16:creationId xmlns:a16="http://schemas.microsoft.com/office/drawing/2014/main" id="{F14B5D36-7A79-A179-AB46-43C416CF4DD2}"/>
              </a:ext>
            </a:extLst>
          </p:cNvPr>
          <p:cNvSpPr>
            <a:spLocks noGrp="1"/>
          </p:cNvSpPr>
          <p:nvPr>
            <p:ph type="body" sz="quarter" idx="14" hasCustomPrompt="1"/>
          </p:nvPr>
        </p:nvSpPr>
        <p:spPr>
          <a:xfrm>
            <a:off x="838200" y="2805685"/>
            <a:ext cx="10358438" cy="585788"/>
          </a:xfrm>
        </p:spPr>
        <p:txBody>
          <a:bodyPr>
            <a:noAutofit/>
          </a:bodyPr>
          <a:lstStyle>
            <a:lvl1pPr marL="0" indent="0">
              <a:buNone/>
              <a:defRPr sz="3600">
                <a:solidFill>
                  <a:schemeClr val="bg1"/>
                </a:solidFill>
              </a:defRPr>
            </a:lvl1pPr>
          </a:lstStyle>
          <a:p>
            <a:pPr lvl="0"/>
            <a:r>
              <a:rPr lang="en-US" dirty="0"/>
              <a:t>Subtitle</a:t>
            </a:r>
          </a:p>
        </p:txBody>
      </p:sp>
    </p:spTree>
    <p:extLst>
      <p:ext uri="{BB962C8B-B14F-4D97-AF65-F5344CB8AC3E}">
        <p14:creationId xmlns:p14="http://schemas.microsoft.com/office/powerpoint/2010/main" val="1550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Main with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102F9-23CB-0B4E-9B6A-CFFDD1A6D093}"/>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1825625"/>
            <a:ext cx="9617687" cy="4351338"/>
          </a:xfrm>
          <a:prstGeom prst="rect">
            <a:avLst/>
          </a:prstGeom>
        </p:spPr>
        <p:txBody>
          <a:bodyPr/>
          <a:lstStyle>
            <a:lvl1pPr>
              <a:lnSpc>
                <a:spcPct val="150000"/>
              </a:lnSpc>
              <a:defRPr>
                <a:latin typeface="Helvetica" pitchFamily="2" charset="0"/>
              </a:defRPr>
            </a:lvl1pPr>
            <a:lvl2pPr>
              <a:lnSpc>
                <a:spcPct val="150000"/>
              </a:lnSpc>
              <a:defRPr>
                <a:latin typeface="Helvetica" pitchFamily="2" charset="0"/>
              </a:defRPr>
            </a:lvl2pPr>
            <a:lvl3pPr>
              <a:lnSpc>
                <a:spcPct val="150000"/>
              </a:lnSpc>
              <a:defRPr>
                <a:latin typeface="Helvetica" pitchFamily="2" charset="0"/>
              </a:defRPr>
            </a:lvl3pPr>
            <a:lvl4pPr>
              <a:lnSpc>
                <a:spcPct val="150000"/>
              </a:lnSpc>
              <a:defRPr>
                <a:latin typeface="Helvetica" pitchFamily="2" charset="0"/>
              </a:defRPr>
            </a:lvl4pPr>
            <a:lvl5pPr>
              <a:lnSpc>
                <a:spcPct val="150000"/>
              </a:lnSpc>
              <a:defRPr>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838200" y="365126"/>
            <a:ext cx="10515600" cy="1281112"/>
          </a:xfrm>
          <a:prstGeom prst="rect">
            <a:avLst/>
          </a:prstGeom>
        </p:spPr>
        <p:txBody>
          <a:bodyPr anchor="b"/>
          <a:lstStyle>
            <a:lvl1pPr>
              <a:defRPr b="1">
                <a:solidFill>
                  <a:srgbClr val="1074BA"/>
                </a:solidFill>
                <a:latin typeface="Helvetica" pitchFamily="2" charset="0"/>
              </a:defRPr>
            </a:lvl1pPr>
          </a:lstStyle>
          <a:p>
            <a:r>
              <a:rPr lang="en-US" dirty="0"/>
              <a:t>Click to edit title</a:t>
            </a:r>
          </a:p>
        </p:txBody>
      </p:sp>
      <p:pic>
        <p:nvPicPr>
          <p:cNvPr id="8" name="Picture 7">
            <a:extLst>
              <a:ext uri="{FF2B5EF4-FFF2-40B4-BE49-F238E27FC236}">
                <a16:creationId xmlns:a16="http://schemas.microsoft.com/office/drawing/2014/main" id="{9F89C267-9636-2841-9436-F66B0B64160C}"/>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6" name="Date Placeholder 3">
            <a:extLst>
              <a:ext uri="{FF2B5EF4-FFF2-40B4-BE49-F238E27FC236}">
                <a16:creationId xmlns:a16="http://schemas.microsoft.com/office/drawing/2014/main" id="{21FB5021-1C24-B78A-1D48-0EA58E3B2947}"/>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11/10/2022</a:t>
            </a:fld>
            <a:endParaRPr lang="en-US" dirty="0"/>
          </a:p>
        </p:txBody>
      </p:sp>
      <p:sp>
        <p:nvSpPr>
          <p:cNvPr id="17" name="Footer Placeholder 4">
            <a:extLst>
              <a:ext uri="{FF2B5EF4-FFF2-40B4-BE49-F238E27FC236}">
                <a16:creationId xmlns:a16="http://schemas.microsoft.com/office/drawing/2014/main" id="{A1BEE0A5-669F-3E0C-FFF4-6F7487BB63B2}"/>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8" name="Slide Number Placeholder 5">
            <a:extLst>
              <a:ext uri="{FF2B5EF4-FFF2-40B4-BE49-F238E27FC236}">
                <a16:creationId xmlns:a16="http://schemas.microsoft.com/office/drawing/2014/main" id="{910A534C-667B-B1E0-7107-5A1BCAC222DF}"/>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3020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dirty="0"/>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11/10/2022</a:t>
            </a:fld>
            <a:endParaRPr lang="en-US" dirty="0"/>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697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tent - Two Columns with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91518-6516-214F-A332-DCE87B30EDAD}"/>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9788" y="365125"/>
            <a:ext cx="10515600" cy="1281113"/>
          </a:xfrm>
          <a:prstGeom prst="rect">
            <a:avLst/>
          </a:prstGeom>
        </p:spPr>
        <p:txBody>
          <a:bodyPr anchor="b"/>
          <a:lstStyle>
            <a:lvl1pPr>
              <a:defRPr b="1">
                <a:solidFill>
                  <a:srgbClr val="1074BA"/>
                </a:solidFill>
              </a:defRPr>
            </a:lvl1pPr>
          </a:lstStyle>
          <a:p>
            <a:r>
              <a:rPr lang="en-US" dirty="0"/>
              <a:t>Click to edit title</a:t>
            </a:r>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630731D-3B54-D449-A75B-08796576B4C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1" name="Date Placeholder 3">
            <a:extLst>
              <a:ext uri="{FF2B5EF4-FFF2-40B4-BE49-F238E27FC236}">
                <a16:creationId xmlns:a16="http://schemas.microsoft.com/office/drawing/2014/main" id="{CB0491C2-97F3-1701-A687-1CB0BB3395CF}"/>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11/10/2022</a:t>
            </a:fld>
            <a:endParaRPr lang="en-US" dirty="0"/>
          </a:p>
        </p:txBody>
      </p:sp>
      <p:sp>
        <p:nvSpPr>
          <p:cNvPr id="13" name="Footer Placeholder 4">
            <a:extLst>
              <a:ext uri="{FF2B5EF4-FFF2-40B4-BE49-F238E27FC236}">
                <a16:creationId xmlns:a16="http://schemas.microsoft.com/office/drawing/2014/main" id="{812D41D8-EE3E-C945-65F8-0C269027FA06}"/>
              </a:ext>
            </a:extLst>
          </p:cNvPr>
          <p:cNvSpPr>
            <a:spLocks noGrp="1"/>
          </p:cNvSpPr>
          <p:nvPr>
            <p:ph type="ftr" sz="quarter" idx="11"/>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5" name="Slide Number Placeholder 5">
            <a:extLst>
              <a:ext uri="{FF2B5EF4-FFF2-40B4-BE49-F238E27FC236}">
                <a16:creationId xmlns:a16="http://schemas.microsoft.com/office/drawing/2014/main" id="{0A7A8BA6-C03B-480B-9E6C-926EE7DCE080}"/>
              </a:ext>
            </a:extLst>
          </p:cNvPr>
          <p:cNvSpPr>
            <a:spLocks noGrp="1"/>
          </p:cNvSpPr>
          <p:nvPr>
            <p:ph type="sldNum" sz="quarter" idx="12"/>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804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3BCD2-4110-F043-B2F7-39B38D2022A9}"/>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281113"/>
          </a:xfrm>
          <a:prstGeom prst="rect">
            <a:avLst/>
          </a:prstGeom>
        </p:spPr>
        <p:txBody>
          <a:bodyPr anchor="b"/>
          <a:lstStyle>
            <a:lvl1pPr>
              <a:defRPr b="1">
                <a:solidFill>
                  <a:srgbClr val="1074BA"/>
                </a:solidFill>
              </a:defRPr>
            </a:lvl1pPr>
          </a:lstStyle>
          <a:p>
            <a:r>
              <a:rPr lang="en-US" dirty="0"/>
              <a:t>Click to edit title</a:t>
            </a:r>
          </a:p>
        </p:txBody>
      </p:sp>
      <p:pic>
        <p:nvPicPr>
          <p:cNvPr id="5" name="Picture 4">
            <a:extLst>
              <a:ext uri="{FF2B5EF4-FFF2-40B4-BE49-F238E27FC236}">
                <a16:creationId xmlns:a16="http://schemas.microsoft.com/office/drawing/2014/main" id="{D497CE00-59A5-914B-81FF-55FA87F65400}"/>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6" name="Date Placeholder 3">
            <a:extLst>
              <a:ext uri="{FF2B5EF4-FFF2-40B4-BE49-F238E27FC236}">
                <a16:creationId xmlns:a16="http://schemas.microsoft.com/office/drawing/2014/main" id="{9A1DBA02-24CB-0AF5-8008-D929B39C4E30}"/>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11/10/2022</a:t>
            </a:fld>
            <a:endParaRPr lang="en-US" dirty="0"/>
          </a:p>
        </p:txBody>
      </p:sp>
      <p:sp>
        <p:nvSpPr>
          <p:cNvPr id="7" name="Footer Placeholder 4">
            <a:extLst>
              <a:ext uri="{FF2B5EF4-FFF2-40B4-BE49-F238E27FC236}">
                <a16:creationId xmlns:a16="http://schemas.microsoft.com/office/drawing/2014/main" id="{2C2811A0-E811-D6AE-F161-F35F49FB41AF}"/>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8" name="Slide Number Placeholder 5">
            <a:extLst>
              <a:ext uri="{FF2B5EF4-FFF2-40B4-BE49-F238E27FC236}">
                <a16:creationId xmlns:a16="http://schemas.microsoft.com/office/drawing/2014/main" id="{41A62374-EAC7-62C0-62C7-1760D394B899}"/>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2003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ECE36B-4DF3-F348-9652-C1B5B13D04EE}"/>
              </a:ext>
            </a:extLst>
          </p:cNvPr>
          <p:cNvPicPr>
            <a:picLocks noChangeAspect="1"/>
          </p:cNvPicPr>
          <p:nvPr userDrawn="1"/>
        </p:nvPicPr>
        <p:blipFill>
          <a:blip r:embed="rId2"/>
          <a:srcRect/>
          <a:stretch/>
        </p:blipFill>
        <p:spPr>
          <a:xfrm>
            <a:off x="10396205" y="5789118"/>
            <a:ext cx="1426390" cy="785695"/>
          </a:xfrm>
          <a:prstGeom prst="rect">
            <a:avLst/>
          </a:prstGeom>
        </p:spPr>
      </p:pic>
    </p:spTree>
    <p:extLst>
      <p:ext uri="{BB962C8B-B14F-4D97-AF65-F5344CB8AC3E}">
        <p14:creationId xmlns:p14="http://schemas.microsoft.com/office/powerpoint/2010/main" val="418199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E59F6C-6CED-544A-926B-5AE1ED397042}"/>
              </a:ext>
            </a:extLst>
          </p:cNvPr>
          <p:cNvSpPr/>
          <p:nvPr userDrawn="1"/>
        </p:nvSpPr>
        <p:spPr>
          <a:xfrm>
            <a:off x="0" y="283187"/>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81DA1D-A4CA-1B42-9842-C7E1819C44BA}"/>
              </a:ext>
            </a:extLst>
          </p:cNvPr>
          <p:cNvSpPr/>
          <p:nvPr userDrawn="1"/>
        </p:nvSpPr>
        <p:spPr>
          <a:xfrm>
            <a:off x="0" y="0"/>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A6914EB-EBB6-744E-B484-D61D942F66AC}"/>
              </a:ext>
            </a:extLst>
          </p:cNvPr>
          <p:cNvCxnSpPr>
            <a:cxnSpLocks/>
          </p:cNvCxnSpPr>
          <p:nvPr userDrawn="1"/>
        </p:nvCxnSpPr>
        <p:spPr>
          <a:xfrm flipV="1">
            <a:off x="0" y="57308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59D927F-28CE-D44E-91E3-F1AB908F7780}"/>
              </a:ext>
            </a:extLst>
          </p:cNvPr>
          <p:cNvPicPr>
            <a:picLocks noChangeAspect="1"/>
          </p:cNvPicPr>
          <p:nvPr userDrawn="1"/>
        </p:nvPicPr>
        <p:blipFill>
          <a:blip r:embed="rId2"/>
          <a:stretch>
            <a:fillRect/>
          </a:stretch>
        </p:blipFill>
        <p:spPr>
          <a:xfrm>
            <a:off x="10396204" y="5789118"/>
            <a:ext cx="1426392" cy="785695"/>
          </a:xfrm>
          <a:prstGeom prst="rect">
            <a:avLst/>
          </a:prstGeom>
        </p:spPr>
      </p:pic>
    </p:spTree>
    <p:extLst>
      <p:ext uri="{BB962C8B-B14F-4D97-AF65-F5344CB8AC3E}">
        <p14:creationId xmlns:p14="http://schemas.microsoft.com/office/powerpoint/2010/main" val="12825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Lef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1EEC249F-91FB-509D-9C8C-3984DCAD4ED9}"/>
              </a:ext>
            </a:extLst>
          </p:cNvPr>
          <p:cNvSpPr>
            <a:spLocks noGrp="1"/>
          </p:cNvSpPr>
          <p:nvPr>
            <p:ph idx="14"/>
          </p:nvPr>
        </p:nvSpPr>
        <p:spPr>
          <a:xfrm>
            <a:off x="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867399" y="1825625"/>
            <a:ext cx="5868728"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Logo&#10;&#10;Description automatically generated">
            <a:extLst>
              <a:ext uri="{FF2B5EF4-FFF2-40B4-BE49-F238E27FC236}">
                <a16:creationId xmlns:a16="http://schemas.microsoft.com/office/drawing/2014/main" id="{8307FA5C-2B25-5344-913C-099CAB2BCD16}"/>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FDE35663-4059-413F-5020-DD6012E8B46A}"/>
              </a:ext>
            </a:extLst>
          </p:cNvPr>
          <p:cNvSpPr>
            <a:spLocks noGrp="1"/>
          </p:cNvSpPr>
          <p:nvPr>
            <p:ph type="body" sz="quarter" idx="15" hasCustomPrompt="1"/>
          </p:nvPr>
        </p:nvSpPr>
        <p:spPr>
          <a:xfrm>
            <a:off x="5867397" y="783432"/>
            <a:ext cx="5868729"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957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88BC18D-C8AC-DB06-93A7-CBF4D4BC50FC}"/>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11/10/2022</a:t>
            </a:fld>
            <a:endParaRPr lang="en-US" dirty="0"/>
          </a:p>
        </p:txBody>
      </p:sp>
      <p:sp>
        <p:nvSpPr>
          <p:cNvPr id="11" name="Footer Placeholder 4">
            <a:extLst>
              <a:ext uri="{FF2B5EF4-FFF2-40B4-BE49-F238E27FC236}">
                <a16:creationId xmlns:a16="http://schemas.microsoft.com/office/drawing/2014/main" id="{EC660012-4743-368E-CE88-67CD78FEBDD9}"/>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2" name="Slide Number Placeholder 5">
            <a:extLst>
              <a:ext uri="{FF2B5EF4-FFF2-40B4-BE49-F238E27FC236}">
                <a16:creationId xmlns:a16="http://schemas.microsoft.com/office/drawing/2014/main" id="{11CA1A30-593D-1C62-6864-B82A636DB57B}"/>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6023160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64" r:id="rId4"/>
    <p:sldLayoutId id="2147483665" r:id="rId5"/>
    <p:sldLayoutId id="2147483666" r:id="rId6"/>
    <p:sldLayoutId id="2147483667" r:id="rId7"/>
    <p:sldLayoutId id="2147483670"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inesh-umkc/elderlycar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E9B30-1FBA-D3B5-01C4-D6097FA25081}"/>
              </a:ext>
            </a:extLst>
          </p:cNvPr>
          <p:cNvSpPr>
            <a:spLocks noGrp="1"/>
          </p:cNvSpPr>
          <p:nvPr>
            <p:ph type="body" sz="quarter" idx="13"/>
          </p:nvPr>
        </p:nvSpPr>
        <p:spPr>
          <a:xfrm>
            <a:off x="824749" y="2787924"/>
            <a:ext cx="10365539" cy="1852169"/>
          </a:xfrm>
        </p:spPr>
        <p:txBody>
          <a:bodyPr/>
          <a:lstStyle/>
          <a:p>
            <a:pPr algn="ctr"/>
            <a:r>
              <a:rPr lang="en-US" sz="4000" b="1" strike="noStrike" spc="-1" dirty="0">
                <a:solidFill>
                  <a:srgbClr val="FFFFFF"/>
                </a:solidFill>
                <a:latin typeface="Arial"/>
                <a:ea typeface="Times New Roman"/>
              </a:rPr>
              <a:t>Cognitive analysis of Elderly persons with AI and VR</a:t>
            </a:r>
            <a:endParaRPr lang="en-US" sz="4000" b="0" strike="noStrike" spc="-1" dirty="0">
              <a:latin typeface="Arial"/>
              <a:ea typeface="Times New Roman"/>
            </a:endParaRPr>
          </a:p>
          <a:p>
            <a:pPr algn="ctr"/>
            <a:endParaRPr lang="en-US" sz="4000" dirty="0"/>
          </a:p>
        </p:txBody>
      </p:sp>
      <p:sp>
        <p:nvSpPr>
          <p:cNvPr id="3" name="Text Placeholder 2">
            <a:extLst>
              <a:ext uri="{FF2B5EF4-FFF2-40B4-BE49-F238E27FC236}">
                <a16:creationId xmlns:a16="http://schemas.microsoft.com/office/drawing/2014/main" id="{82626D8B-A899-3DEC-586B-36F2208D1D42}"/>
              </a:ext>
            </a:extLst>
          </p:cNvPr>
          <p:cNvSpPr>
            <a:spLocks noGrp="1"/>
          </p:cNvSpPr>
          <p:nvPr>
            <p:ph type="body" sz="quarter" idx="14"/>
          </p:nvPr>
        </p:nvSpPr>
        <p:spPr>
          <a:xfrm>
            <a:off x="838200" y="4821211"/>
            <a:ext cx="10358438" cy="585788"/>
          </a:xfrm>
        </p:spPr>
        <p:txBody>
          <a:bodyPr/>
          <a:lstStyle/>
          <a:p>
            <a:r>
              <a:rPr lang="en-US" dirty="0"/>
              <a:t>14-Nov-2022 | </a:t>
            </a:r>
            <a:r>
              <a:rPr lang="en-US" sz="1800" b="0" strike="noStrike" spc="-1" dirty="0" err="1">
                <a:solidFill>
                  <a:srgbClr val="FFFFFF"/>
                </a:solidFill>
                <a:latin typeface="Arial"/>
                <a:ea typeface="Times New Roman"/>
              </a:rPr>
              <a:t>Aissatou</a:t>
            </a:r>
            <a:r>
              <a:rPr lang="en-US" sz="1800" b="0" strike="noStrike" spc="-1" dirty="0">
                <a:solidFill>
                  <a:srgbClr val="FFFFFF"/>
                </a:solidFill>
                <a:latin typeface="Arial"/>
                <a:ea typeface="Times New Roman"/>
              </a:rPr>
              <a:t> Diallo, </a:t>
            </a:r>
            <a:r>
              <a:rPr lang="en-US" sz="1800" b="0" strike="noStrike" spc="-1" dirty="0">
                <a:solidFill>
                  <a:srgbClr val="FFFFFF"/>
                </a:solidFill>
                <a:latin typeface="Arial"/>
                <a:ea typeface="Microsoft YaHei"/>
              </a:rPr>
              <a:t>Dinesh Garnayak &amp; </a:t>
            </a:r>
            <a:r>
              <a:rPr lang="en-US" sz="1800" b="0" strike="noStrike" spc="-1" dirty="0" err="1">
                <a:solidFill>
                  <a:srgbClr val="FFFFFF"/>
                </a:solidFill>
                <a:latin typeface="Arial"/>
              </a:rPr>
              <a:t>Sehtab</a:t>
            </a:r>
            <a:r>
              <a:rPr lang="en-US" sz="1800" b="0" strike="noStrike" spc="-1" dirty="0">
                <a:solidFill>
                  <a:srgbClr val="FFFFFF"/>
                </a:solidFill>
                <a:latin typeface="Arial"/>
              </a:rPr>
              <a:t> Hossain</a:t>
            </a:r>
          </a:p>
          <a:p>
            <a:endParaRPr lang="en-US" dirty="0"/>
          </a:p>
        </p:txBody>
      </p:sp>
    </p:spTree>
    <p:extLst>
      <p:ext uri="{BB962C8B-B14F-4D97-AF65-F5344CB8AC3E}">
        <p14:creationId xmlns:p14="http://schemas.microsoft.com/office/powerpoint/2010/main" val="232907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31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A3B56-32DC-CF40-9FF4-72A506142CFB}"/>
              </a:ext>
            </a:extLst>
          </p:cNvPr>
          <p:cNvPicPr>
            <a:picLocks noGrp="1" noChangeAspect="1"/>
          </p:cNvPicPr>
          <p:nvPr>
            <p:ph idx="14"/>
          </p:nvPr>
        </p:nvPicPr>
        <p:blipFill>
          <a:blip r:embed="rId2"/>
          <a:stretch/>
        </p:blipFill>
        <p:spPr>
          <a:ln>
            <a:noFill/>
          </a:ln>
        </p:spPr>
      </p:pic>
      <p:sp>
        <p:nvSpPr>
          <p:cNvPr id="4" name="Content Placeholder 3">
            <a:extLst>
              <a:ext uri="{FF2B5EF4-FFF2-40B4-BE49-F238E27FC236}">
                <a16:creationId xmlns:a16="http://schemas.microsoft.com/office/drawing/2014/main" id="{8F70CF54-6D20-8140-BB10-0DED576ACA32}"/>
              </a:ext>
            </a:extLst>
          </p:cNvPr>
          <p:cNvSpPr>
            <a:spLocks noGrp="1"/>
          </p:cNvSpPr>
          <p:nvPr>
            <p:ph idx="13"/>
          </p:nvPr>
        </p:nvSpPr>
        <p:spPr/>
        <p:txBody>
          <a:bodyPr/>
          <a:lstStyle/>
          <a:p>
            <a:endParaRPr lang="en-US" dirty="0"/>
          </a:p>
        </p:txBody>
      </p:sp>
      <p:sp>
        <p:nvSpPr>
          <p:cNvPr id="2" name="Text Placeholder 1">
            <a:extLst>
              <a:ext uri="{FF2B5EF4-FFF2-40B4-BE49-F238E27FC236}">
                <a16:creationId xmlns:a16="http://schemas.microsoft.com/office/drawing/2014/main" id="{EF56D604-592D-AF8A-5A1C-983DE37C0227}"/>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91028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B3B04-9415-4B4E-8790-C5807DB4F971}"/>
              </a:ext>
            </a:extLst>
          </p:cNvPr>
          <p:cNvSpPr>
            <a:spLocks noGrp="1"/>
          </p:cNvSpPr>
          <p:nvPr>
            <p:ph idx="14"/>
          </p:nvPr>
        </p:nvSpPr>
        <p:spPr/>
        <p:txBody>
          <a:bodyPr/>
          <a:lstStyle/>
          <a:p>
            <a:endParaRPr lang="en-US" dirty="0"/>
          </a:p>
        </p:txBody>
      </p:sp>
      <p:sp>
        <p:nvSpPr>
          <p:cNvPr id="4" name="Content Placeholder 3">
            <a:extLst>
              <a:ext uri="{FF2B5EF4-FFF2-40B4-BE49-F238E27FC236}">
                <a16:creationId xmlns:a16="http://schemas.microsoft.com/office/drawing/2014/main" id="{8EE5A8E9-4996-524F-999E-96AD64483C71}"/>
              </a:ext>
            </a:extLst>
          </p:cNvPr>
          <p:cNvSpPr>
            <a:spLocks noGrp="1"/>
          </p:cNvSpPr>
          <p:nvPr>
            <p:ph idx="13"/>
          </p:nvPr>
        </p:nvSpPr>
        <p:spPr/>
        <p:txBody>
          <a:bodyPr/>
          <a:lstStyle/>
          <a:p>
            <a:endParaRPr lang="en-US" dirty="0"/>
          </a:p>
        </p:txBody>
      </p:sp>
      <p:sp>
        <p:nvSpPr>
          <p:cNvPr id="5" name="Text Placeholder 4">
            <a:extLst>
              <a:ext uri="{FF2B5EF4-FFF2-40B4-BE49-F238E27FC236}">
                <a16:creationId xmlns:a16="http://schemas.microsoft.com/office/drawing/2014/main" id="{511FFC52-5F19-80D7-EECE-5C99FB6F76F9}"/>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16201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p:txBody>
          <a:bodyPr/>
          <a:lstStyle/>
          <a:p>
            <a:pPr marL="216000" indent="-216000" algn="just">
              <a:spcAft>
                <a:spcPts val="1409"/>
              </a:spcAft>
              <a:buClr>
                <a:srgbClr val="000000"/>
              </a:buClr>
              <a:buSzPct val="45000"/>
              <a:buFont typeface="Wingdings" charset="2"/>
              <a:buChar char=""/>
            </a:pPr>
            <a:r>
              <a:rPr lang="en-US" sz="2800" b="0" strike="noStrike" spc="-1" dirty="0">
                <a:solidFill>
                  <a:srgbClr val="000000"/>
                </a:solidFill>
                <a:latin typeface="Arial"/>
                <a:ea typeface="Times New Roman"/>
              </a:rPr>
              <a:t>Elderly people lose cognitive ability as they grow older due to age, Alzheimer's, dementia, etc.</a:t>
            </a:r>
            <a:endParaRPr lang="en-US" sz="2800" b="0" strike="noStrike" spc="-1" dirty="0">
              <a:latin typeface="Arial"/>
              <a:ea typeface="Times New Roman"/>
            </a:endParaRPr>
          </a:p>
          <a:p>
            <a:pPr marL="216000" indent="-216000" algn="just">
              <a:spcAft>
                <a:spcPts val="1409"/>
              </a:spcAft>
              <a:buClr>
                <a:srgbClr val="000000"/>
              </a:buClr>
              <a:buSzPct val="45000"/>
              <a:buFont typeface="Wingdings" charset="2"/>
              <a:buChar char=""/>
            </a:pPr>
            <a:r>
              <a:rPr lang="en-US" sz="2800" b="0" strike="noStrike" spc="-1" dirty="0">
                <a:solidFill>
                  <a:srgbClr val="000000"/>
                </a:solidFill>
                <a:latin typeface="Arial"/>
                <a:ea typeface="Times New Roman"/>
              </a:rPr>
              <a:t>Provide a </a:t>
            </a:r>
            <a:r>
              <a:rPr lang="en-US" sz="2800" strike="noStrike" spc="-1" dirty="0">
                <a:solidFill>
                  <a:srgbClr val="000000"/>
                </a:solidFill>
                <a:latin typeface="Arial"/>
                <a:ea typeface="Times New Roman"/>
              </a:rPr>
              <a:t>tool</a:t>
            </a:r>
            <a:r>
              <a:rPr lang="en-US" sz="2800" b="0" strike="noStrike" spc="-1" dirty="0">
                <a:solidFill>
                  <a:srgbClr val="000000"/>
                </a:solidFill>
                <a:latin typeface="Arial"/>
                <a:ea typeface="Times New Roman"/>
              </a:rPr>
              <a:t> to the people to test their cognitive ability at their own comfort. </a:t>
            </a:r>
            <a:endParaRPr lang="en-US" sz="2800" b="0" strike="noStrike" spc="-1" dirty="0">
              <a:latin typeface="Arial"/>
              <a:ea typeface="Times New Roman"/>
            </a:endParaRPr>
          </a:p>
          <a:p>
            <a:endParaRPr lang="en-US" dirty="0"/>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p:txBody>
          <a:bodyPr>
            <a:normAutofit/>
          </a:bodyPr>
          <a:lstStyle/>
          <a:p>
            <a:r>
              <a:rPr lang="en-US" sz="4400" b="1" strike="noStrike" spc="-1" dirty="0">
                <a:solidFill>
                  <a:srgbClr val="1074BA"/>
                </a:solidFill>
                <a:latin typeface="Arial"/>
              </a:rPr>
              <a:t>Motivation and Significance</a:t>
            </a:r>
            <a:endParaRPr lang="en-US" dirty="0"/>
          </a:p>
        </p:txBody>
      </p:sp>
    </p:spTree>
    <p:extLst>
      <p:ext uri="{BB962C8B-B14F-4D97-AF65-F5344CB8AC3E}">
        <p14:creationId xmlns:p14="http://schemas.microsoft.com/office/powerpoint/2010/main" val="71950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p:txBody>
          <a:bodyPr>
            <a:normAutofit fontScale="92500" lnSpcReduction="10000"/>
          </a:bodyPr>
          <a:lstStyle/>
          <a:p>
            <a:pPr marL="432000" indent="-324000" algn="just">
              <a:spcBef>
                <a:spcPts val="1417"/>
              </a:spcBef>
              <a:buClr>
                <a:srgbClr val="000000"/>
              </a:buClr>
              <a:buSzPct val="45000"/>
              <a:buFont typeface="Wingdings" charset="2"/>
              <a:buChar char=""/>
            </a:pPr>
            <a:r>
              <a:rPr lang="en-US" sz="2800" b="0" strike="noStrike" spc="-1" dirty="0">
                <a:solidFill>
                  <a:srgbClr val="000000"/>
                </a:solidFill>
                <a:latin typeface="Arial"/>
                <a:ea typeface="Times New Roman"/>
              </a:rPr>
              <a:t>This research aims to perform cognitive analysis using machine learning sentiment analysis with the help of VR tools.</a:t>
            </a:r>
          </a:p>
          <a:p>
            <a:pPr marL="432000" indent="-324000" algn="just">
              <a:spcBef>
                <a:spcPts val="1417"/>
              </a:spcBef>
              <a:buClr>
                <a:srgbClr val="000000"/>
              </a:buClr>
              <a:buSzPct val="45000"/>
              <a:buFont typeface="Wingdings" charset="2"/>
              <a:buChar char=""/>
            </a:pPr>
            <a:r>
              <a:rPr lang="en-US" sz="2800" b="0" strike="noStrike" spc="-1" dirty="0">
                <a:solidFill>
                  <a:srgbClr val="000000"/>
                </a:solidFill>
                <a:latin typeface="Arial"/>
                <a:ea typeface="Times New Roman"/>
              </a:rPr>
              <a:t>This application will ask day to day questions to the user. It will capture the responses from the user. Our model will convert the voice responses to text and process them to predict a person's cognitive ability. </a:t>
            </a:r>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p:txBody>
          <a:bodyPr>
            <a:normAutofit/>
          </a:bodyPr>
          <a:lstStyle/>
          <a:p>
            <a:r>
              <a:rPr lang="en-US" sz="4400" b="1" strike="noStrike" spc="-1" dirty="0">
                <a:solidFill>
                  <a:srgbClr val="1074BA"/>
                </a:solidFill>
                <a:latin typeface="Arial"/>
                <a:ea typeface="Times New Roman"/>
              </a:rPr>
              <a:t>Objective</a:t>
            </a:r>
            <a:endParaRPr lang="en-US" dirty="0"/>
          </a:p>
        </p:txBody>
      </p:sp>
    </p:spTree>
    <p:extLst>
      <p:ext uri="{BB962C8B-B14F-4D97-AF65-F5344CB8AC3E}">
        <p14:creationId xmlns:p14="http://schemas.microsoft.com/office/powerpoint/2010/main" val="397062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a:xfrm>
            <a:off x="838200" y="1825625"/>
            <a:ext cx="9617687" cy="2454545"/>
          </a:xfrm>
        </p:spPr>
        <p:txBody>
          <a:bodyPr>
            <a:normAutofit/>
          </a:bodyPr>
          <a:lstStyle/>
          <a:p>
            <a:pPr marL="432000" indent="-324000" algn="just">
              <a:spcBef>
                <a:spcPts val="1417"/>
              </a:spcBef>
              <a:buClr>
                <a:srgbClr val="000000"/>
              </a:buClr>
              <a:buSzPct val="45000"/>
              <a:buFont typeface="Wingdings" charset="2"/>
              <a:buChar char=""/>
            </a:pPr>
            <a:r>
              <a:rPr lang="en-US" sz="2000" b="0" strike="noStrike" spc="-1" dirty="0">
                <a:solidFill>
                  <a:srgbClr val="000000"/>
                </a:solidFill>
                <a:latin typeface="Arial"/>
                <a:ea typeface="Times New Roman"/>
              </a:rPr>
              <a:t>Three main components in the project</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ea typeface="Times New Roman"/>
              </a:rPr>
              <a:t>Oculus for Virtual Reality</a:t>
            </a:r>
            <a:endParaRPr lang="en-US" sz="20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ea typeface="Times New Roman"/>
              </a:rPr>
              <a:t>Rest API for providing data and score calculation</a:t>
            </a:r>
            <a:endParaRPr lang="en-US" sz="20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Arial"/>
                <a:ea typeface="Times New Roman"/>
              </a:rPr>
              <a:t>Model to predict next sentence</a:t>
            </a:r>
            <a:endParaRPr lang="en-US" sz="2000" b="0" strike="noStrike" spc="-1" dirty="0">
              <a:solidFill>
                <a:srgbClr val="000000"/>
              </a:solidFill>
              <a:latin typeface="Arial"/>
            </a:endParaRPr>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p:txBody>
          <a:bodyPr>
            <a:normAutofit/>
          </a:bodyPr>
          <a:lstStyle/>
          <a:p>
            <a:r>
              <a:rPr lang="en-US" sz="4400" b="1" strike="noStrike" spc="-1" dirty="0">
                <a:solidFill>
                  <a:srgbClr val="1074BA"/>
                </a:solidFill>
                <a:latin typeface="Arial"/>
                <a:ea typeface="Times New Roman"/>
              </a:rPr>
              <a:t>Solution Approach</a:t>
            </a:r>
            <a:endParaRPr lang="en-US" sz="4400" b="0" strike="noStrike" spc="-1" dirty="0">
              <a:solidFill>
                <a:srgbClr val="000000"/>
              </a:solidFill>
              <a:latin typeface="Calibri"/>
            </a:endParaRPr>
          </a:p>
        </p:txBody>
      </p:sp>
      <p:sp>
        <p:nvSpPr>
          <p:cNvPr id="4" name="Rectangle 3">
            <a:extLst>
              <a:ext uri="{FF2B5EF4-FFF2-40B4-BE49-F238E27FC236}">
                <a16:creationId xmlns:a16="http://schemas.microsoft.com/office/drawing/2014/main" id="{69250F4D-A8F4-1FC7-4DA9-824A523AF624}"/>
              </a:ext>
            </a:extLst>
          </p:cNvPr>
          <p:cNvSpPr/>
          <p:nvPr/>
        </p:nvSpPr>
        <p:spPr>
          <a:xfrm>
            <a:off x="1227600" y="4494600"/>
            <a:ext cx="1600200" cy="13716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Oculus</a:t>
            </a:r>
          </a:p>
        </p:txBody>
      </p:sp>
      <p:sp>
        <p:nvSpPr>
          <p:cNvPr id="5" name="Rectangle 4">
            <a:extLst>
              <a:ext uri="{FF2B5EF4-FFF2-40B4-BE49-F238E27FC236}">
                <a16:creationId xmlns:a16="http://schemas.microsoft.com/office/drawing/2014/main" id="{ECD1A4D7-1FAD-7A68-FFAC-274AFA09DEE5}"/>
              </a:ext>
            </a:extLst>
          </p:cNvPr>
          <p:cNvSpPr/>
          <p:nvPr/>
        </p:nvSpPr>
        <p:spPr>
          <a:xfrm>
            <a:off x="5342400" y="4494600"/>
            <a:ext cx="1600200" cy="13716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Rest API</a:t>
            </a:r>
          </a:p>
          <a:p>
            <a:pPr algn="ctr"/>
            <a:r>
              <a:rPr lang="en-US" sz="1800" b="0" strike="noStrike" spc="-1">
                <a:latin typeface="Arial"/>
              </a:rPr>
              <a:t>(Python)</a:t>
            </a:r>
          </a:p>
        </p:txBody>
      </p:sp>
      <p:sp>
        <p:nvSpPr>
          <p:cNvPr id="6" name="Rectangle 5">
            <a:extLst>
              <a:ext uri="{FF2B5EF4-FFF2-40B4-BE49-F238E27FC236}">
                <a16:creationId xmlns:a16="http://schemas.microsoft.com/office/drawing/2014/main" id="{1DBB1484-91EE-14B4-0ADA-B99732473A15}"/>
              </a:ext>
            </a:extLst>
          </p:cNvPr>
          <p:cNvSpPr/>
          <p:nvPr/>
        </p:nvSpPr>
        <p:spPr>
          <a:xfrm>
            <a:off x="10143000" y="4494600"/>
            <a:ext cx="1600200" cy="13716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Model</a:t>
            </a:r>
          </a:p>
          <a:p>
            <a:pPr algn="ctr"/>
            <a:r>
              <a:rPr lang="en-US" sz="1800" b="0" strike="noStrike" spc="-1">
                <a:latin typeface="Arial"/>
              </a:rPr>
              <a:t>(BERT)</a:t>
            </a:r>
          </a:p>
        </p:txBody>
      </p:sp>
      <p:sp>
        <p:nvSpPr>
          <p:cNvPr id="7" name="TextBox 6">
            <a:extLst>
              <a:ext uri="{FF2B5EF4-FFF2-40B4-BE49-F238E27FC236}">
                <a16:creationId xmlns:a16="http://schemas.microsoft.com/office/drawing/2014/main" id="{BF4439A8-5A1E-EE90-9990-44644BB8A3E4}"/>
              </a:ext>
            </a:extLst>
          </p:cNvPr>
          <p:cNvSpPr txBox="1"/>
          <p:nvPr/>
        </p:nvSpPr>
        <p:spPr>
          <a:xfrm>
            <a:off x="3056400" y="4494600"/>
            <a:ext cx="2057400" cy="883800"/>
          </a:xfrm>
          <a:prstGeom prst="rect">
            <a:avLst/>
          </a:prstGeom>
          <a:noFill/>
          <a:ln w="0">
            <a:noFill/>
          </a:ln>
        </p:spPr>
        <p:txBody>
          <a:bodyPr lIns="90000" tIns="45000" rIns="90000" bIns="45000">
            <a:noAutofit/>
          </a:bodyPr>
          <a:lstStyle/>
          <a:p>
            <a:pPr algn="ctr"/>
            <a:r>
              <a:rPr lang="en-US" sz="1400" b="0" strike="noStrike" spc="-1">
                <a:latin typeface="Arial"/>
              </a:rPr>
              <a:t>Send the question and answer to api and get cognitive score</a:t>
            </a:r>
          </a:p>
        </p:txBody>
      </p:sp>
      <p:cxnSp>
        <p:nvCxnSpPr>
          <p:cNvPr id="8" name="Straight Arrow Connector 7">
            <a:extLst>
              <a:ext uri="{FF2B5EF4-FFF2-40B4-BE49-F238E27FC236}">
                <a16:creationId xmlns:a16="http://schemas.microsoft.com/office/drawing/2014/main" id="{D2984A77-92C8-CE3A-41CA-EBBEC2B83602}"/>
              </a:ext>
            </a:extLst>
          </p:cNvPr>
          <p:cNvCxnSpPr>
            <a:stCxn id="5" idx="3"/>
            <a:endCxn id="6" idx="1"/>
          </p:cNvCxnSpPr>
          <p:nvPr/>
        </p:nvCxnSpPr>
        <p:spPr>
          <a:xfrm>
            <a:off x="6942600" y="5180400"/>
            <a:ext cx="3200760" cy="360"/>
          </a:xfrm>
          <a:prstGeom prst="straightConnector1">
            <a:avLst/>
          </a:prstGeom>
          <a:ln w="0">
            <a:solidFill>
              <a:srgbClr val="3465A4"/>
            </a:solidFill>
            <a:tailEnd type="triangle" w="med" len="med"/>
          </a:ln>
        </p:spPr>
      </p:cxnSp>
      <p:cxnSp>
        <p:nvCxnSpPr>
          <p:cNvPr id="9" name="Straight Arrow Connector 8">
            <a:extLst>
              <a:ext uri="{FF2B5EF4-FFF2-40B4-BE49-F238E27FC236}">
                <a16:creationId xmlns:a16="http://schemas.microsoft.com/office/drawing/2014/main" id="{A74CCDF0-C929-732B-47DB-60929632602E}"/>
              </a:ext>
            </a:extLst>
          </p:cNvPr>
          <p:cNvCxnSpPr>
            <a:stCxn id="4" idx="3"/>
            <a:endCxn id="5" idx="1"/>
          </p:cNvCxnSpPr>
          <p:nvPr/>
        </p:nvCxnSpPr>
        <p:spPr>
          <a:xfrm>
            <a:off x="2827800" y="5180400"/>
            <a:ext cx="2514960" cy="360"/>
          </a:xfrm>
          <a:prstGeom prst="straightConnector1">
            <a:avLst/>
          </a:prstGeom>
          <a:ln w="0">
            <a:solidFill>
              <a:srgbClr val="3465A4"/>
            </a:solidFill>
            <a:tailEnd type="triangle" w="med" len="med"/>
          </a:ln>
        </p:spPr>
      </p:cxnSp>
      <p:sp>
        <p:nvSpPr>
          <p:cNvPr id="10" name="TextBox 9">
            <a:extLst>
              <a:ext uri="{FF2B5EF4-FFF2-40B4-BE49-F238E27FC236}">
                <a16:creationId xmlns:a16="http://schemas.microsoft.com/office/drawing/2014/main" id="{1CE6983D-6131-0C5F-B25B-CC11EB1AF684}"/>
              </a:ext>
            </a:extLst>
          </p:cNvPr>
          <p:cNvSpPr txBox="1"/>
          <p:nvPr/>
        </p:nvSpPr>
        <p:spPr>
          <a:xfrm>
            <a:off x="7628400" y="3899880"/>
            <a:ext cx="2057400" cy="1280520"/>
          </a:xfrm>
          <a:prstGeom prst="rect">
            <a:avLst/>
          </a:prstGeom>
          <a:noFill/>
          <a:ln w="0">
            <a:noFill/>
          </a:ln>
        </p:spPr>
        <p:txBody>
          <a:bodyPr lIns="90000" tIns="45000" rIns="90000" bIns="45000">
            <a:noAutofit/>
          </a:bodyPr>
          <a:lstStyle/>
          <a:p>
            <a:pPr algn="ctr"/>
            <a:r>
              <a:rPr lang="en-US" sz="1400" b="0" strike="noStrike" spc="-1" dirty="0">
                <a:latin typeface="Arial"/>
              </a:rPr>
              <a:t>Use BERT next sentence predictor and calculate the similarity with question and answer and generate score</a:t>
            </a:r>
          </a:p>
        </p:txBody>
      </p:sp>
    </p:spTree>
    <p:extLst>
      <p:ext uri="{BB962C8B-B14F-4D97-AF65-F5344CB8AC3E}">
        <p14:creationId xmlns:p14="http://schemas.microsoft.com/office/powerpoint/2010/main" val="429245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itle 1_1"/>
          <p:cNvSpPr txBox="1"/>
          <p:nvPr/>
        </p:nvSpPr>
        <p:spPr>
          <a:xfrm>
            <a:off x="838080" y="365040"/>
            <a:ext cx="10515240" cy="1280880"/>
          </a:xfrm>
          <a:prstGeom prst="rect">
            <a:avLst/>
          </a:prstGeom>
          <a:noFill/>
          <a:ln w="0">
            <a:noFill/>
          </a:ln>
        </p:spPr>
        <p:txBody>
          <a:bodyPr anchor="b">
            <a:noAutofit/>
          </a:bodyPr>
          <a:lstStyle/>
          <a:p>
            <a:r>
              <a:rPr lang="en-US" sz="4400" b="1" strike="noStrike" spc="-1" dirty="0">
                <a:solidFill>
                  <a:srgbClr val="1074BA"/>
                </a:solidFill>
                <a:latin typeface="Arial"/>
                <a:ea typeface="Times New Roman"/>
              </a:rPr>
              <a:t>Sequence Diagram</a:t>
            </a:r>
            <a:endParaRPr lang="en-US" sz="4400" b="0" strike="noStrike" spc="-1" dirty="0">
              <a:solidFill>
                <a:srgbClr val="000000"/>
              </a:solidFill>
              <a:latin typeface="Calibri"/>
            </a:endParaRPr>
          </a:p>
        </p:txBody>
      </p:sp>
      <p:pic>
        <p:nvPicPr>
          <p:cNvPr id="2" name="Image1">
            <a:extLst>
              <a:ext uri="{FF2B5EF4-FFF2-40B4-BE49-F238E27FC236}">
                <a16:creationId xmlns:a16="http://schemas.microsoft.com/office/drawing/2014/main" id="{76E41973-F557-E360-BB79-A23A52697A52}"/>
              </a:ext>
            </a:extLst>
          </p:cNvPr>
          <p:cNvPicPr>
            <a:picLocks noChangeAspect="1"/>
          </p:cNvPicPr>
          <p:nvPr/>
        </p:nvPicPr>
        <p:blipFill>
          <a:blip r:embed="rId2"/>
          <a:stretch>
            <a:fillRect/>
          </a:stretch>
        </p:blipFill>
        <p:spPr bwMode="auto">
          <a:xfrm>
            <a:off x="1222914" y="1775626"/>
            <a:ext cx="9323438" cy="4271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p:txBody>
          <a:bodyPr/>
          <a:lstStyle/>
          <a:p>
            <a:r>
              <a:rPr lang="en-US" dirty="0"/>
              <a:t>VR Application</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p:txBody>
          <a:bodyPr/>
          <a:lstStyle/>
          <a:p>
            <a:endParaRPr lang="en-US" dirty="0"/>
          </a:p>
        </p:txBody>
      </p:sp>
      <p:pic>
        <p:nvPicPr>
          <p:cNvPr id="5" name="Content Placeholder 4">
            <a:extLst>
              <a:ext uri="{FF2B5EF4-FFF2-40B4-BE49-F238E27FC236}">
                <a16:creationId xmlns:a16="http://schemas.microsoft.com/office/drawing/2014/main" id="{631C3454-FEEC-CC66-776B-1337C6CCD404}"/>
              </a:ext>
            </a:extLst>
          </p:cNvPr>
          <p:cNvPicPr>
            <a:picLocks noGrp="1"/>
          </p:cNvPicPr>
          <p:nvPr>
            <p:ph sz="half" idx="2"/>
          </p:nvPr>
        </p:nvPicPr>
        <p:blipFill>
          <a:blip r:embed="rId2">
            <a:alphaModFix amt="0"/>
          </a:blip>
          <a:stretch/>
        </p:blipFill>
        <p:spPr>
          <a:xfrm>
            <a:off x="6172200" y="2221898"/>
            <a:ext cx="5181600" cy="3558791"/>
          </a:xfrm>
          <a:prstGeom prst="rect">
            <a:avLst/>
          </a:prstGeom>
          <a:ln w="0">
            <a:noFill/>
          </a:ln>
        </p:spPr>
      </p:pic>
    </p:spTree>
    <p:extLst>
      <p:ext uri="{BB962C8B-B14F-4D97-AF65-F5344CB8AC3E}">
        <p14:creationId xmlns:p14="http://schemas.microsoft.com/office/powerpoint/2010/main" val="31167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98CF-83A9-CA15-96C3-FAE46FF6F934}"/>
              </a:ext>
            </a:extLst>
          </p:cNvPr>
          <p:cNvSpPr>
            <a:spLocks noGrp="1"/>
          </p:cNvSpPr>
          <p:nvPr>
            <p:ph type="title"/>
          </p:nvPr>
        </p:nvSpPr>
        <p:spPr/>
        <p:txBody>
          <a:bodyPr/>
          <a:lstStyle/>
          <a:p>
            <a:r>
              <a:rPr lang="en-US" dirty="0"/>
              <a:t>Rest API</a:t>
            </a:r>
          </a:p>
        </p:txBody>
      </p:sp>
      <p:sp>
        <p:nvSpPr>
          <p:cNvPr id="3" name="Text Placeholder 2">
            <a:extLst>
              <a:ext uri="{FF2B5EF4-FFF2-40B4-BE49-F238E27FC236}">
                <a16:creationId xmlns:a16="http://schemas.microsoft.com/office/drawing/2014/main" id="{E49C8846-8FAC-779A-1B90-62F22C457ADD}"/>
              </a:ext>
            </a:extLst>
          </p:cNvPr>
          <p:cNvSpPr>
            <a:spLocks noGrp="1"/>
          </p:cNvSpPr>
          <p:nvPr>
            <p:ph type="body" idx="1"/>
          </p:nvPr>
        </p:nvSpPr>
        <p:spPr/>
        <p:txBody>
          <a:bodyPr>
            <a:normAutofit fontScale="92500"/>
          </a:bodyPr>
          <a:lstStyle/>
          <a:p>
            <a:r>
              <a:rPr lang="en-US" dirty="0"/>
              <a:t>APIs are developed using Fast API</a:t>
            </a:r>
          </a:p>
        </p:txBody>
      </p:sp>
      <p:sp>
        <p:nvSpPr>
          <p:cNvPr id="4" name="Content Placeholder 3">
            <a:extLst>
              <a:ext uri="{FF2B5EF4-FFF2-40B4-BE49-F238E27FC236}">
                <a16:creationId xmlns:a16="http://schemas.microsoft.com/office/drawing/2014/main" id="{C496B101-0E7D-600F-76F6-9AF8A950905B}"/>
              </a:ext>
            </a:extLst>
          </p:cNvPr>
          <p:cNvSpPr>
            <a:spLocks noGrp="1"/>
          </p:cNvSpPr>
          <p:nvPr>
            <p:ph sz="half" idx="2"/>
          </p:nvPr>
        </p:nvSpPr>
        <p:spPr>
          <a:xfrm>
            <a:off x="839788" y="2505075"/>
            <a:ext cx="3761395" cy="3684588"/>
          </a:xfrm>
        </p:spPr>
        <p:txBody>
          <a:bodyPr/>
          <a:lstStyle/>
          <a:p>
            <a:r>
              <a:rPr lang="en-US" dirty="0"/>
              <a:t>API1: /questions</a:t>
            </a:r>
          </a:p>
          <a:p>
            <a:pPr marL="457200" lvl="1" indent="0">
              <a:buNone/>
            </a:pPr>
            <a:r>
              <a:rPr lang="en-US" sz="1600" dirty="0"/>
              <a:t>API to provide random questions</a:t>
            </a:r>
            <a:r>
              <a:rPr lang="en-US" dirty="0"/>
              <a:t> </a:t>
            </a:r>
          </a:p>
          <a:p>
            <a:r>
              <a:rPr lang="en-US" dirty="0"/>
              <a:t>API2: /answers</a:t>
            </a:r>
          </a:p>
          <a:p>
            <a:pPr marL="457200" lvl="1" indent="0">
              <a:buNone/>
            </a:pPr>
            <a:r>
              <a:rPr lang="en-US" sz="1600" dirty="0"/>
              <a:t>API to accept questions and answers and predict cognitive score</a:t>
            </a:r>
            <a:endParaRPr lang="en-US" dirty="0"/>
          </a:p>
        </p:txBody>
      </p:sp>
      <p:pic>
        <p:nvPicPr>
          <p:cNvPr id="8" name="Content Placeholder 7">
            <a:extLst>
              <a:ext uri="{FF2B5EF4-FFF2-40B4-BE49-F238E27FC236}">
                <a16:creationId xmlns:a16="http://schemas.microsoft.com/office/drawing/2014/main" id="{CBB1BF6D-D9ED-92B1-6E28-FF9EC1EF902E}"/>
              </a:ext>
            </a:extLst>
          </p:cNvPr>
          <p:cNvPicPr>
            <a:picLocks noGrp="1" noChangeAspect="1"/>
          </p:cNvPicPr>
          <p:nvPr>
            <p:ph sz="quarter" idx="4"/>
          </p:nvPr>
        </p:nvPicPr>
        <p:blipFill>
          <a:blip r:embed="rId2"/>
          <a:stretch>
            <a:fillRect/>
          </a:stretch>
        </p:blipFill>
        <p:spPr>
          <a:xfrm>
            <a:off x="4782765" y="2505074"/>
            <a:ext cx="7256299" cy="3496891"/>
          </a:xfrm>
        </p:spPr>
      </p:pic>
    </p:spTree>
    <p:extLst>
      <p:ext uri="{BB962C8B-B14F-4D97-AF65-F5344CB8AC3E}">
        <p14:creationId xmlns:p14="http://schemas.microsoft.com/office/powerpoint/2010/main" val="258094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98CF-83A9-CA15-96C3-FAE46FF6F934}"/>
              </a:ext>
            </a:extLst>
          </p:cNvPr>
          <p:cNvSpPr>
            <a:spLocks noGrp="1"/>
          </p:cNvSpPr>
          <p:nvPr>
            <p:ph type="title"/>
          </p:nvPr>
        </p:nvSpPr>
        <p:spPr/>
        <p:txBody>
          <a:bodyPr/>
          <a:lstStyle/>
          <a:p>
            <a:r>
              <a:rPr lang="en-US" dirty="0"/>
              <a:t>Model: BERT</a:t>
            </a:r>
          </a:p>
        </p:txBody>
      </p:sp>
      <p:sp>
        <p:nvSpPr>
          <p:cNvPr id="4" name="Content Placeholder 3">
            <a:extLst>
              <a:ext uri="{FF2B5EF4-FFF2-40B4-BE49-F238E27FC236}">
                <a16:creationId xmlns:a16="http://schemas.microsoft.com/office/drawing/2014/main" id="{C496B101-0E7D-600F-76F6-9AF8A950905B}"/>
              </a:ext>
            </a:extLst>
          </p:cNvPr>
          <p:cNvSpPr>
            <a:spLocks noGrp="1"/>
          </p:cNvSpPr>
          <p:nvPr>
            <p:ph sz="half" idx="2"/>
          </p:nvPr>
        </p:nvSpPr>
        <p:spPr>
          <a:xfrm>
            <a:off x="839788" y="1843593"/>
            <a:ext cx="4442331" cy="4401563"/>
          </a:xfrm>
        </p:spPr>
        <p:txBody>
          <a:bodyPr/>
          <a:lstStyle/>
          <a:p>
            <a:r>
              <a:rPr lang="en-US" b="0" dirty="0">
                <a:solidFill>
                  <a:srgbClr val="000000"/>
                </a:solidFill>
                <a:effectLst/>
                <a:latin typeface="Consolas" panose="020B0609020204030204" pitchFamily="49" charset="0"/>
              </a:rPr>
              <a:t>Class used –</a:t>
            </a:r>
            <a:r>
              <a:rPr lang="en-US" b="0" dirty="0" err="1">
                <a:solidFill>
                  <a:srgbClr val="000000"/>
                </a:solidFill>
                <a:effectLst/>
                <a:latin typeface="Consolas" panose="020B0609020204030204" pitchFamily="49" charset="0"/>
              </a:rPr>
              <a:t>BertForNextSentencePrediction</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Model name - </a:t>
            </a:r>
            <a:r>
              <a:rPr lang="en-US" b="0" dirty="0" err="1">
                <a:effectLst/>
                <a:latin typeface="Consolas" panose="020B0609020204030204" pitchFamily="49" charset="0"/>
              </a:rPr>
              <a:t>bert</a:t>
            </a:r>
            <a:r>
              <a:rPr lang="en-US" b="0" dirty="0">
                <a:effectLst/>
                <a:latin typeface="Consolas" panose="020B0609020204030204" pitchFamily="49" charset="0"/>
              </a:rPr>
              <a:t>-base-cased</a:t>
            </a:r>
          </a:p>
          <a:p>
            <a:r>
              <a:rPr lang="en-US" b="0" dirty="0">
                <a:solidFill>
                  <a:srgbClr val="000000"/>
                </a:solidFill>
                <a:effectLst/>
                <a:latin typeface="Consolas" panose="020B0609020204030204" pitchFamily="49" charset="0"/>
              </a:rPr>
              <a:t>Tokenizer – </a:t>
            </a:r>
            <a:r>
              <a:rPr lang="en-US" b="0" dirty="0" err="1">
                <a:solidFill>
                  <a:srgbClr val="000000"/>
                </a:solidFill>
                <a:effectLst/>
                <a:latin typeface="Consolas" panose="020B0609020204030204" pitchFamily="49" charset="0"/>
              </a:rPr>
              <a:t>BertTokenizer</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Accuracy of Model – 72.91%</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pPr marL="0" indent="0">
              <a:buNone/>
            </a:pPr>
            <a:endParaRPr lang="en-US" dirty="0"/>
          </a:p>
        </p:txBody>
      </p:sp>
      <p:pic>
        <p:nvPicPr>
          <p:cNvPr id="21" name="Content Placeholder 20">
            <a:extLst>
              <a:ext uri="{FF2B5EF4-FFF2-40B4-BE49-F238E27FC236}">
                <a16:creationId xmlns:a16="http://schemas.microsoft.com/office/drawing/2014/main" id="{DF63DD83-DCF3-6268-399A-FF17315BBC0A}"/>
              </a:ext>
            </a:extLst>
          </p:cNvPr>
          <p:cNvPicPr>
            <a:picLocks noGrp="1" noChangeAspect="1"/>
          </p:cNvPicPr>
          <p:nvPr>
            <p:ph sz="quarter" idx="4"/>
          </p:nvPr>
        </p:nvPicPr>
        <p:blipFill>
          <a:blip r:embed="rId2"/>
          <a:stretch>
            <a:fillRect/>
          </a:stretch>
        </p:blipFill>
        <p:spPr>
          <a:xfrm>
            <a:off x="5277255" y="2002157"/>
            <a:ext cx="6665859" cy="3630158"/>
          </a:xfrm>
        </p:spPr>
      </p:pic>
    </p:spTree>
    <p:extLst>
      <p:ext uri="{BB962C8B-B14F-4D97-AF65-F5344CB8AC3E}">
        <p14:creationId xmlns:p14="http://schemas.microsoft.com/office/powerpoint/2010/main" val="41393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0741-1FBB-3AFC-2F27-2D194B29ADA0}"/>
              </a:ext>
            </a:extLst>
          </p:cNvPr>
          <p:cNvSpPr>
            <a:spLocks noGrp="1"/>
          </p:cNvSpPr>
          <p:nvPr>
            <p:ph type="title"/>
          </p:nvPr>
        </p:nvSpPr>
        <p:spPr/>
        <p:txBody>
          <a:bodyPr/>
          <a:lstStyle/>
          <a:p>
            <a:r>
              <a:rPr lang="en-US" dirty="0"/>
              <a:t>GitHub Link</a:t>
            </a:r>
          </a:p>
        </p:txBody>
      </p:sp>
      <p:sp>
        <p:nvSpPr>
          <p:cNvPr id="3" name="Content Placeholder 1">
            <a:extLst>
              <a:ext uri="{FF2B5EF4-FFF2-40B4-BE49-F238E27FC236}">
                <a16:creationId xmlns:a16="http://schemas.microsoft.com/office/drawing/2014/main" id="{9E3C26CB-D2AA-55AA-9A40-7F512C75E154}"/>
              </a:ext>
            </a:extLst>
          </p:cNvPr>
          <p:cNvSpPr txBox="1">
            <a:spLocks/>
          </p:cNvSpPr>
          <p:nvPr/>
        </p:nvSpPr>
        <p:spPr>
          <a:xfrm>
            <a:off x="838200" y="1825625"/>
            <a:ext cx="9617687" cy="4351338"/>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2000" indent="-324000" algn="just">
              <a:spcBef>
                <a:spcPts val="1417"/>
              </a:spcBef>
              <a:buClr>
                <a:srgbClr val="000000"/>
              </a:buClr>
              <a:buSzPct val="45000"/>
              <a:buFont typeface="Wingdings" charset="2"/>
              <a:buChar char=""/>
            </a:pPr>
            <a:r>
              <a:rPr lang="en-US" dirty="0" err="1">
                <a:hlinkClick r:id="rId2"/>
              </a:rPr>
              <a:t>dinesh-umkc</a:t>
            </a:r>
            <a:r>
              <a:rPr lang="en-US" dirty="0">
                <a:hlinkClick r:id="rId2"/>
              </a:rPr>
              <a:t>/</a:t>
            </a:r>
            <a:r>
              <a:rPr lang="en-US" dirty="0" err="1">
                <a:hlinkClick r:id="rId2"/>
              </a:rPr>
              <a:t>elderlycare</a:t>
            </a:r>
            <a:r>
              <a:rPr lang="en-US" dirty="0">
                <a:hlinkClick r:id="rId2"/>
              </a:rPr>
              <a:t>: Hack-a-</a:t>
            </a:r>
            <a:r>
              <a:rPr lang="en-US" dirty="0" err="1">
                <a:hlinkClick r:id="rId2"/>
              </a:rPr>
              <a:t>roo</a:t>
            </a:r>
            <a:r>
              <a:rPr lang="en-US" dirty="0">
                <a:hlinkClick r:id="rId2"/>
              </a:rPr>
              <a:t> project for elderly care (github.com)</a:t>
            </a:r>
            <a:endParaRPr lang="en-US" spc="-1" dirty="0">
              <a:solidFill>
                <a:srgbClr val="000000"/>
              </a:solidFill>
              <a:latin typeface="Arial"/>
              <a:ea typeface="Times New Roman"/>
            </a:endParaRPr>
          </a:p>
        </p:txBody>
      </p:sp>
    </p:spTree>
    <p:extLst>
      <p:ext uri="{BB962C8B-B14F-4D97-AF65-F5344CB8AC3E}">
        <p14:creationId xmlns:p14="http://schemas.microsoft.com/office/powerpoint/2010/main" val="4219159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4121</TotalTime>
  <Words>250</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Helvetica</vt:lpstr>
      <vt:lpstr>Symbol</vt:lpstr>
      <vt:lpstr>Wingdings</vt:lpstr>
      <vt:lpstr>Office Theme</vt:lpstr>
      <vt:lpstr>PowerPoint Presentation</vt:lpstr>
      <vt:lpstr>Motivation and Significance</vt:lpstr>
      <vt:lpstr>Objective</vt:lpstr>
      <vt:lpstr>Solution Approach</vt:lpstr>
      <vt:lpstr>PowerPoint Presentation</vt:lpstr>
      <vt:lpstr>VR Application</vt:lpstr>
      <vt:lpstr>Rest API</vt:lpstr>
      <vt:lpstr>Model: BERT</vt:lpstr>
      <vt:lpstr>GitHub Link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Garnayak</dc:creator>
  <cp:lastModifiedBy>Dinesh Garnayak</cp:lastModifiedBy>
  <cp:revision>70</cp:revision>
  <dcterms:created xsi:type="dcterms:W3CDTF">2020-10-14T14:24:03Z</dcterms:created>
  <dcterms:modified xsi:type="dcterms:W3CDTF">2022-11-12T15:19:29Z</dcterms:modified>
</cp:coreProperties>
</file>