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2ED57-45CD-48DF-AB9D-360680812363}" v="8" dt="2023-12-03T12:01:06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FDA1-6BBA-40FC-A773-499D2E58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7053-9C1A-47AC-AC8E-68D0426F9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D264-3003-4C01-A446-A33AB9E5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1B46-C5BB-4DE3-8192-0AA7321B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8943-659C-42C5-9682-4795CD75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DA9D-C6EA-465B-985E-8D6CD4B4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AF6D6-2ABC-4EA5-8238-FB70EF18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6E4F-B1AE-425F-9D76-72F433AA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F1D1-5E1A-4DC0-97B0-741F7CC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3E9A-CAB4-4B8D-A763-E980A5D8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F8ECF-023F-4DD5-9E46-AEA75A4F1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8EE3-8F24-4DE8-9B68-8A896C1CA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4DC4-FC8D-4398-935F-C2089BD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4D1B-F2B4-412C-93EA-E738B12E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D9F3-89C9-423B-AFCD-2D315842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DC02-9FC9-4635-99F4-215202FE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E97-792D-47DE-A665-01F59D7A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3F73-581B-4D89-95AB-DDB4D60C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42C1-7AFC-426F-947A-989ABBFA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2C8E-699D-436C-898C-587C384F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0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AA88-F0B4-488A-A0FB-C515B03F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22AD8-A45C-4477-94BB-9502B514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CDBB-3A5E-4CFB-B71A-4DD8417B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DF48-515A-4CB2-971D-D6EDDD5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0597-FF7B-44DC-8C13-05CE7E1B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B5B7-1463-40EB-A5C1-526E2BFD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5F79-5D0B-4A72-B43E-62B6CF1B6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3A0A2-6BCE-4D43-AF9B-918D45AD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9118D-7811-4C44-9851-9910FEDF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5695C-589E-4B97-A84B-80E2FE77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9715-F1C2-4ED0-AC2E-28505C42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4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9194-C7E3-4076-9F79-906EA80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1690D-CB87-48F2-9302-DB49161C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399DF-C977-4EB9-A9F0-4FE2144A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A154-27D8-44EA-82B2-AF7847D27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E9F2-D56C-4002-ACE2-1E8A3A24F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5AD52-58A7-49C9-9B5D-EFB8C80A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32305-F0EC-40CF-979B-C303C33A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E1980-2718-45E8-85BA-3BB30D8E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ACA0-2301-4957-BE3D-57F1FCFC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90CED-E730-4682-9324-C7C5827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D4703-7F26-47D1-B981-0219D7FF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DC0F-BC51-4DF7-B54B-4F12B07F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0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F31DC-82FF-4928-89CB-CA4DBF7B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B3129-72B8-4663-8E94-F9CA6007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019F6-9733-4E56-BD74-39E0863B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3657-0530-4D68-8D2C-CBD56183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B6C0-D15E-4EF9-91D9-CF45D452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8E979-5595-405A-9AF8-317FE559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BB15-616E-4D0B-ABD2-F6A68703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1811-325B-43B4-9227-D0754DD0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2F48-1CFB-40EC-A338-7764ACFE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8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AE9A-3FDE-409B-945B-D5E52A26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B67B2-2754-4F2B-8BCD-E08D49DF4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7F30C-D1CC-4B7C-AA0C-C9FBC06C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AB45-A6D6-4448-863F-F80FEC06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AC199-BE4E-46D2-A096-D0BAA594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0D90-F85A-4FFC-A8C6-2F6F397F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5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988E0-04DD-452C-A907-DA1F1690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3272-112B-457E-8840-9102098C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16EC-3CCC-4994-99EF-77CB36677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E623-FA31-408A-B724-64ADC2EA096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22A0-F8EF-4574-8F22-2EE371580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471B-B247-4065-9F85-148D1308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E92E-A778-46E9-B6CA-637241997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1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0AC5-F379-4078-967E-7847A74B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2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Ripik.AI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HackFest</a:t>
            </a:r>
            <a:r>
              <a:rPr lang="en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: Unleashing AI Potential</a:t>
            </a:r>
            <a:br>
              <a:rPr lang="en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67F5-B240-42D5-B793-8F2282A8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87"/>
            <a:ext cx="10515600" cy="1791575"/>
          </a:xfrm>
        </p:spPr>
        <p:txBody>
          <a:bodyPr>
            <a:normAutofit/>
          </a:bodyPr>
          <a:lstStyle/>
          <a:p>
            <a:pPr algn="r"/>
            <a:r>
              <a:rPr lang="en-IN" sz="2000" dirty="0"/>
              <a:t>Presented By </a:t>
            </a:r>
          </a:p>
          <a:p>
            <a:pPr algn="r"/>
            <a:r>
              <a:rPr lang="en-IN" sz="2000" dirty="0"/>
              <a:t>S Dinesh </a:t>
            </a:r>
            <a:r>
              <a:rPr lang="en-IN" sz="2000" dirty="0" err="1"/>
              <a:t>sai</a:t>
            </a:r>
            <a:r>
              <a:rPr lang="en-IN" sz="2000" dirty="0"/>
              <a:t> Kumar</a:t>
            </a:r>
          </a:p>
          <a:p>
            <a:pPr algn="r"/>
            <a:r>
              <a:rPr lang="en-IN" sz="2000" dirty="0"/>
              <a:t>+917675079919</a:t>
            </a:r>
          </a:p>
          <a:p>
            <a:pPr algn="r"/>
            <a:r>
              <a:rPr lang="en-IN" sz="2000" dirty="0"/>
              <a:t>Saragadam.dinesh@gmail.com</a:t>
            </a:r>
          </a:p>
        </p:txBody>
      </p:sp>
    </p:spTree>
    <p:extLst>
      <p:ext uri="{BB962C8B-B14F-4D97-AF65-F5344CB8AC3E}">
        <p14:creationId xmlns:p14="http://schemas.microsoft.com/office/powerpoint/2010/main" val="249107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D69C-6BDF-414B-9A30-D36BC842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00F8-D06B-4119-A115-69C78646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Using data augmentations I converted 7200 images to 108000 images which were then used to create 2 </a:t>
            </a:r>
            <a:r>
              <a:rPr lang="en-IN" dirty="0" err="1"/>
              <a:t>efficientnet</a:t>
            </a:r>
            <a:r>
              <a:rPr lang="en-IN" dirty="0"/>
              <a:t> models ,one from original and other from augmentations , for these two models combined them by updating the last layer of the </a:t>
            </a:r>
            <a:r>
              <a:rPr lang="en-IN" dirty="0" err="1"/>
              <a:t>efficientnets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26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5F95A6-5D52-4A09-88E7-22F30C236884}"/>
              </a:ext>
            </a:extLst>
          </p:cNvPr>
          <p:cNvSpPr/>
          <p:nvPr/>
        </p:nvSpPr>
        <p:spPr>
          <a:xfrm>
            <a:off x="1605064" y="787940"/>
            <a:ext cx="3151762" cy="7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EFFICIENTNET – ORIGINAL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1F6E3-5A28-4E99-928A-C9D1E3CD0A63}"/>
              </a:ext>
            </a:extLst>
          </p:cNvPr>
          <p:cNvSpPr/>
          <p:nvPr/>
        </p:nvSpPr>
        <p:spPr>
          <a:xfrm>
            <a:off x="1605064" y="4781145"/>
            <a:ext cx="3151762" cy="7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EFFICIENTNET – AUGMENTATIONS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445957-1987-4811-857A-5C2B37FDDDA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56826" y="1143000"/>
            <a:ext cx="2159540" cy="2069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D26A51-C175-4573-9782-B37D87FCFC3E}"/>
              </a:ext>
            </a:extLst>
          </p:cNvPr>
          <p:cNvSpPr/>
          <p:nvPr/>
        </p:nvSpPr>
        <p:spPr>
          <a:xfrm>
            <a:off x="6916366" y="2857500"/>
            <a:ext cx="3151762" cy="7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FINETUNED MODEL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E6F454-1809-425C-8AD5-86674B376F7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756826" y="3212560"/>
            <a:ext cx="2159540" cy="1923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68E778-239D-41E9-B14E-0F248DBC6AEB}"/>
              </a:ext>
            </a:extLst>
          </p:cNvPr>
          <p:cNvSpPr txBox="1"/>
          <p:nvPr/>
        </p:nvSpPr>
        <p:spPr>
          <a:xfrm>
            <a:off x="4844375" y="773668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81% 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D11D3-9CA0-44EF-A8E4-618F17320E0B}"/>
              </a:ext>
            </a:extLst>
          </p:cNvPr>
          <p:cNvSpPr txBox="1"/>
          <p:nvPr/>
        </p:nvSpPr>
        <p:spPr>
          <a:xfrm>
            <a:off x="4844375" y="5136205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80%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3B23E-124F-4AFA-A949-B5A7F4042798}"/>
              </a:ext>
            </a:extLst>
          </p:cNvPr>
          <p:cNvSpPr txBox="1"/>
          <p:nvPr/>
        </p:nvSpPr>
        <p:spPr>
          <a:xfrm>
            <a:off x="7749702" y="2488168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90% ACCURACY</a:t>
            </a:r>
          </a:p>
        </p:txBody>
      </p:sp>
    </p:spTree>
    <p:extLst>
      <p:ext uri="{BB962C8B-B14F-4D97-AF65-F5344CB8AC3E}">
        <p14:creationId xmlns:p14="http://schemas.microsoft.com/office/powerpoint/2010/main" val="410255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CD3AF-E31F-4A61-ADDC-97E9AE81D066}"/>
              </a:ext>
            </a:extLst>
          </p:cNvPr>
          <p:cNvSpPr/>
          <p:nvPr/>
        </p:nvSpPr>
        <p:spPr>
          <a:xfrm>
            <a:off x="4396901" y="214008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ORIGINAL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093FB-CBA0-439E-AF08-D6F318C2A0C3}"/>
              </a:ext>
            </a:extLst>
          </p:cNvPr>
          <p:cNvSpPr/>
          <p:nvPr/>
        </p:nvSpPr>
        <p:spPr>
          <a:xfrm>
            <a:off x="1348901" y="1650459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ORIGINAL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A28F2-3C98-4F68-8B69-B78E766B125B}"/>
              </a:ext>
            </a:extLst>
          </p:cNvPr>
          <p:cNvSpPr/>
          <p:nvPr/>
        </p:nvSpPr>
        <p:spPr>
          <a:xfrm>
            <a:off x="7642697" y="1650459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AUGMENTATIONS + ORIGINAL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85634-5A12-40D6-B227-512C6CF5A3AD}"/>
              </a:ext>
            </a:extLst>
          </p:cNvPr>
          <p:cNvSpPr/>
          <p:nvPr/>
        </p:nvSpPr>
        <p:spPr>
          <a:xfrm>
            <a:off x="1306748" y="2921542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C92BF-42F0-48AF-9F11-CA98788F8085}"/>
              </a:ext>
            </a:extLst>
          </p:cNvPr>
          <p:cNvSpPr/>
          <p:nvPr/>
        </p:nvSpPr>
        <p:spPr>
          <a:xfrm>
            <a:off x="5765258" y="2962072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6A9104-F817-4E72-82C7-D2B8017B6450}"/>
              </a:ext>
            </a:extLst>
          </p:cNvPr>
          <p:cNvSpPr/>
          <p:nvPr/>
        </p:nvSpPr>
        <p:spPr>
          <a:xfrm>
            <a:off x="9666052" y="2962072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95058-90E6-4AAE-8F72-3EF08089C965}"/>
              </a:ext>
            </a:extLst>
          </p:cNvPr>
          <p:cNvSpPr/>
          <p:nvPr/>
        </p:nvSpPr>
        <p:spPr>
          <a:xfrm>
            <a:off x="1348901" y="4166682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EFFICIENTNETB0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3A5A7-9E25-4B5A-A209-7896E1E8F89B}"/>
              </a:ext>
            </a:extLst>
          </p:cNvPr>
          <p:cNvSpPr/>
          <p:nvPr/>
        </p:nvSpPr>
        <p:spPr>
          <a:xfrm>
            <a:off x="5765258" y="4166682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EFFICIENTNETB0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BED32E-E030-4B9C-A993-6E1902BAF970}"/>
              </a:ext>
            </a:extLst>
          </p:cNvPr>
          <p:cNvSpPr/>
          <p:nvPr/>
        </p:nvSpPr>
        <p:spPr>
          <a:xfrm>
            <a:off x="3660842" y="5807414"/>
            <a:ext cx="235409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FINETUNED MODEL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14F8B8-EC34-4DAB-ACCD-86009B26A41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643008" y="-280482"/>
            <a:ext cx="813881" cy="3048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A0D2C22-82A7-40C7-98D9-C9D63601411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789906" y="-379380"/>
            <a:ext cx="813881" cy="3245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064B2C-DBD9-4A83-87F2-FEC7BF56C5E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536504" y="1678831"/>
            <a:ext cx="689043" cy="1877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0AC0FE8-22ED-4E45-9DA1-1F9A651C8DC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486900" y="1605872"/>
            <a:ext cx="689043" cy="2023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3C3D41-150F-46B3-B2B5-A2C510FE18E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83795" y="3544112"/>
            <a:ext cx="42153" cy="6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B02C08-FAB8-4BB4-AED2-F8A9EE2EA21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483795" y="2273029"/>
            <a:ext cx="42153" cy="64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60C37A-EC91-4644-B98F-EA2C3F9C369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942305" y="3584642"/>
            <a:ext cx="0" cy="58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40BC3C0-3CDB-4315-95F9-DEC7150609F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3172837" y="4142362"/>
            <a:ext cx="1018162" cy="2311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EDD5627-C007-4CF0-84EB-5FFF3A61799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5381016" y="4246125"/>
            <a:ext cx="1018162" cy="2104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E83A3DA-3CFC-42EF-8EC3-7926D401344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6729108" y="1693423"/>
            <a:ext cx="2222772" cy="6005210"/>
          </a:xfrm>
          <a:prstGeom prst="bentConnector3">
            <a:avLst>
              <a:gd name="adj1" fmla="val 89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A66C77-8A00-4993-BF52-D927BA5246AD}"/>
              </a:ext>
            </a:extLst>
          </p:cNvPr>
          <p:cNvSpPr txBox="1"/>
          <p:nvPr/>
        </p:nvSpPr>
        <p:spPr>
          <a:xfrm>
            <a:off x="1821992" y="130139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7200 images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63A4F-D21D-44DE-810A-EFF3C6CFCA22}"/>
              </a:ext>
            </a:extLst>
          </p:cNvPr>
          <p:cNvSpPr txBox="1"/>
          <p:nvPr/>
        </p:nvSpPr>
        <p:spPr>
          <a:xfrm>
            <a:off x="8042510" y="127239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108000 images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697ECB-9A92-4A7B-8904-2C2B97BF9568}"/>
              </a:ext>
            </a:extLst>
          </p:cNvPr>
          <p:cNvSpPr txBox="1"/>
          <p:nvPr/>
        </p:nvSpPr>
        <p:spPr>
          <a:xfrm>
            <a:off x="6095999" y="2552210"/>
            <a:ext cx="18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64% random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AC878-6FAA-4B68-91F7-A6E5EBCFF410}"/>
              </a:ext>
            </a:extLst>
          </p:cNvPr>
          <p:cNvSpPr txBox="1"/>
          <p:nvPr/>
        </p:nvSpPr>
        <p:spPr>
          <a:xfrm>
            <a:off x="9844859" y="2583208"/>
            <a:ext cx="18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14% random data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EA8429-FAF6-44D2-AD6B-9EAC2006BED6}"/>
              </a:ext>
            </a:extLst>
          </p:cNvPr>
          <p:cNvSpPr txBox="1"/>
          <p:nvPr/>
        </p:nvSpPr>
        <p:spPr>
          <a:xfrm>
            <a:off x="1550218" y="2507404"/>
            <a:ext cx="19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100% random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4F5416-FF5F-4E65-8ECD-1C8FB99E0F0A}"/>
              </a:ext>
            </a:extLst>
          </p:cNvPr>
          <p:cNvSpPr txBox="1"/>
          <p:nvPr/>
        </p:nvSpPr>
        <p:spPr>
          <a:xfrm>
            <a:off x="1505033" y="3797349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80% Accuracy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3C7F-5048-4BC4-B18E-EA50BC8BE243}"/>
              </a:ext>
            </a:extLst>
          </p:cNvPr>
          <p:cNvSpPr txBox="1"/>
          <p:nvPr/>
        </p:nvSpPr>
        <p:spPr>
          <a:xfrm>
            <a:off x="6273868" y="3797349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83% Accuracy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534F4B-D4DA-4CF3-AA2F-57E51D741FA1}"/>
              </a:ext>
            </a:extLst>
          </p:cNvPr>
          <p:cNvSpPr txBox="1"/>
          <p:nvPr/>
        </p:nvSpPr>
        <p:spPr>
          <a:xfrm>
            <a:off x="4017232" y="5437611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90% Accuracy</a:t>
            </a:r>
          </a:p>
        </p:txBody>
      </p:sp>
    </p:spTree>
    <p:extLst>
      <p:ext uri="{BB962C8B-B14F-4D97-AF65-F5344CB8AC3E}">
        <p14:creationId xmlns:p14="http://schemas.microsoft.com/office/powerpoint/2010/main" val="210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37555D-AAD8-4D8E-9B44-0E4A1B94EFC7}"/>
              </a:ext>
            </a:extLst>
          </p:cNvPr>
          <p:cNvSpPr/>
          <p:nvPr/>
        </p:nvSpPr>
        <p:spPr>
          <a:xfrm>
            <a:off x="4677747" y="1371601"/>
            <a:ext cx="283650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AUGMENTATIONS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5EB7F-5633-498D-8746-82FDB1D19524}"/>
              </a:ext>
            </a:extLst>
          </p:cNvPr>
          <p:cNvSpPr/>
          <p:nvPr/>
        </p:nvSpPr>
        <p:spPr>
          <a:xfrm>
            <a:off x="8515739" y="1371601"/>
            <a:ext cx="283650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108000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10A90-4A4D-42B7-9B97-786D1966421B}"/>
              </a:ext>
            </a:extLst>
          </p:cNvPr>
          <p:cNvSpPr/>
          <p:nvPr/>
        </p:nvSpPr>
        <p:spPr>
          <a:xfrm>
            <a:off x="1091682" y="1371601"/>
            <a:ext cx="283650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7200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63C2A-CAB7-4A48-9D91-F44B212160D1}"/>
              </a:ext>
            </a:extLst>
          </p:cNvPr>
          <p:cNvSpPr/>
          <p:nvPr/>
        </p:nvSpPr>
        <p:spPr>
          <a:xfrm>
            <a:off x="4604657" y="2369976"/>
            <a:ext cx="2982686" cy="430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 </a:t>
            </a:r>
            <a:r>
              <a:rPr lang="en-IN" sz="1200" b="1" dirty="0" err="1"/>
              <a:t>A.Resize</a:t>
            </a:r>
            <a:r>
              <a:rPr lang="en-IN" sz="1200" b="1" dirty="0"/>
              <a:t>(width=512, height=512),</a:t>
            </a:r>
          </a:p>
          <a:p>
            <a:pPr algn="ctr"/>
            <a:r>
              <a:rPr lang="en-IN" sz="1200" b="1" dirty="0"/>
              <a:t>  </a:t>
            </a:r>
            <a:r>
              <a:rPr lang="en-IN" sz="1200" b="1" dirty="0" err="1"/>
              <a:t>A.Flip</a:t>
            </a:r>
            <a:r>
              <a:rPr lang="en-IN" sz="1200" b="1" dirty="0"/>
              <a:t>(p=0.5), 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A.Transpose</a:t>
            </a:r>
            <a:r>
              <a:rPr lang="en-IN" sz="1200" b="1" dirty="0"/>
              <a:t>(p=0.5), 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A.RandomBrightnessContrast</a:t>
            </a:r>
            <a:r>
              <a:rPr lang="en-IN" sz="1200" b="1" dirty="0"/>
              <a:t>(p=0.2), 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A.MedianBlur</a:t>
            </a:r>
            <a:r>
              <a:rPr lang="en-IN" sz="1200" b="1" dirty="0"/>
              <a:t>(</a:t>
            </a:r>
            <a:r>
              <a:rPr lang="en-IN" sz="1200" b="1" dirty="0" err="1"/>
              <a:t>blur_limit</a:t>
            </a:r>
            <a:r>
              <a:rPr lang="en-IN" sz="1200" b="1" dirty="0"/>
              <a:t>=3, p=0.1),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A.MotionBlur</a:t>
            </a:r>
            <a:r>
              <a:rPr lang="en-IN" sz="1200" b="1" dirty="0"/>
              <a:t>(p=0.2),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A.GaussNoise</a:t>
            </a:r>
            <a:r>
              <a:rPr lang="en-IN" sz="1200" b="1" dirty="0"/>
              <a:t>(p=0.1),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A.OpticalDistortion</a:t>
            </a:r>
            <a:r>
              <a:rPr lang="en-IN" sz="1200" b="1" dirty="0"/>
              <a:t>(p=0.3),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A.GridDistortion</a:t>
            </a:r>
            <a:r>
              <a:rPr lang="en-IN" sz="1200" b="1" dirty="0"/>
              <a:t>(p=0.1),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A.ElasticTransform</a:t>
            </a:r>
            <a:r>
              <a:rPr lang="en-IN" sz="1200" b="1" dirty="0"/>
              <a:t>(p=0.1, alpha=120, sigma=120 * 0.05, </a:t>
            </a:r>
            <a:r>
              <a:rPr lang="en-IN" sz="1200" b="1" dirty="0" err="1"/>
              <a:t>alpha_affine</a:t>
            </a:r>
            <a:r>
              <a:rPr lang="en-IN" sz="1200" b="1" dirty="0"/>
              <a:t>=120 * 0.03),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A.HueSaturationValue</a:t>
            </a:r>
            <a:r>
              <a:rPr lang="en-IN" sz="1200" b="1" dirty="0"/>
              <a:t>(p=0.3),</a:t>
            </a:r>
          </a:p>
          <a:p>
            <a:pPr algn="ctr"/>
            <a:r>
              <a:rPr lang="en-IN" sz="1200" b="1" dirty="0"/>
              <a:t>    A.CLAHE(p=0.1),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A.ShiftScaleRotate</a:t>
            </a:r>
            <a:r>
              <a:rPr lang="en-IN" sz="1200" b="1" dirty="0"/>
              <a:t>(</a:t>
            </a:r>
            <a:r>
              <a:rPr lang="en-IN" sz="1200" b="1" dirty="0" err="1"/>
              <a:t>shift_limit</a:t>
            </a:r>
            <a:r>
              <a:rPr lang="en-IN" sz="1200" b="1" dirty="0"/>
              <a:t>=0.0625, </a:t>
            </a:r>
            <a:r>
              <a:rPr lang="en-IN" sz="1200" b="1" dirty="0" err="1"/>
              <a:t>scale_limit</a:t>
            </a:r>
            <a:r>
              <a:rPr lang="en-IN" sz="1200" b="1" dirty="0"/>
              <a:t>=0.2, </a:t>
            </a:r>
            <a:r>
              <a:rPr lang="en-IN" sz="1200" b="1" dirty="0" err="1"/>
              <a:t>rotate_limit</a:t>
            </a:r>
            <a:r>
              <a:rPr lang="en-IN" sz="1200" b="1" dirty="0"/>
              <a:t>=45, p=0.5),</a:t>
            </a:r>
          </a:p>
          <a:p>
            <a:pPr algn="ctr"/>
            <a:r>
              <a:rPr lang="en-IN" sz="1200" b="1" dirty="0"/>
              <a:t>    </a:t>
            </a:r>
            <a:r>
              <a:rPr lang="en-IN" sz="1200" b="1" dirty="0" err="1"/>
              <a:t>A.CoarseDropout</a:t>
            </a:r>
            <a:r>
              <a:rPr lang="en-IN" sz="1200" b="1" dirty="0"/>
              <a:t>(p=0.5)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611C36C-69D6-44F7-A97A-7B7D6B9827D6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>
            <a:off x="3928189" y="1782148"/>
            <a:ext cx="7495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A226A75-9669-495B-9ED4-13E8D8DC352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>
            <a:off x="7514253" y="1782148"/>
            <a:ext cx="10014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331B90-9A0F-422A-9F83-ED617ADCBE4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6007360" y="2281335"/>
            <a:ext cx="1772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5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Ripik.AI HackFest: Unleashing AI Potential  </vt:lpstr>
      <vt:lpstr>Index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saragadam dinesh</dc:creator>
  <cp:lastModifiedBy>saragadam dinesh</cp:lastModifiedBy>
  <cp:revision>6</cp:revision>
  <dcterms:created xsi:type="dcterms:W3CDTF">2023-12-03T10:45:24Z</dcterms:created>
  <dcterms:modified xsi:type="dcterms:W3CDTF">2023-12-03T12:04:46Z</dcterms:modified>
</cp:coreProperties>
</file>