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139372-DB74-49F7-83EC-3FA9471566C4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4813041-8171-41E7-9B00-0BC6E2C3A126}">
      <dgm:prSet phldrT="[Text]"/>
      <dgm:spPr/>
      <dgm:t>
        <a:bodyPr/>
        <a:lstStyle/>
        <a:p>
          <a:r>
            <a:rPr lang="en-CA" dirty="0"/>
            <a:t>EC2 Autoscaling </a:t>
          </a:r>
          <a:r>
            <a:rPr lang="en-CA" dirty="0">
              <a:sym typeface="Wingdings" panose="05000000000000000000" pitchFamily="2" charset="2"/>
            </a:rPr>
            <a:t></a:t>
          </a:r>
          <a:r>
            <a:rPr lang="en-CA" dirty="0"/>
            <a:t> For Scalability and optimization depends on the load</a:t>
          </a:r>
        </a:p>
      </dgm:t>
    </dgm:pt>
    <dgm:pt modelId="{85DF84C6-1771-48B4-A1AB-D7824547AE82}" type="parTrans" cxnId="{B7D0F16C-9C7E-456D-B3A7-B50727B6E753}">
      <dgm:prSet/>
      <dgm:spPr/>
      <dgm:t>
        <a:bodyPr/>
        <a:lstStyle/>
        <a:p>
          <a:endParaRPr lang="en-CA"/>
        </a:p>
      </dgm:t>
    </dgm:pt>
    <dgm:pt modelId="{A324FBD0-7CC7-4EA4-88B5-5413787D046A}" type="sibTrans" cxnId="{B7D0F16C-9C7E-456D-B3A7-B50727B6E753}">
      <dgm:prSet/>
      <dgm:spPr/>
      <dgm:t>
        <a:bodyPr/>
        <a:lstStyle/>
        <a:p>
          <a:endParaRPr lang="en-CA"/>
        </a:p>
      </dgm:t>
    </dgm:pt>
    <dgm:pt modelId="{E6E778D0-BDAD-4320-88A3-F3A5D4087A56}">
      <dgm:prSet phldrT="[Text]" custT="1"/>
      <dgm:spPr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11430" tIns="11430" rIns="11430" bIns="1143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2</a:t>
          </a:r>
        </a:p>
      </dgm:t>
    </dgm:pt>
    <dgm:pt modelId="{F56059F1-6EA6-4F42-8947-9C1A920923EC}" type="parTrans" cxnId="{7F0DC07E-F574-4746-AE36-910A47A71F9F}">
      <dgm:prSet/>
      <dgm:spPr/>
      <dgm:t>
        <a:bodyPr/>
        <a:lstStyle/>
        <a:p>
          <a:endParaRPr lang="en-CA"/>
        </a:p>
      </dgm:t>
    </dgm:pt>
    <dgm:pt modelId="{629ECCFD-D680-46E9-9606-D927916B601B}" type="sibTrans" cxnId="{7F0DC07E-F574-4746-AE36-910A47A71F9F}">
      <dgm:prSet/>
      <dgm:spPr/>
      <dgm:t>
        <a:bodyPr/>
        <a:lstStyle/>
        <a:p>
          <a:endParaRPr lang="en-CA"/>
        </a:p>
      </dgm:t>
    </dgm:pt>
    <dgm:pt modelId="{9A2CE4C1-1014-4F35-936F-9DD364F44BEA}">
      <dgm:prSet phldrT="[Text]"/>
      <dgm:spPr/>
      <dgm:t>
        <a:bodyPr/>
        <a:lstStyle/>
        <a:p>
          <a:r>
            <a:rPr lang="en-CA" dirty="0"/>
            <a:t>Application load balancers </a:t>
          </a:r>
          <a:r>
            <a:rPr lang="en-CA" dirty="0">
              <a:sym typeface="Wingdings" panose="05000000000000000000" pitchFamily="2" charset="2"/>
            </a:rPr>
            <a:t></a:t>
          </a:r>
          <a:r>
            <a:rPr lang="en-CA" dirty="0"/>
            <a:t> </a:t>
          </a:r>
          <a:r>
            <a:rPr lang="en-US" dirty="0"/>
            <a:t>Load sharing across the vm’s and high availability within region</a:t>
          </a:r>
          <a:endParaRPr lang="en-CA" dirty="0"/>
        </a:p>
      </dgm:t>
    </dgm:pt>
    <dgm:pt modelId="{7647E437-6B96-44EE-944C-42CBBCF56A66}" type="parTrans" cxnId="{491C457A-400D-4A0B-A0D9-28DBC4B2D2D1}">
      <dgm:prSet/>
      <dgm:spPr/>
      <dgm:t>
        <a:bodyPr/>
        <a:lstStyle/>
        <a:p>
          <a:endParaRPr lang="en-CA"/>
        </a:p>
      </dgm:t>
    </dgm:pt>
    <dgm:pt modelId="{4F8E04C2-DA5A-4FE8-A6F7-3055C68F23B1}" type="sibTrans" cxnId="{491C457A-400D-4A0B-A0D9-28DBC4B2D2D1}">
      <dgm:prSet/>
      <dgm:spPr/>
      <dgm:t>
        <a:bodyPr/>
        <a:lstStyle/>
        <a:p>
          <a:endParaRPr lang="en-CA"/>
        </a:p>
      </dgm:t>
    </dgm:pt>
    <dgm:pt modelId="{1335DD80-1BC6-4CED-A4BF-71DAF2850DF5}">
      <dgm:prSet phldrT="[Text]" custT="1"/>
      <dgm:spPr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11430" tIns="11430" rIns="11430" bIns="1143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3</a:t>
          </a:r>
        </a:p>
      </dgm:t>
    </dgm:pt>
    <dgm:pt modelId="{A4A904C5-B83E-4012-BC21-DA93647B3657}" type="parTrans" cxnId="{27826258-4E8B-48B1-AF26-49DA9936577C}">
      <dgm:prSet/>
      <dgm:spPr/>
      <dgm:t>
        <a:bodyPr/>
        <a:lstStyle/>
        <a:p>
          <a:endParaRPr lang="en-CA"/>
        </a:p>
      </dgm:t>
    </dgm:pt>
    <dgm:pt modelId="{AC74D8B0-CAA3-45CB-BAC8-C651197E02AF}" type="sibTrans" cxnId="{27826258-4E8B-48B1-AF26-49DA9936577C}">
      <dgm:prSet/>
      <dgm:spPr/>
      <dgm:t>
        <a:bodyPr/>
        <a:lstStyle/>
        <a:p>
          <a:endParaRPr lang="en-CA"/>
        </a:p>
      </dgm:t>
    </dgm:pt>
    <dgm:pt modelId="{0F0CB528-3563-4EB4-8906-C4EEBC4ACCB1}">
      <dgm:prSet phldrT="[Text]" custT="1"/>
      <dgm:spPr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11430" tIns="11430" rIns="11430" bIns="1143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4</a:t>
          </a:r>
        </a:p>
      </dgm:t>
    </dgm:pt>
    <dgm:pt modelId="{E60C114C-B9F0-4B38-944B-EC4F7E0D0F20}" type="parTrans" cxnId="{CA5B3B82-63DC-4049-805F-B7B964B2A242}">
      <dgm:prSet/>
      <dgm:spPr/>
      <dgm:t>
        <a:bodyPr/>
        <a:lstStyle/>
        <a:p>
          <a:endParaRPr lang="en-CA"/>
        </a:p>
      </dgm:t>
    </dgm:pt>
    <dgm:pt modelId="{00682051-754D-4EFA-808F-52F2D7DC9803}" type="sibTrans" cxnId="{CA5B3B82-63DC-4049-805F-B7B964B2A242}">
      <dgm:prSet/>
      <dgm:spPr/>
      <dgm:t>
        <a:bodyPr/>
        <a:lstStyle/>
        <a:p>
          <a:endParaRPr lang="en-CA"/>
        </a:p>
      </dgm:t>
    </dgm:pt>
    <dgm:pt modelId="{19A9CDF7-BCC0-43A4-95C8-DAE262212343}">
      <dgm:prSet phldrT="[Text]" custT="1"/>
      <dgm:spPr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11430" tIns="11430" rIns="11430" bIns="1143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5</a:t>
          </a:r>
        </a:p>
      </dgm:t>
    </dgm:pt>
    <dgm:pt modelId="{BECF78EA-2554-47ED-A9D9-A43EE8035C0C}" type="parTrans" cxnId="{095A759B-FC98-45C9-B4ED-C59CF9AFE5BF}">
      <dgm:prSet/>
      <dgm:spPr/>
      <dgm:t>
        <a:bodyPr/>
        <a:lstStyle/>
        <a:p>
          <a:endParaRPr lang="en-CA"/>
        </a:p>
      </dgm:t>
    </dgm:pt>
    <dgm:pt modelId="{D5C169C7-81E1-44A2-8F71-80AEF401DD67}" type="sibTrans" cxnId="{095A759B-FC98-45C9-B4ED-C59CF9AFE5BF}">
      <dgm:prSet/>
      <dgm:spPr/>
      <dgm:t>
        <a:bodyPr/>
        <a:lstStyle/>
        <a:p>
          <a:endParaRPr lang="en-CA"/>
        </a:p>
      </dgm:t>
    </dgm:pt>
    <dgm:pt modelId="{99ED899A-3AED-42F2-9D07-8791FA0EA9B8}">
      <dgm:prSet phldrT="[Text]" custT="1"/>
      <dgm:spPr/>
      <dgm:t>
        <a:bodyPr spcFirstLastPara="0" vert="horz" wrap="square" lIns="11430" tIns="11430" rIns="11430" bIns="1143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6</a:t>
          </a:r>
        </a:p>
      </dgm:t>
    </dgm:pt>
    <dgm:pt modelId="{ED5A202B-BEEC-4B75-B79C-D6B72E270B75}" type="parTrans" cxnId="{9C037A2A-2CCF-427C-9F8D-63B03248DA42}">
      <dgm:prSet/>
      <dgm:spPr/>
      <dgm:t>
        <a:bodyPr/>
        <a:lstStyle/>
        <a:p>
          <a:endParaRPr lang="en-CA"/>
        </a:p>
      </dgm:t>
    </dgm:pt>
    <dgm:pt modelId="{3D6E724E-1347-4F60-9168-54777840B5F2}" type="sibTrans" cxnId="{9C037A2A-2CCF-427C-9F8D-63B03248DA42}">
      <dgm:prSet/>
      <dgm:spPr/>
      <dgm:t>
        <a:bodyPr/>
        <a:lstStyle/>
        <a:p>
          <a:endParaRPr lang="en-CA"/>
        </a:p>
      </dgm:t>
    </dgm:pt>
    <dgm:pt modelId="{D9197C65-CB6B-40D1-8366-E451748E36BC}">
      <dgm:prSet phldrT="[Text]" custT="1"/>
      <dgm:spPr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11430" tIns="11430" rIns="11430" bIns="1143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7</a:t>
          </a:r>
        </a:p>
      </dgm:t>
    </dgm:pt>
    <dgm:pt modelId="{914F5534-748B-4BFF-8ED3-94480D979D7D}" type="parTrans" cxnId="{9FDA2A56-5546-478E-934A-72B7874E8CBA}">
      <dgm:prSet/>
      <dgm:spPr/>
      <dgm:t>
        <a:bodyPr/>
        <a:lstStyle/>
        <a:p>
          <a:endParaRPr lang="en-CA"/>
        </a:p>
      </dgm:t>
    </dgm:pt>
    <dgm:pt modelId="{E5311D99-3F69-47F9-A3A6-6CF189745E71}" type="sibTrans" cxnId="{9FDA2A56-5546-478E-934A-72B7874E8CBA}">
      <dgm:prSet/>
      <dgm:spPr/>
      <dgm:t>
        <a:bodyPr/>
        <a:lstStyle/>
        <a:p>
          <a:endParaRPr lang="en-CA"/>
        </a:p>
      </dgm:t>
    </dgm:pt>
    <dgm:pt modelId="{99183860-01CD-4C2E-B378-8C295D9E5EC1}">
      <dgm:prSet phldrT="[Text]" custT="1"/>
      <dgm:spPr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11430" tIns="11430" rIns="11430" bIns="1143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8</a:t>
          </a:r>
        </a:p>
      </dgm:t>
    </dgm:pt>
    <dgm:pt modelId="{3100722D-5CC4-43C3-8672-554883B0FFCD}" type="parTrans" cxnId="{F542E59B-B97C-4DB7-B099-797A5E845EE3}">
      <dgm:prSet/>
      <dgm:spPr/>
      <dgm:t>
        <a:bodyPr/>
        <a:lstStyle/>
        <a:p>
          <a:endParaRPr lang="en-CA"/>
        </a:p>
      </dgm:t>
    </dgm:pt>
    <dgm:pt modelId="{CC032BD5-B0D0-4808-AF71-86743BE1332D}" type="sibTrans" cxnId="{F542E59B-B97C-4DB7-B099-797A5E845EE3}">
      <dgm:prSet/>
      <dgm:spPr/>
      <dgm:t>
        <a:bodyPr/>
        <a:lstStyle/>
        <a:p>
          <a:endParaRPr lang="en-CA"/>
        </a:p>
      </dgm:t>
    </dgm:pt>
    <dgm:pt modelId="{375999D2-4382-4AB7-94AB-6A13466C8E35}">
      <dgm:prSet phldrT="[Text]" custT="1"/>
      <dgm:spPr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11430" tIns="11430" rIns="11430" bIns="1143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9</a:t>
          </a:r>
        </a:p>
      </dgm:t>
    </dgm:pt>
    <dgm:pt modelId="{8D27870A-3DE2-461E-82FD-6A0383882225}" type="parTrans" cxnId="{910FF006-83D3-4375-8AF8-DAE04EB6F1F6}">
      <dgm:prSet/>
      <dgm:spPr/>
      <dgm:t>
        <a:bodyPr/>
        <a:lstStyle/>
        <a:p>
          <a:endParaRPr lang="en-CA"/>
        </a:p>
      </dgm:t>
    </dgm:pt>
    <dgm:pt modelId="{D7EF6CF4-35B3-490C-A8D8-938184EB602B}" type="sibTrans" cxnId="{910FF006-83D3-4375-8AF8-DAE04EB6F1F6}">
      <dgm:prSet/>
      <dgm:spPr/>
      <dgm:t>
        <a:bodyPr/>
        <a:lstStyle/>
        <a:p>
          <a:endParaRPr lang="en-CA"/>
        </a:p>
      </dgm:t>
    </dgm:pt>
    <dgm:pt modelId="{7E1D2843-C829-4E17-B78E-AA99D1E4F430}">
      <dgm:prSet phldrT="[Text]" custT="1"/>
      <dgm:spPr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11430" tIns="11430" rIns="11430" bIns="1143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10</a:t>
          </a:r>
        </a:p>
      </dgm:t>
    </dgm:pt>
    <dgm:pt modelId="{E1F1EFF8-1C7F-4C0A-85CE-F6931BC0179A}" type="parTrans" cxnId="{CAE6C904-0ED0-4836-88B4-0E7C676FEBCF}">
      <dgm:prSet/>
      <dgm:spPr/>
      <dgm:t>
        <a:bodyPr/>
        <a:lstStyle/>
        <a:p>
          <a:endParaRPr lang="en-CA"/>
        </a:p>
      </dgm:t>
    </dgm:pt>
    <dgm:pt modelId="{7BA5EC97-0623-4649-8C42-D8E99DB0EF98}" type="sibTrans" cxnId="{CAE6C904-0ED0-4836-88B4-0E7C676FEBCF}">
      <dgm:prSet/>
      <dgm:spPr/>
      <dgm:t>
        <a:bodyPr/>
        <a:lstStyle/>
        <a:p>
          <a:endParaRPr lang="en-CA"/>
        </a:p>
      </dgm:t>
    </dgm:pt>
    <dgm:pt modelId="{9E7701EA-F87A-4D87-9D98-A0D4546694DF}">
      <dgm:prSet phldrT="[Text]"/>
      <dgm:spPr/>
      <dgm:t>
        <a:bodyPr/>
        <a:lstStyle/>
        <a:p>
          <a:r>
            <a:rPr lang="en-CA" dirty="0"/>
            <a:t>VPC </a:t>
          </a:r>
          <a:r>
            <a:rPr lang="en-CA" dirty="0">
              <a:sym typeface="Wingdings" panose="05000000000000000000" pitchFamily="2" charset="2"/>
            </a:rPr>
            <a:t></a:t>
          </a:r>
          <a:r>
            <a:rPr lang="en-US" dirty="0"/>
            <a:t> For Subnets, Transit gateway, VPC peering, Application configuration, administration and BAU activities etc.</a:t>
          </a:r>
          <a:endParaRPr lang="en-CA" dirty="0"/>
        </a:p>
      </dgm:t>
    </dgm:pt>
    <dgm:pt modelId="{95BE92CC-B8C5-4BD6-9404-5BFFD3AD3044}" type="parTrans" cxnId="{376EDAA3-4E53-4A52-8BC0-921CC5451DAA}">
      <dgm:prSet/>
      <dgm:spPr/>
      <dgm:t>
        <a:bodyPr/>
        <a:lstStyle/>
        <a:p>
          <a:endParaRPr lang="en-CA"/>
        </a:p>
      </dgm:t>
    </dgm:pt>
    <dgm:pt modelId="{88DA8343-B84C-46AF-A2A1-099F2509AA4B}" type="sibTrans" cxnId="{376EDAA3-4E53-4A52-8BC0-921CC5451DAA}">
      <dgm:prSet/>
      <dgm:spPr/>
      <dgm:t>
        <a:bodyPr/>
        <a:lstStyle/>
        <a:p>
          <a:endParaRPr lang="en-CA"/>
        </a:p>
      </dgm:t>
    </dgm:pt>
    <dgm:pt modelId="{89AF0C57-A69C-4676-A629-BE6AFB25FE65}">
      <dgm:prSet phldrT="[Text]"/>
      <dgm:spPr/>
      <dgm:t>
        <a:bodyPr/>
        <a:lstStyle/>
        <a:p>
          <a:r>
            <a:rPr lang="en-CA" dirty="0"/>
            <a:t>S3 buckets </a:t>
          </a:r>
          <a:r>
            <a:rPr lang="en-CA" dirty="0">
              <a:sym typeface="Wingdings" panose="05000000000000000000" pitchFamily="2" charset="2"/>
            </a:rPr>
            <a:t></a:t>
          </a:r>
          <a:r>
            <a:rPr lang="en-CA" dirty="0"/>
            <a:t> </a:t>
          </a:r>
          <a:r>
            <a:rPr lang="en-US" dirty="0"/>
            <a:t>Storing Terraform State file, Audit logs and log storage</a:t>
          </a:r>
          <a:endParaRPr lang="en-CA" dirty="0"/>
        </a:p>
      </dgm:t>
    </dgm:pt>
    <dgm:pt modelId="{517FAF73-E662-45AF-B4DB-518B3B0C5D7B}" type="parTrans" cxnId="{9711C0EE-8737-4AAA-BD94-BC9262048F99}">
      <dgm:prSet/>
      <dgm:spPr/>
      <dgm:t>
        <a:bodyPr/>
        <a:lstStyle/>
        <a:p>
          <a:endParaRPr lang="en-CA"/>
        </a:p>
      </dgm:t>
    </dgm:pt>
    <dgm:pt modelId="{6D5E81FB-CD00-475A-BEEA-38B269CA2B70}" type="sibTrans" cxnId="{9711C0EE-8737-4AAA-BD94-BC9262048F99}">
      <dgm:prSet/>
      <dgm:spPr/>
      <dgm:t>
        <a:bodyPr/>
        <a:lstStyle/>
        <a:p>
          <a:endParaRPr lang="en-CA"/>
        </a:p>
      </dgm:t>
    </dgm:pt>
    <dgm:pt modelId="{75040ECD-8897-4B69-992E-49C862078F33}">
      <dgm:prSet phldrT="[Text]"/>
      <dgm:spPr/>
      <dgm:t>
        <a:bodyPr/>
        <a:lstStyle/>
        <a:p>
          <a:r>
            <a:rPr lang="en-US" dirty="0"/>
            <a:t>WAF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Secure from the threats like DDOS attack, SLQ injection etc.</a:t>
          </a:r>
          <a:endParaRPr lang="en-CA" dirty="0"/>
        </a:p>
      </dgm:t>
    </dgm:pt>
    <dgm:pt modelId="{BC8D23C5-F1DA-4B04-B76C-4D6CC83AAC5C}" type="parTrans" cxnId="{53E3366F-99C9-48C0-9A28-2CB2E239FFE0}">
      <dgm:prSet/>
      <dgm:spPr/>
      <dgm:t>
        <a:bodyPr/>
        <a:lstStyle/>
        <a:p>
          <a:endParaRPr lang="en-CA"/>
        </a:p>
      </dgm:t>
    </dgm:pt>
    <dgm:pt modelId="{A44BA1A5-C382-40D7-ADE3-0BA63ACB4B59}" type="sibTrans" cxnId="{53E3366F-99C9-48C0-9A28-2CB2E239FFE0}">
      <dgm:prSet/>
      <dgm:spPr/>
      <dgm:t>
        <a:bodyPr/>
        <a:lstStyle/>
        <a:p>
          <a:endParaRPr lang="en-CA"/>
        </a:p>
      </dgm:t>
    </dgm:pt>
    <dgm:pt modelId="{F2B1C0CA-F125-49ED-B1D0-568E78BEB123}">
      <dgm:prSet phldrT="[Text]"/>
      <dgm:spPr/>
      <dgm:t>
        <a:bodyPr/>
        <a:lstStyle/>
        <a:p>
          <a:r>
            <a:rPr lang="en-CA" dirty="0"/>
            <a:t>Global accelerator </a:t>
          </a:r>
          <a:r>
            <a:rPr lang="en-CA" dirty="0">
              <a:sym typeface="Wingdings" panose="05000000000000000000" pitchFamily="2" charset="2"/>
            </a:rPr>
            <a:t></a:t>
          </a:r>
          <a:r>
            <a:rPr lang="en-CA" dirty="0"/>
            <a:t> </a:t>
          </a:r>
          <a:r>
            <a:rPr lang="en-US" dirty="0"/>
            <a:t>Share the traffic load based on the condition across region</a:t>
          </a:r>
          <a:endParaRPr lang="en-CA" dirty="0"/>
        </a:p>
      </dgm:t>
    </dgm:pt>
    <dgm:pt modelId="{CCE81E1C-21F3-4CE7-987F-858CEE61BE0A}" type="parTrans" cxnId="{48A0D926-F5C5-4C3F-8127-6081B7C3B057}">
      <dgm:prSet/>
      <dgm:spPr/>
      <dgm:t>
        <a:bodyPr/>
        <a:lstStyle/>
        <a:p>
          <a:endParaRPr lang="en-CA"/>
        </a:p>
      </dgm:t>
    </dgm:pt>
    <dgm:pt modelId="{206F832B-2D17-43DA-9D04-4C5958F6B489}" type="sibTrans" cxnId="{48A0D926-F5C5-4C3F-8127-6081B7C3B057}">
      <dgm:prSet/>
      <dgm:spPr/>
      <dgm:t>
        <a:bodyPr/>
        <a:lstStyle/>
        <a:p>
          <a:endParaRPr lang="en-CA"/>
        </a:p>
      </dgm:t>
    </dgm:pt>
    <dgm:pt modelId="{C25884B6-3C62-4DAE-9796-5465D55E8D9E}">
      <dgm:prSet phldrT="[Text]"/>
      <dgm:spPr/>
      <dgm:t>
        <a:bodyPr/>
        <a:lstStyle/>
        <a:p>
          <a:r>
            <a:rPr lang="en-CA" dirty="0"/>
            <a:t>Route 53 </a:t>
          </a:r>
          <a:r>
            <a:rPr lang="en-CA" dirty="0">
              <a:sym typeface="Wingdings" panose="05000000000000000000" pitchFamily="2" charset="2"/>
            </a:rPr>
            <a:t></a:t>
          </a:r>
          <a:r>
            <a:rPr lang="en-CA" dirty="0"/>
            <a:t> DNS management</a:t>
          </a:r>
        </a:p>
      </dgm:t>
    </dgm:pt>
    <dgm:pt modelId="{D62B6DD5-40D0-4026-B88C-758ADF14D531}" type="parTrans" cxnId="{73C0CF1A-4C47-4C5B-9A16-862DD8B8B4E8}">
      <dgm:prSet/>
      <dgm:spPr/>
      <dgm:t>
        <a:bodyPr/>
        <a:lstStyle/>
        <a:p>
          <a:endParaRPr lang="en-CA"/>
        </a:p>
      </dgm:t>
    </dgm:pt>
    <dgm:pt modelId="{592DD865-8FF3-4BB5-B90D-2B0FAFF17DF6}" type="sibTrans" cxnId="{73C0CF1A-4C47-4C5B-9A16-862DD8B8B4E8}">
      <dgm:prSet/>
      <dgm:spPr/>
      <dgm:t>
        <a:bodyPr/>
        <a:lstStyle/>
        <a:p>
          <a:endParaRPr lang="en-CA"/>
        </a:p>
      </dgm:t>
    </dgm:pt>
    <dgm:pt modelId="{E4745521-8EBC-4926-B26F-E38D5F9E6F0D}">
      <dgm:prSet phldrT="[Text]"/>
      <dgm:spPr/>
      <dgm:t>
        <a:bodyPr/>
        <a:lstStyle/>
        <a:p>
          <a:r>
            <a:rPr lang="en-US" dirty="0"/>
            <a:t>DynamoDB </a:t>
          </a:r>
          <a:r>
            <a:rPr lang="en-US" dirty="0">
              <a:sym typeface="Wingdings" panose="05000000000000000000" pitchFamily="2" charset="2"/>
            </a:rPr>
            <a:t> </a:t>
          </a:r>
          <a:r>
            <a:rPr lang="en-US" dirty="0"/>
            <a:t>Database with multi region replication, each Database have the capability to write operation and replicate to the other database</a:t>
          </a:r>
          <a:endParaRPr lang="en-CA" dirty="0"/>
        </a:p>
      </dgm:t>
    </dgm:pt>
    <dgm:pt modelId="{7CB3A55D-6477-4C22-B358-5663E9915676}" type="parTrans" cxnId="{3C28D728-C99E-4550-9DDA-D0BE1EE62AAD}">
      <dgm:prSet/>
      <dgm:spPr/>
      <dgm:t>
        <a:bodyPr/>
        <a:lstStyle/>
        <a:p>
          <a:endParaRPr lang="en-CA"/>
        </a:p>
      </dgm:t>
    </dgm:pt>
    <dgm:pt modelId="{559CFAED-12D0-4F18-B367-40FF323619E6}" type="sibTrans" cxnId="{3C28D728-C99E-4550-9DDA-D0BE1EE62AAD}">
      <dgm:prSet/>
      <dgm:spPr/>
      <dgm:t>
        <a:bodyPr/>
        <a:lstStyle/>
        <a:p>
          <a:endParaRPr lang="en-CA"/>
        </a:p>
      </dgm:t>
    </dgm:pt>
    <dgm:pt modelId="{0DB89997-7509-4BC8-9510-0FCC464B4F0C}">
      <dgm:prSet phldrT="[Text]"/>
      <dgm:spPr/>
      <dgm:t>
        <a:bodyPr/>
        <a:lstStyle/>
        <a:p>
          <a:r>
            <a:rPr lang="en-US" dirty="0"/>
            <a:t>Cloud Trail </a:t>
          </a:r>
          <a:r>
            <a:rPr lang="en-US" dirty="0">
              <a:sym typeface="Wingdings" panose="05000000000000000000" pitchFamily="2" charset="2"/>
            </a:rPr>
            <a:t> </a:t>
          </a:r>
          <a:r>
            <a:rPr lang="en-US" dirty="0"/>
            <a:t>For audit purpose, capturing and storing in the S3</a:t>
          </a:r>
          <a:endParaRPr lang="en-CA" dirty="0"/>
        </a:p>
      </dgm:t>
    </dgm:pt>
    <dgm:pt modelId="{37DD8E91-93D8-4273-BCD7-3845AA337D0C}" type="parTrans" cxnId="{34B1531A-4302-4E14-B3EA-BFB3AEAF45A6}">
      <dgm:prSet/>
      <dgm:spPr/>
      <dgm:t>
        <a:bodyPr/>
        <a:lstStyle/>
        <a:p>
          <a:endParaRPr lang="en-CA"/>
        </a:p>
      </dgm:t>
    </dgm:pt>
    <dgm:pt modelId="{63F90442-5FDE-4961-94C0-1D4406507C2E}" type="sibTrans" cxnId="{34B1531A-4302-4E14-B3EA-BFB3AEAF45A6}">
      <dgm:prSet/>
      <dgm:spPr/>
      <dgm:t>
        <a:bodyPr/>
        <a:lstStyle/>
        <a:p>
          <a:endParaRPr lang="en-CA"/>
        </a:p>
      </dgm:t>
    </dgm:pt>
    <dgm:pt modelId="{7B1F14C2-3547-4197-BAB3-BE223526C90F}">
      <dgm:prSet phldrT="[Text]"/>
      <dgm:spPr/>
      <dgm:t>
        <a:bodyPr/>
        <a:lstStyle/>
        <a:p>
          <a:r>
            <a:rPr lang="en-US" dirty="0"/>
            <a:t>Cloud Watch </a:t>
          </a:r>
          <a:r>
            <a:rPr lang="en-US" dirty="0">
              <a:sym typeface="Wingdings" panose="05000000000000000000" pitchFamily="2" charset="2"/>
            </a:rPr>
            <a:t> </a:t>
          </a:r>
          <a:r>
            <a:rPr lang="en-US" dirty="0"/>
            <a:t>For infra and application monitoring and log management</a:t>
          </a:r>
          <a:endParaRPr lang="en-CA" dirty="0"/>
        </a:p>
      </dgm:t>
    </dgm:pt>
    <dgm:pt modelId="{8D47AB83-5294-4323-ADE6-437634615AAC}" type="parTrans" cxnId="{A3EF2823-F78F-401C-923E-C5368B5B49BC}">
      <dgm:prSet/>
      <dgm:spPr/>
      <dgm:t>
        <a:bodyPr/>
        <a:lstStyle/>
        <a:p>
          <a:endParaRPr lang="en-CA"/>
        </a:p>
      </dgm:t>
    </dgm:pt>
    <dgm:pt modelId="{1901406B-C295-4A25-A607-9AA36BC35094}" type="sibTrans" cxnId="{A3EF2823-F78F-401C-923E-C5368B5B49BC}">
      <dgm:prSet/>
      <dgm:spPr/>
      <dgm:t>
        <a:bodyPr/>
        <a:lstStyle/>
        <a:p>
          <a:endParaRPr lang="en-CA"/>
        </a:p>
      </dgm:t>
    </dgm:pt>
    <dgm:pt modelId="{6677DED6-A64F-4E45-A876-BE96263B2F68}">
      <dgm:prSet phldrT="[Text]" custT="1"/>
      <dgm:spPr/>
      <dgm:t>
        <a:bodyPr/>
        <a:lstStyle/>
        <a:p>
          <a:r>
            <a:rPr lang="en-CA" sz="1800" b="1" dirty="0">
              <a:solidFill>
                <a:schemeClr val="tx1"/>
              </a:solidFill>
            </a:rPr>
            <a:t>1</a:t>
          </a:r>
        </a:p>
      </dgm:t>
    </dgm:pt>
    <dgm:pt modelId="{66D516BF-3226-4540-B3A2-05AB7E20F8D7}" type="sibTrans" cxnId="{30CDF824-7F22-441A-8333-598A7FC9A199}">
      <dgm:prSet/>
      <dgm:spPr/>
      <dgm:t>
        <a:bodyPr/>
        <a:lstStyle/>
        <a:p>
          <a:endParaRPr lang="en-CA"/>
        </a:p>
      </dgm:t>
    </dgm:pt>
    <dgm:pt modelId="{363F36FA-F290-46DF-B6E5-83526E63042D}" type="parTrans" cxnId="{30CDF824-7F22-441A-8333-598A7FC9A199}">
      <dgm:prSet/>
      <dgm:spPr/>
      <dgm:t>
        <a:bodyPr/>
        <a:lstStyle/>
        <a:p>
          <a:endParaRPr lang="en-CA"/>
        </a:p>
      </dgm:t>
    </dgm:pt>
    <dgm:pt modelId="{2979BAD2-234F-41B6-B9C5-1F9D41BE5D37}" type="pres">
      <dgm:prSet presAssocID="{F7139372-DB74-49F7-83EC-3FA9471566C4}" presName="linearFlow" presStyleCnt="0">
        <dgm:presLayoutVars>
          <dgm:dir/>
          <dgm:animLvl val="lvl"/>
          <dgm:resizeHandles val="exact"/>
        </dgm:presLayoutVars>
      </dgm:prSet>
      <dgm:spPr/>
    </dgm:pt>
    <dgm:pt modelId="{EDA80193-499F-43B8-BC03-7C0E95680E2A}" type="pres">
      <dgm:prSet presAssocID="{6677DED6-A64F-4E45-A876-BE96263B2F68}" presName="composite" presStyleCnt="0"/>
      <dgm:spPr/>
    </dgm:pt>
    <dgm:pt modelId="{6D4CEA8E-AFF9-4B37-A1DC-F28A58AB03F9}" type="pres">
      <dgm:prSet presAssocID="{6677DED6-A64F-4E45-A876-BE96263B2F68}" presName="parentText" presStyleLbl="alignNode1" presStyleIdx="0" presStyleCnt="10">
        <dgm:presLayoutVars>
          <dgm:chMax val="1"/>
          <dgm:bulletEnabled val="1"/>
        </dgm:presLayoutVars>
      </dgm:prSet>
      <dgm:spPr/>
    </dgm:pt>
    <dgm:pt modelId="{136F377E-391D-42D7-8E7E-F2ECF8E5C169}" type="pres">
      <dgm:prSet presAssocID="{6677DED6-A64F-4E45-A876-BE96263B2F68}" presName="descendantText" presStyleLbl="alignAcc1" presStyleIdx="0" presStyleCnt="10">
        <dgm:presLayoutVars>
          <dgm:bulletEnabled val="1"/>
        </dgm:presLayoutVars>
      </dgm:prSet>
      <dgm:spPr/>
    </dgm:pt>
    <dgm:pt modelId="{CB7D9DE0-9C17-41DD-A781-9E57039B172D}" type="pres">
      <dgm:prSet presAssocID="{66D516BF-3226-4540-B3A2-05AB7E20F8D7}" presName="sp" presStyleCnt="0"/>
      <dgm:spPr/>
    </dgm:pt>
    <dgm:pt modelId="{DE31FE7E-0157-4ADE-89B5-4131BBFD567D}" type="pres">
      <dgm:prSet presAssocID="{E6E778D0-BDAD-4320-88A3-F3A5D4087A56}" presName="composite" presStyleCnt="0"/>
      <dgm:spPr/>
    </dgm:pt>
    <dgm:pt modelId="{C6260534-1A72-4292-B573-E46991F04807}" type="pres">
      <dgm:prSet presAssocID="{E6E778D0-BDAD-4320-88A3-F3A5D4087A56}" presName="parentText" presStyleLbl="alignNode1" presStyleIdx="1" presStyleCnt="10">
        <dgm:presLayoutVars>
          <dgm:chMax val="1"/>
          <dgm:bulletEnabled val="1"/>
        </dgm:presLayoutVars>
      </dgm:prSet>
      <dgm:spPr>
        <a:xfrm rot="5400000">
          <a:off x="-97427" y="691884"/>
          <a:ext cx="649519" cy="454663"/>
        </a:xfrm>
        <a:prstGeom prst="chevron">
          <a:avLst/>
        </a:prstGeom>
      </dgm:spPr>
    </dgm:pt>
    <dgm:pt modelId="{57F1F218-EDF1-473B-B7AD-C1EBE1EAB07E}" type="pres">
      <dgm:prSet presAssocID="{E6E778D0-BDAD-4320-88A3-F3A5D4087A56}" presName="descendantText" presStyleLbl="alignAcc1" presStyleIdx="1" presStyleCnt="10">
        <dgm:presLayoutVars>
          <dgm:bulletEnabled val="1"/>
        </dgm:presLayoutVars>
      </dgm:prSet>
      <dgm:spPr/>
    </dgm:pt>
    <dgm:pt modelId="{11F749DC-21FE-4D50-9B6F-144FD9ABA05F}" type="pres">
      <dgm:prSet presAssocID="{629ECCFD-D680-46E9-9606-D927916B601B}" presName="sp" presStyleCnt="0"/>
      <dgm:spPr/>
    </dgm:pt>
    <dgm:pt modelId="{83875C2F-A194-427D-AB2B-E7D5D76B22FD}" type="pres">
      <dgm:prSet presAssocID="{1335DD80-1BC6-4CED-A4BF-71DAF2850DF5}" presName="composite" presStyleCnt="0"/>
      <dgm:spPr/>
    </dgm:pt>
    <dgm:pt modelId="{18D2BA48-DB79-4BBF-B466-8074EFA9082F}" type="pres">
      <dgm:prSet presAssocID="{1335DD80-1BC6-4CED-A4BF-71DAF2850DF5}" presName="parentText" presStyleLbl="alignNode1" presStyleIdx="2" presStyleCnt="10">
        <dgm:presLayoutVars>
          <dgm:chMax val="1"/>
          <dgm:bulletEnabled val="1"/>
        </dgm:presLayoutVars>
      </dgm:prSet>
      <dgm:spPr>
        <a:xfrm rot="5400000">
          <a:off x="-97427" y="1283197"/>
          <a:ext cx="649519" cy="454663"/>
        </a:xfrm>
        <a:prstGeom prst="chevron">
          <a:avLst/>
        </a:prstGeom>
      </dgm:spPr>
    </dgm:pt>
    <dgm:pt modelId="{126A841A-6C52-43FA-863C-FD1DE75FAFC6}" type="pres">
      <dgm:prSet presAssocID="{1335DD80-1BC6-4CED-A4BF-71DAF2850DF5}" presName="descendantText" presStyleLbl="alignAcc1" presStyleIdx="2" presStyleCnt="10">
        <dgm:presLayoutVars>
          <dgm:bulletEnabled val="1"/>
        </dgm:presLayoutVars>
      </dgm:prSet>
      <dgm:spPr/>
    </dgm:pt>
    <dgm:pt modelId="{090A3F40-B0D6-4271-BFFE-F9D52427534F}" type="pres">
      <dgm:prSet presAssocID="{AC74D8B0-CAA3-45CB-BAC8-C651197E02AF}" presName="sp" presStyleCnt="0"/>
      <dgm:spPr/>
    </dgm:pt>
    <dgm:pt modelId="{93AE0094-4151-403D-BD6C-D369FFCA841A}" type="pres">
      <dgm:prSet presAssocID="{0F0CB528-3563-4EB4-8906-C4EEBC4ACCB1}" presName="composite" presStyleCnt="0"/>
      <dgm:spPr/>
    </dgm:pt>
    <dgm:pt modelId="{C02E986D-D68C-41C3-A8D6-7E9B61464D35}" type="pres">
      <dgm:prSet presAssocID="{0F0CB528-3563-4EB4-8906-C4EEBC4ACCB1}" presName="parentText" presStyleLbl="alignNode1" presStyleIdx="3" presStyleCnt="10">
        <dgm:presLayoutVars>
          <dgm:chMax val="1"/>
          <dgm:bulletEnabled val="1"/>
        </dgm:presLayoutVars>
      </dgm:prSet>
      <dgm:spPr>
        <a:xfrm rot="5400000">
          <a:off x="-97427" y="1874511"/>
          <a:ext cx="649519" cy="454663"/>
        </a:xfrm>
        <a:prstGeom prst="chevron">
          <a:avLst/>
        </a:prstGeom>
      </dgm:spPr>
    </dgm:pt>
    <dgm:pt modelId="{B0335FD1-366A-4AFF-A969-93F2C962EBA9}" type="pres">
      <dgm:prSet presAssocID="{0F0CB528-3563-4EB4-8906-C4EEBC4ACCB1}" presName="descendantText" presStyleLbl="alignAcc1" presStyleIdx="3" presStyleCnt="10">
        <dgm:presLayoutVars>
          <dgm:bulletEnabled val="1"/>
        </dgm:presLayoutVars>
      </dgm:prSet>
      <dgm:spPr/>
    </dgm:pt>
    <dgm:pt modelId="{DFF829FE-E7D0-4C15-8D3E-BFD9B52B4B0B}" type="pres">
      <dgm:prSet presAssocID="{00682051-754D-4EFA-808F-52F2D7DC9803}" presName="sp" presStyleCnt="0"/>
      <dgm:spPr/>
    </dgm:pt>
    <dgm:pt modelId="{3AFADF3B-2C9E-476F-979D-5FAC1F90A720}" type="pres">
      <dgm:prSet presAssocID="{19A9CDF7-BCC0-43A4-95C8-DAE262212343}" presName="composite" presStyleCnt="0"/>
      <dgm:spPr/>
    </dgm:pt>
    <dgm:pt modelId="{3F1E5591-2538-46B2-A995-3039996CC654}" type="pres">
      <dgm:prSet presAssocID="{19A9CDF7-BCC0-43A4-95C8-DAE262212343}" presName="parentText" presStyleLbl="alignNode1" presStyleIdx="4" presStyleCnt="10">
        <dgm:presLayoutVars>
          <dgm:chMax val="1"/>
          <dgm:bulletEnabled val="1"/>
        </dgm:presLayoutVars>
      </dgm:prSet>
      <dgm:spPr>
        <a:xfrm rot="5400000">
          <a:off x="-97427" y="2465824"/>
          <a:ext cx="649519" cy="454663"/>
        </a:xfrm>
        <a:prstGeom prst="chevron">
          <a:avLst/>
        </a:prstGeom>
      </dgm:spPr>
    </dgm:pt>
    <dgm:pt modelId="{27C82CDE-1DFA-4B0B-9AAC-DFEDD6D5AB4D}" type="pres">
      <dgm:prSet presAssocID="{19A9CDF7-BCC0-43A4-95C8-DAE262212343}" presName="descendantText" presStyleLbl="alignAcc1" presStyleIdx="4" presStyleCnt="10">
        <dgm:presLayoutVars>
          <dgm:bulletEnabled val="1"/>
        </dgm:presLayoutVars>
      </dgm:prSet>
      <dgm:spPr/>
    </dgm:pt>
    <dgm:pt modelId="{2C81EEDD-C293-4B16-A733-E8A34F51252A}" type="pres">
      <dgm:prSet presAssocID="{D5C169C7-81E1-44A2-8F71-80AEF401DD67}" presName="sp" presStyleCnt="0"/>
      <dgm:spPr/>
    </dgm:pt>
    <dgm:pt modelId="{88371F84-DC81-4387-AC25-834157B76A20}" type="pres">
      <dgm:prSet presAssocID="{99ED899A-3AED-42F2-9D07-8791FA0EA9B8}" presName="composite" presStyleCnt="0"/>
      <dgm:spPr/>
    </dgm:pt>
    <dgm:pt modelId="{2FAB5F4E-D779-4662-8F5F-763A2F61F61D}" type="pres">
      <dgm:prSet presAssocID="{99ED899A-3AED-42F2-9D07-8791FA0EA9B8}" presName="parentText" presStyleLbl="alignNode1" presStyleIdx="5" presStyleCnt="10">
        <dgm:presLayoutVars>
          <dgm:chMax val="1"/>
          <dgm:bulletEnabled val="1"/>
        </dgm:presLayoutVars>
      </dgm:prSet>
      <dgm:spPr/>
    </dgm:pt>
    <dgm:pt modelId="{99B46196-9B02-4F0F-8F93-2C418EC87D17}" type="pres">
      <dgm:prSet presAssocID="{99ED899A-3AED-42F2-9D07-8791FA0EA9B8}" presName="descendantText" presStyleLbl="alignAcc1" presStyleIdx="5" presStyleCnt="10">
        <dgm:presLayoutVars>
          <dgm:bulletEnabled val="1"/>
        </dgm:presLayoutVars>
      </dgm:prSet>
      <dgm:spPr/>
    </dgm:pt>
    <dgm:pt modelId="{1A1602B4-7B11-4789-8FFC-235B9DE14B5A}" type="pres">
      <dgm:prSet presAssocID="{3D6E724E-1347-4F60-9168-54777840B5F2}" presName="sp" presStyleCnt="0"/>
      <dgm:spPr/>
    </dgm:pt>
    <dgm:pt modelId="{4FD05BA5-54ED-4E28-8AB5-B00371EA70F2}" type="pres">
      <dgm:prSet presAssocID="{D9197C65-CB6B-40D1-8366-E451748E36BC}" presName="composite" presStyleCnt="0"/>
      <dgm:spPr/>
    </dgm:pt>
    <dgm:pt modelId="{D88C18B0-B134-4DD7-A5B9-5B3F25AF4AEF}" type="pres">
      <dgm:prSet presAssocID="{D9197C65-CB6B-40D1-8366-E451748E36BC}" presName="parentText" presStyleLbl="alignNode1" presStyleIdx="6" presStyleCnt="10">
        <dgm:presLayoutVars>
          <dgm:chMax val="1"/>
          <dgm:bulletEnabled val="1"/>
        </dgm:presLayoutVars>
      </dgm:prSet>
      <dgm:spPr>
        <a:xfrm rot="5400000">
          <a:off x="-97427" y="3648451"/>
          <a:ext cx="649519" cy="454663"/>
        </a:xfrm>
        <a:prstGeom prst="chevron">
          <a:avLst/>
        </a:prstGeom>
      </dgm:spPr>
    </dgm:pt>
    <dgm:pt modelId="{714DEF42-2FBD-4A09-B8F7-C1379E56BBC2}" type="pres">
      <dgm:prSet presAssocID="{D9197C65-CB6B-40D1-8366-E451748E36BC}" presName="descendantText" presStyleLbl="alignAcc1" presStyleIdx="6" presStyleCnt="10" custLinFactNeighborX="386" custLinFactNeighborY="2407">
        <dgm:presLayoutVars>
          <dgm:bulletEnabled val="1"/>
        </dgm:presLayoutVars>
      </dgm:prSet>
      <dgm:spPr/>
    </dgm:pt>
    <dgm:pt modelId="{0901E8FB-BCB0-450F-87B8-74EEDCC4BDB0}" type="pres">
      <dgm:prSet presAssocID="{E5311D99-3F69-47F9-A3A6-6CF189745E71}" presName="sp" presStyleCnt="0"/>
      <dgm:spPr/>
    </dgm:pt>
    <dgm:pt modelId="{D86AEAAB-FB10-4BBB-A683-55CB58285D68}" type="pres">
      <dgm:prSet presAssocID="{99183860-01CD-4C2E-B378-8C295D9E5EC1}" presName="composite" presStyleCnt="0"/>
      <dgm:spPr/>
    </dgm:pt>
    <dgm:pt modelId="{E501BF51-4A1E-459F-AA65-57BA77AB311A}" type="pres">
      <dgm:prSet presAssocID="{99183860-01CD-4C2E-B378-8C295D9E5EC1}" presName="parentText" presStyleLbl="alignNode1" presStyleIdx="7" presStyleCnt="10">
        <dgm:presLayoutVars>
          <dgm:chMax val="1"/>
          <dgm:bulletEnabled val="1"/>
        </dgm:presLayoutVars>
      </dgm:prSet>
      <dgm:spPr>
        <a:xfrm rot="5400000">
          <a:off x="-97427" y="4239764"/>
          <a:ext cx="649519" cy="454663"/>
        </a:xfrm>
        <a:prstGeom prst="chevron">
          <a:avLst/>
        </a:prstGeom>
      </dgm:spPr>
    </dgm:pt>
    <dgm:pt modelId="{F38EAE4E-313B-4B96-8979-386473E2E8CE}" type="pres">
      <dgm:prSet presAssocID="{99183860-01CD-4C2E-B378-8C295D9E5EC1}" presName="descendantText" presStyleLbl="alignAcc1" presStyleIdx="7" presStyleCnt="10">
        <dgm:presLayoutVars>
          <dgm:bulletEnabled val="1"/>
        </dgm:presLayoutVars>
      </dgm:prSet>
      <dgm:spPr/>
    </dgm:pt>
    <dgm:pt modelId="{840EA2B8-6EA9-4833-822E-77353DE43DC1}" type="pres">
      <dgm:prSet presAssocID="{CC032BD5-B0D0-4808-AF71-86743BE1332D}" presName="sp" presStyleCnt="0"/>
      <dgm:spPr/>
    </dgm:pt>
    <dgm:pt modelId="{410DFC31-9356-4663-8B96-C87B4F13AE5D}" type="pres">
      <dgm:prSet presAssocID="{375999D2-4382-4AB7-94AB-6A13466C8E35}" presName="composite" presStyleCnt="0"/>
      <dgm:spPr/>
    </dgm:pt>
    <dgm:pt modelId="{43BFA2A9-D70E-47F8-8166-4E6F657A01BE}" type="pres">
      <dgm:prSet presAssocID="{375999D2-4382-4AB7-94AB-6A13466C8E35}" presName="parentText" presStyleLbl="alignNode1" presStyleIdx="8" presStyleCnt="10">
        <dgm:presLayoutVars>
          <dgm:chMax val="1"/>
          <dgm:bulletEnabled val="1"/>
        </dgm:presLayoutVars>
      </dgm:prSet>
      <dgm:spPr>
        <a:xfrm rot="5400000">
          <a:off x="-97427" y="4831077"/>
          <a:ext cx="649519" cy="454663"/>
        </a:xfrm>
        <a:prstGeom prst="chevron">
          <a:avLst/>
        </a:prstGeom>
      </dgm:spPr>
    </dgm:pt>
    <dgm:pt modelId="{D31CECE0-7DCD-4AB5-9903-E0F8323A9FEA}" type="pres">
      <dgm:prSet presAssocID="{375999D2-4382-4AB7-94AB-6A13466C8E35}" presName="descendantText" presStyleLbl="alignAcc1" presStyleIdx="8" presStyleCnt="10">
        <dgm:presLayoutVars>
          <dgm:bulletEnabled val="1"/>
        </dgm:presLayoutVars>
      </dgm:prSet>
      <dgm:spPr/>
    </dgm:pt>
    <dgm:pt modelId="{6424561B-8E7B-415A-9578-E9355AA14C86}" type="pres">
      <dgm:prSet presAssocID="{D7EF6CF4-35B3-490C-A8D8-938184EB602B}" presName="sp" presStyleCnt="0"/>
      <dgm:spPr/>
    </dgm:pt>
    <dgm:pt modelId="{33CBEE30-5C27-40DE-A911-4BA037808378}" type="pres">
      <dgm:prSet presAssocID="{7E1D2843-C829-4E17-B78E-AA99D1E4F430}" presName="composite" presStyleCnt="0"/>
      <dgm:spPr/>
    </dgm:pt>
    <dgm:pt modelId="{F6EF53AE-B0A8-4C4A-8A66-77807163B62E}" type="pres">
      <dgm:prSet presAssocID="{7E1D2843-C829-4E17-B78E-AA99D1E4F430}" presName="parentText" presStyleLbl="alignNode1" presStyleIdx="9" presStyleCnt="10">
        <dgm:presLayoutVars>
          <dgm:chMax val="1"/>
          <dgm:bulletEnabled val="1"/>
        </dgm:presLayoutVars>
      </dgm:prSet>
      <dgm:spPr>
        <a:xfrm rot="5400000">
          <a:off x="-97427" y="5422391"/>
          <a:ext cx="649519" cy="454663"/>
        </a:xfrm>
        <a:prstGeom prst="chevron">
          <a:avLst/>
        </a:prstGeom>
      </dgm:spPr>
    </dgm:pt>
    <dgm:pt modelId="{4D2E761D-36C4-4EF7-B3A2-40BCB66FD66C}" type="pres">
      <dgm:prSet presAssocID="{7E1D2843-C829-4E17-B78E-AA99D1E4F430}" presName="descendantText" presStyleLbl="alignAcc1" presStyleIdx="9" presStyleCnt="10">
        <dgm:presLayoutVars>
          <dgm:bulletEnabled val="1"/>
        </dgm:presLayoutVars>
      </dgm:prSet>
      <dgm:spPr/>
    </dgm:pt>
  </dgm:ptLst>
  <dgm:cxnLst>
    <dgm:cxn modelId="{754ECF02-5749-494F-B374-CEF8B0751101}" type="presOf" srcId="{9E7701EA-F87A-4D87-9D98-A0D4546694DF}" destId="{126A841A-6C52-43FA-863C-FD1DE75FAFC6}" srcOrd="0" destOrd="0" presId="urn:microsoft.com/office/officeart/2005/8/layout/chevron2"/>
    <dgm:cxn modelId="{CAE6C904-0ED0-4836-88B4-0E7C676FEBCF}" srcId="{F7139372-DB74-49F7-83EC-3FA9471566C4}" destId="{7E1D2843-C829-4E17-B78E-AA99D1E4F430}" srcOrd="9" destOrd="0" parTransId="{E1F1EFF8-1C7F-4C0A-85CE-F6931BC0179A}" sibTransId="{7BA5EC97-0623-4649-8C42-D8E99DB0EF98}"/>
    <dgm:cxn modelId="{910FF006-83D3-4375-8AF8-DAE04EB6F1F6}" srcId="{F7139372-DB74-49F7-83EC-3FA9471566C4}" destId="{375999D2-4382-4AB7-94AB-6A13466C8E35}" srcOrd="8" destOrd="0" parTransId="{8D27870A-3DE2-461E-82FD-6A0383882225}" sibTransId="{D7EF6CF4-35B3-490C-A8D8-938184EB602B}"/>
    <dgm:cxn modelId="{2C94B90F-068D-420F-B574-AFE5AC7BDE74}" type="presOf" srcId="{F7139372-DB74-49F7-83EC-3FA9471566C4}" destId="{2979BAD2-234F-41B6-B9C5-1F9D41BE5D37}" srcOrd="0" destOrd="0" presId="urn:microsoft.com/office/officeart/2005/8/layout/chevron2"/>
    <dgm:cxn modelId="{34B1531A-4302-4E14-B3EA-BFB3AEAF45A6}" srcId="{375999D2-4382-4AB7-94AB-6A13466C8E35}" destId="{0DB89997-7509-4BC8-9510-0FCC464B4F0C}" srcOrd="0" destOrd="0" parTransId="{37DD8E91-93D8-4273-BCD7-3845AA337D0C}" sibTransId="{63F90442-5FDE-4961-94C0-1D4406507C2E}"/>
    <dgm:cxn modelId="{73C0CF1A-4C47-4C5B-9A16-862DD8B8B4E8}" srcId="{D9197C65-CB6B-40D1-8366-E451748E36BC}" destId="{C25884B6-3C62-4DAE-9796-5465D55E8D9E}" srcOrd="0" destOrd="0" parTransId="{D62B6DD5-40D0-4026-B88C-758ADF14D531}" sibTransId="{592DD865-8FF3-4BB5-B90D-2B0FAFF17DF6}"/>
    <dgm:cxn modelId="{A3EF2823-F78F-401C-923E-C5368B5B49BC}" srcId="{7E1D2843-C829-4E17-B78E-AA99D1E4F430}" destId="{7B1F14C2-3547-4197-BAB3-BE223526C90F}" srcOrd="0" destOrd="0" parTransId="{8D47AB83-5294-4323-ADE6-437634615AAC}" sibTransId="{1901406B-C295-4A25-A607-9AA36BC35094}"/>
    <dgm:cxn modelId="{30CDF824-7F22-441A-8333-598A7FC9A199}" srcId="{F7139372-DB74-49F7-83EC-3FA9471566C4}" destId="{6677DED6-A64F-4E45-A876-BE96263B2F68}" srcOrd="0" destOrd="0" parTransId="{363F36FA-F290-46DF-B6E5-83526E63042D}" sibTransId="{66D516BF-3226-4540-B3A2-05AB7E20F8D7}"/>
    <dgm:cxn modelId="{48A0D926-F5C5-4C3F-8127-6081B7C3B057}" srcId="{99ED899A-3AED-42F2-9D07-8791FA0EA9B8}" destId="{F2B1C0CA-F125-49ED-B1D0-568E78BEB123}" srcOrd="0" destOrd="0" parTransId="{CCE81E1C-21F3-4CE7-987F-858CEE61BE0A}" sibTransId="{206F832B-2D17-43DA-9D04-4C5958F6B489}"/>
    <dgm:cxn modelId="{3C28D728-C99E-4550-9DDA-D0BE1EE62AAD}" srcId="{99183860-01CD-4C2E-B378-8C295D9E5EC1}" destId="{E4745521-8EBC-4926-B26F-E38D5F9E6F0D}" srcOrd="0" destOrd="0" parTransId="{7CB3A55D-6477-4C22-B358-5663E9915676}" sibTransId="{559CFAED-12D0-4F18-B367-40FF323619E6}"/>
    <dgm:cxn modelId="{EBB8382A-963A-4CFB-8839-5D2924C2F9F4}" type="presOf" srcId="{19A9CDF7-BCC0-43A4-95C8-DAE262212343}" destId="{3F1E5591-2538-46B2-A995-3039996CC654}" srcOrd="0" destOrd="0" presId="urn:microsoft.com/office/officeart/2005/8/layout/chevron2"/>
    <dgm:cxn modelId="{9C037A2A-2CCF-427C-9F8D-63B03248DA42}" srcId="{F7139372-DB74-49F7-83EC-3FA9471566C4}" destId="{99ED899A-3AED-42F2-9D07-8791FA0EA9B8}" srcOrd="5" destOrd="0" parTransId="{ED5A202B-BEEC-4B75-B79C-D6B72E270B75}" sibTransId="{3D6E724E-1347-4F60-9168-54777840B5F2}"/>
    <dgm:cxn modelId="{C1AE692E-5D60-4BCA-B95E-C149F31894C1}" type="presOf" srcId="{99ED899A-3AED-42F2-9D07-8791FA0EA9B8}" destId="{2FAB5F4E-D779-4662-8F5F-763A2F61F61D}" srcOrd="0" destOrd="0" presId="urn:microsoft.com/office/officeart/2005/8/layout/chevron2"/>
    <dgm:cxn modelId="{59547436-0000-479B-BF4C-A4A0C07093C0}" type="presOf" srcId="{F2B1C0CA-F125-49ED-B1D0-568E78BEB123}" destId="{99B46196-9B02-4F0F-8F93-2C418EC87D17}" srcOrd="0" destOrd="0" presId="urn:microsoft.com/office/officeart/2005/8/layout/chevron2"/>
    <dgm:cxn modelId="{B5B1B737-D686-4508-82AC-C59E49C952EF}" type="presOf" srcId="{89AF0C57-A69C-4676-A629-BE6AFB25FE65}" destId="{B0335FD1-366A-4AFF-A969-93F2C962EBA9}" srcOrd="0" destOrd="0" presId="urn:microsoft.com/office/officeart/2005/8/layout/chevron2"/>
    <dgm:cxn modelId="{60F43C63-F29C-443D-9A42-84F350321E73}" type="presOf" srcId="{E4813041-8171-41E7-9B00-0BC6E2C3A126}" destId="{136F377E-391D-42D7-8E7E-F2ECF8E5C169}" srcOrd="0" destOrd="0" presId="urn:microsoft.com/office/officeart/2005/8/layout/chevron2"/>
    <dgm:cxn modelId="{B7D0F16C-9C7E-456D-B3A7-B50727B6E753}" srcId="{6677DED6-A64F-4E45-A876-BE96263B2F68}" destId="{E4813041-8171-41E7-9B00-0BC6E2C3A126}" srcOrd="0" destOrd="0" parTransId="{85DF84C6-1771-48B4-A1AB-D7824547AE82}" sibTransId="{A324FBD0-7CC7-4EA4-88B5-5413787D046A}"/>
    <dgm:cxn modelId="{2DC1574E-36AA-4CDE-8B92-4DDB69EA8A4E}" type="presOf" srcId="{D9197C65-CB6B-40D1-8366-E451748E36BC}" destId="{D88C18B0-B134-4DD7-A5B9-5B3F25AF4AEF}" srcOrd="0" destOrd="0" presId="urn:microsoft.com/office/officeart/2005/8/layout/chevron2"/>
    <dgm:cxn modelId="{53E3366F-99C9-48C0-9A28-2CB2E239FFE0}" srcId="{19A9CDF7-BCC0-43A4-95C8-DAE262212343}" destId="{75040ECD-8897-4B69-992E-49C862078F33}" srcOrd="0" destOrd="0" parTransId="{BC8D23C5-F1DA-4B04-B76C-4D6CC83AAC5C}" sibTransId="{A44BA1A5-C382-40D7-ADE3-0BA63ACB4B59}"/>
    <dgm:cxn modelId="{577F6D73-1FE0-4DCF-B929-192ACF453B85}" type="presOf" srcId="{E4745521-8EBC-4926-B26F-E38D5F9E6F0D}" destId="{F38EAE4E-313B-4B96-8979-386473E2E8CE}" srcOrd="0" destOrd="0" presId="urn:microsoft.com/office/officeart/2005/8/layout/chevron2"/>
    <dgm:cxn modelId="{9A5B4254-6047-4A02-8570-8A4FF211B228}" type="presOf" srcId="{99183860-01CD-4C2E-B378-8C295D9E5EC1}" destId="{E501BF51-4A1E-459F-AA65-57BA77AB311A}" srcOrd="0" destOrd="0" presId="urn:microsoft.com/office/officeart/2005/8/layout/chevron2"/>
    <dgm:cxn modelId="{842FB475-D333-4849-824E-A23BD02EEC78}" type="presOf" srcId="{6677DED6-A64F-4E45-A876-BE96263B2F68}" destId="{6D4CEA8E-AFF9-4B37-A1DC-F28A58AB03F9}" srcOrd="0" destOrd="0" presId="urn:microsoft.com/office/officeart/2005/8/layout/chevron2"/>
    <dgm:cxn modelId="{9FDA2A56-5546-478E-934A-72B7874E8CBA}" srcId="{F7139372-DB74-49F7-83EC-3FA9471566C4}" destId="{D9197C65-CB6B-40D1-8366-E451748E36BC}" srcOrd="6" destOrd="0" parTransId="{914F5534-748B-4BFF-8ED3-94480D979D7D}" sibTransId="{E5311D99-3F69-47F9-A3A6-6CF189745E71}"/>
    <dgm:cxn modelId="{E3977456-9C4E-4BCC-9429-4A751F1C5D6F}" type="presOf" srcId="{9A2CE4C1-1014-4F35-936F-9DD364F44BEA}" destId="{57F1F218-EDF1-473B-B7AD-C1EBE1EAB07E}" srcOrd="0" destOrd="0" presId="urn:microsoft.com/office/officeart/2005/8/layout/chevron2"/>
    <dgm:cxn modelId="{27826258-4E8B-48B1-AF26-49DA9936577C}" srcId="{F7139372-DB74-49F7-83EC-3FA9471566C4}" destId="{1335DD80-1BC6-4CED-A4BF-71DAF2850DF5}" srcOrd="2" destOrd="0" parTransId="{A4A904C5-B83E-4012-BC21-DA93647B3657}" sibTransId="{AC74D8B0-CAA3-45CB-BAC8-C651197E02AF}"/>
    <dgm:cxn modelId="{491C457A-400D-4A0B-A0D9-28DBC4B2D2D1}" srcId="{E6E778D0-BDAD-4320-88A3-F3A5D4087A56}" destId="{9A2CE4C1-1014-4F35-936F-9DD364F44BEA}" srcOrd="0" destOrd="0" parTransId="{7647E437-6B96-44EE-944C-42CBBCF56A66}" sibTransId="{4F8E04C2-DA5A-4FE8-A6F7-3055C68F23B1}"/>
    <dgm:cxn modelId="{7F0DC07E-F574-4746-AE36-910A47A71F9F}" srcId="{F7139372-DB74-49F7-83EC-3FA9471566C4}" destId="{E6E778D0-BDAD-4320-88A3-F3A5D4087A56}" srcOrd="1" destOrd="0" parTransId="{F56059F1-6EA6-4F42-8947-9C1A920923EC}" sibTransId="{629ECCFD-D680-46E9-9606-D927916B601B}"/>
    <dgm:cxn modelId="{CA5B3B82-63DC-4049-805F-B7B964B2A242}" srcId="{F7139372-DB74-49F7-83EC-3FA9471566C4}" destId="{0F0CB528-3563-4EB4-8906-C4EEBC4ACCB1}" srcOrd="3" destOrd="0" parTransId="{E60C114C-B9F0-4B38-944B-EC4F7E0D0F20}" sibTransId="{00682051-754D-4EFA-808F-52F2D7DC9803}"/>
    <dgm:cxn modelId="{2C75AA8C-506C-47DF-9562-71BBA04475EF}" type="presOf" srcId="{C25884B6-3C62-4DAE-9796-5465D55E8D9E}" destId="{714DEF42-2FBD-4A09-B8F7-C1379E56BBC2}" srcOrd="0" destOrd="0" presId="urn:microsoft.com/office/officeart/2005/8/layout/chevron2"/>
    <dgm:cxn modelId="{6E6E5193-AE91-46CD-8A82-DE936E4BE879}" type="presOf" srcId="{E6E778D0-BDAD-4320-88A3-F3A5D4087A56}" destId="{C6260534-1A72-4292-B573-E46991F04807}" srcOrd="0" destOrd="0" presId="urn:microsoft.com/office/officeart/2005/8/layout/chevron2"/>
    <dgm:cxn modelId="{095A759B-FC98-45C9-B4ED-C59CF9AFE5BF}" srcId="{F7139372-DB74-49F7-83EC-3FA9471566C4}" destId="{19A9CDF7-BCC0-43A4-95C8-DAE262212343}" srcOrd="4" destOrd="0" parTransId="{BECF78EA-2554-47ED-A9D9-A43EE8035C0C}" sibTransId="{D5C169C7-81E1-44A2-8F71-80AEF401DD67}"/>
    <dgm:cxn modelId="{F542E59B-B97C-4DB7-B099-797A5E845EE3}" srcId="{F7139372-DB74-49F7-83EC-3FA9471566C4}" destId="{99183860-01CD-4C2E-B378-8C295D9E5EC1}" srcOrd="7" destOrd="0" parTransId="{3100722D-5CC4-43C3-8672-554883B0FFCD}" sibTransId="{CC032BD5-B0D0-4808-AF71-86743BE1332D}"/>
    <dgm:cxn modelId="{3C9FA59D-DCF6-41A9-9801-2E246BAC268D}" type="presOf" srcId="{0F0CB528-3563-4EB4-8906-C4EEBC4ACCB1}" destId="{C02E986D-D68C-41C3-A8D6-7E9B61464D35}" srcOrd="0" destOrd="0" presId="urn:microsoft.com/office/officeart/2005/8/layout/chevron2"/>
    <dgm:cxn modelId="{376EDAA3-4E53-4A52-8BC0-921CC5451DAA}" srcId="{1335DD80-1BC6-4CED-A4BF-71DAF2850DF5}" destId="{9E7701EA-F87A-4D87-9D98-A0D4546694DF}" srcOrd="0" destOrd="0" parTransId="{95BE92CC-B8C5-4BD6-9404-5BFFD3AD3044}" sibTransId="{88DA8343-B84C-46AF-A2A1-099F2509AA4B}"/>
    <dgm:cxn modelId="{977C1EA9-4199-4E12-8BAD-23340F31324A}" type="presOf" srcId="{7B1F14C2-3547-4197-BAB3-BE223526C90F}" destId="{4D2E761D-36C4-4EF7-B3A2-40BCB66FD66C}" srcOrd="0" destOrd="0" presId="urn:microsoft.com/office/officeart/2005/8/layout/chevron2"/>
    <dgm:cxn modelId="{6120DBB0-BA94-4D6F-A21A-6538A680F15B}" type="presOf" srcId="{75040ECD-8897-4B69-992E-49C862078F33}" destId="{27C82CDE-1DFA-4B0B-9AAC-DFEDD6D5AB4D}" srcOrd="0" destOrd="0" presId="urn:microsoft.com/office/officeart/2005/8/layout/chevron2"/>
    <dgm:cxn modelId="{144178B4-B955-44E9-BFDF-1EE8ACCB396D}" type="presOf" srcId="{7E1D2843-C829-4E17-B78E-AA99D1E4F430}" destId="{F6EF53AE-B0A8-4C4A-8A66-77807163B62E}" srcOrd="0" destOrd="0" presId="urn:microsoft.com/office/officeart/2005/8/layout/chevron2"/>
    <dgm:cxn modelId="{57F3F9C6-FB58-4026-93EE-4AA7E11904C9}" type="presOf" srcId="{375999D2-4382-4AB7-94AB-6A13466C8E35}" destId="{43BFA2A9-D70E-47F8-8166-4E6F657A01BE}" srcOrd="0" destOrd="0" presId="urn:microsoft.com/office/officeart/2005/8/layout/chevron2"/>
    <dgm:cxn modelId="{8375D8E6-89A0-4315-8BE7-015EF7E0C99D}" type="presOf" srcId="{0DB89997-7509-4BC8-9510-0FCC464B4F0C}" destId="{D31CECE0-7DCD-4AB5-9903-E0F8323A9FEA}" srcOrd="0" destOrd="0" presId="urn:microsoft.com/office/officeart/2005/8/layout/chevron2"/>
    <dgm:cxn modelId="{9711C0EE-8737-4AAA-BD94-BC9262048F99}" srcId="{0F0CB528-3563-4EB4-8906-C4EEBC4ACCB1}" destId="{89AF0C57-A69C-4676-A629-BE6AFB25FE65}" srcOrd="0" destOrd="0" parTransId="{517FAF73-E662-45AF-B4DB-518B3B0C5D7B}" sibTransId="{6D5E81FB-CD00-475A-BEEA-38B269CA2B70}"/>
    <dgm:cxn modelId="{4A6567FB-F22E-4107-90D5-C8777AF8AEFE}" type="presOf" srcId="{1335DD80-1BC6-4CED-A4BF-71DAF2850DF5}" destId="{18D2BA48-DB79-4BBF-B466-8074EFA9082F}" srcOrd="0" destOrd="0" presId="urn:microsoft.com/office/officeart/2005/8/layout/chevron2"/>
    <dgm:cxn modelId="{54754152-707C-4951-A49B-2711617D66CA}" type="presParOf" srcId="{2979BAD2-234F-41B6-B9C5-1F9D41BE5D37}" destId="{EDA80193-499F-43B8-BC03-7C0E95680E2A}" srcOrd="0" destOrd="0" presId="urn:microsoft.com/office/officeart/2005/8/layout/chevron2"/>
    <dgm:cxn modelId="{65AF1180-3070-4E90-A058-5375F01BF91E}" type="presParOf" srcId="{EDA80193-499F-43B8-BC03-7C0E95680E2A}" destId="{6D4CEA8E-AFF9-4B37-A1DC-F28A58AB03F9}" srcOrd="0" destOrd="0" presId="urn:microsoft.com/office/officeart/2005/8/layout/chevron2"/>
    <dgm:cxn modelId="{EF16FB34-02E0-4654-A124-7B804D1FDE7D}" type="presParOf" srcId="{EDA80193-499F-43B8-BC03-7C0E95680E2A}" destId="{136F377E-391D-42D7-8E7E-F2ECF8E5C169}" srcOrd="1" destOrd="0" presId="urn:microsoft.com/office/officeart/2005/8/layout/chevron2"/>
    <dgm:cxn modelId="{E9786DF7-7087-4F4E-94D2-0E9369A9484A}" type="presParOf" srcId="{2979BAD2-234F-41B6-B9C5-1F9D41BE5D37}" destId="{CB7D9DE0-9C17-41DD-A781-9E57039B172D}" srcOrd="1" destOrd="0" presId="urn:microsoft.com/office/officeart/2005/8/layout/chevron2"/>
    <dgm:cxn modelId="{973AE186-07C4-462A-90E7-0B9952A49C64}" type="presParOf" srcId="{2979BAD2-234F-41B6-B9C5-1F9D41BE5D37}" destId="{DE31FE7E-0157-4ADE-89B5-4131BBFD567D}" srcOrd="2" destOrd="0" presId="urn:microsoft.com/office/officeart/2005/8/layout/chevron2"/>
    <dgm:cxn modelId="{A1AFCAC7-4527-4709-8A28-78B30C5857A4}" type="presParOf" srcId="{DE31FE7E-0157-4ADE-89B5-4131BBFD567D}" destId="{C6260534-1A72-4292-B573-E46991F04807}" srcOrd="0" destOrd="0" presId="urn:microsoft.com/office/officeart/2005/8/layout/chevron2"/>
    <dgm:cxn modelId="{856D7DDE-8FF4-4E58-87D1-0F0CCF32A1DF}" type="presParOf" srcId="{DE31FE7E-0157-4ADE-89B5-4131BBFD567D}" destId="{57F1F218-EDF1-473B-B7AD-C1EBE1EAB07E}" srcOrd="1" destOrd="0" presId="urn:microsoft.com/office/officeart/2005/8/layout/chevron2"/>
    <dgm:cxn modelId="{6DE0BC30-48AF-40E3-B0F5-C74DC493CCD6}" type="presParOf" srcId="{2979BAD2-234F-41B6-B9C5-1F9D41BE5D37}" destId="{11F749DC-21FE-4D50-9B6F-144FD9ABA05F}" srcOrd="3" destOrd="0" presId="urn:microsoft.com/office/officeart/2005/8/layout/chevron2"/>
    <dgm:cxn modelId="{D9CB41E8-DCB4-4D2D-B9A3-D5417975C1BA}" type="presParOf" srcId="{2979BAD2-234F-41B6-B9C5-1F9D41BE5D37}" destId="{83875C2F-A194-427D-AB2B-E7D5D76B22FD}" srcOrd="4" destOrd="0" presId="urn:microsoft.com/office/officeart/2005/8/layout/chevron2"/>
    <dgm:cxn modelId="{A264D1D2-1BB3-45DF-BD9E-7E3BDBB6E36D}" type="presParOf" srcId="{83875C2F-A194-427D-AB2B-E7D5D76B22FD}" destId="{18D2BA48-DB79-4BBF-B466-8074EFA9082F}" srcOrd="0" destOrd="0" presId="urn:microsoft.com/office/officeart/2005/8/layout/chevron2"/>
    <dgm:cxn modelId="{6FA72492-CE52-4C00-BD62-50893A6CF1A4}" type="presParOf" srcId="{83875C2F-A194-427D-AB2B-E7D5D76B22FD}" destId="{126A841A-6C52-43FA-863C-FD1DE75FAFC6}" srcOrd="1" destOrd="0" presId="urn:microsoft.com/office/officeart/2005/8/layout/chevron2"/>
    <dgm:cxn modelId="{5895406F-658A-46AA-A29C-8084A7C81984}" type="presParOf" srcId="{2979BAD2-234F-41B6-B9C5-1F9D41BE5D37}" destId="{090A3F40-B0D6-4271-BFFE-F9D52427534F}" srcOrd="5" destOrd="0" presId="urn:microsoft.com/office/officeart/2005/8/layout/chevron2"/>
    <dgm:cxn modelId="{6EC238F4-5C9F-4993-8EC6-69FA8495A35B}" type="presParOf" srcId="{2979BAD2-234F-41B6-B9C5-1F9D41BE5D37}" destId="{93AE0094-4151-403D-BD6C-D369FFCA841A}" srcOrd="6" destOrd="0" presId="urn:microsoft.com/office/officeart/2005/8/layout/chevron2"/>
    <dgm:cxn modelId="{33CEA3A0-3A52-46DF-A815-01F2E22D991C}" type="presParOf" srcId="{93AE0094-4151-403D-BD6C-D369FFCA841A}" destId="{C02E986D-D68C-41C3-A8D6-7E9B61464D35}" srcOrd="0" destOrd="0" presId="urn:microsoft.com/office/officeart/2005/8/layout/chevron2"/>
    <dgm:cxn modelId="{AAB3EF86-38F8-4767-B1B7-DFE4011F3D01}" type="presParOf" srcId="{93AE0094-4151-403D-BD6C-D369FFCA841A}" destId="{B0335FD1-366A-4AFF-A969-93F2C962EBA9}" srcOrd="1" destOrd="0" presId="urn:microsoft.com/office/officeart/2005/8/layout/chevron2"/>
    <dgm:cxn modelId="{8ED1201F-CFF2-4D6C-9D09-BCB80A3E072F}" type="presParOf" srcId="{2979BAD2-234F-41B6-B9C5-1F9D41BE5D37}" destId="{DFF829FE-E7D0-4C15-8D3E-BFD9B52B4B0B}" srcOrd="7" destOrd="0" presId="urn:microsoft.com/office/officeart/2005/8/layout/chevron2"/>
    <dgm:cxn modelId="{34B432D1-4531-4E8A-BF9B-04686295F55D}" type="presParOf" srcId="{2979BAD2-234F-41B6-B9C5-1F9D41BE5D37}" destId="{3AFADF3B-2C9E-476F-979D-5FAC1F90A720}" srcOrd="8" destOrd="0" presId="urn:microsoft.com/office/officeart/2005/8/layout/chevron2"/>
    <dgm:cxn modelId="{F214DCAC-00CE-4391-A191-7AF0C37BD632}" type="presParOf" srcId="{3AFADF3B-2C9E-476F-979D-5FAC1F90A720}" destId="{3F1E5591-2538-46B2-A995-3039996CC654}" srcOrd="0" destOrd="0" presId="urn:microsoft.com/office/officeart/2005/8/layout/chevron2"/>
    <dgm:cxn modelId="{E6C86E62-8D41-4393-B8CE-16F37692A396}" type="presParOf" srcId="{3AFADF3B-2C9E-476F-979D-5FAC1F90A720}" destId="{27C82CDE-1DFA-4B0B-9AAC-DFEDD6D5AB4D}" srcOrd="1" destOrd="0" presId="urn:microsoft.com/office/officeart/2005/8/layout/chevron2"/>
    <dgm:cxn modelId="{FCF2933B-72D6-49C9-BC4C-7068CC69280F}" type="presParOf" srcId="{2979BAD2-234F-41B6-B9C5-1F9D41BE5D37}" destId="{2C81EEDD-C293-4B16-A733-E8A34F51252A}" srcOrd="9" destOrd="0" presId="urn:microsoft.com/office/officeart/2005/8/layout/chevron2"/>
    <dgm:cxn modelId="{324FAE60-466D-4629-ABF2-7BD3C6767AED}" type="presParOf" srcId="{2979BAD2-234F-41B6-B9C5-1F9D41BE5D37}" destId="{88371F84-DC81-4387-AC25-834157B76A20}" srcOrd="10" destOrd="0" presId="urn:microsoft.com/office/officeart/2005/8/layout/chevron2"/>
    <dgm:cxn modelId="{BC1CD1AE-A8DF-4358-AC36-2A27CB995C4D}" type="presParOf" srcId="{88371F84-DC81-4387-AC25-834157B76A20}" destId="{2FAB5F4E-D779-4662-8F5F-763A2F61F61D}" srcOrd="0" destOrd="0" presId="urn:microsoft.com/office/officeart/2005/8/layout/chevron2"/>
    <dgm:cxn modelId="{5CFE815A-B5D6-468F-AD8F-F8EC5BABE10F}" type="presParOf" srcId="{88371F84-DC81-4387-AC25-834157B76A20}" destId="{99B46196-9B02-4F0F-8F93-2C418EC87D17}" srcOrd="1" destOrd="0" presId="urn:microsoft.com/office/officeart/2005/8/layout/chevron2"/>
    <dgm:cxn modelId="{39126281-A708-49E2-BA7F-DD81D2F56FA3}" type="presParOf" srcId="{2979BAD2-234F-41B6-B9C5-1F9D41BE5D37}" destId="{1A1602B4-7B11-4789-8FFC-235B9DE14B5A}" srcOrd="11" destOrd="0" presId="urn:microsoft.com/office/officeart/2005/8/layout/chevron2"/>
    <dgm:cxn modelId="{3E02E0DB-B918-4BBB-98E9-16ACD419E376}" type="presParOf" srcId="{2979BAD2-234F-41B6-B9C5-1F9D41BE5D37}" destId="{4FD05BA5-54ED-4E28-8AB5-B00371EA70F2}" srcOrd="12" destOrd="0" presId="urn:microsoft.com/office/officeart/2005/8/layout/chevron2"/>
    <dgm:cxn modelId="{2E5AC399-BE9A-4E05-B220-555047A39368}" type="presParOf" srcId="{4FD05BA5-54ED-4E28-8AB5-B00371EA70F2}" destId="{D88C18B0-B134-4DD7-A5B9-5B3F25AF4AEF}" srcOrd="0" destOrd="0" presId="urn:microsoft.com/office/officeart/2005/8/layout/chevron2"/>
    <dgm:cxn modelId="{7F42056B-D883-4FF9-8507-5A7453AE7805}" type="presParOf" srcId="{4FD05BA5-54ED-4E28-8AB5-B00371EA70F2}" destId="{714DEF42-2FBD-4A09-B8F7-C1379E56BBC2}" srcOrd="1" destOrd="0" presId="urn:microsoft.com/office/officeart/2005/8/layout/chevron2"/>
    <dgm:cxn modelId="{A2AF746D-3058-4363-96A2-CCDD1361D719}" type="presParOf" srcId="{2979BAD2-234F-41B6-B9C5-1F9D41BE5D37}" destId="{0901E8FB-BCB0-450F-87B8-74EEDCC4BDB0}" srcOrd="13" destOrd="0" presId="urn:microsoft.com/office/officeart/2005/8/layout/chevron2"/>
    <dgm:cxn modelId="{6B357EA6-D75A-4537-9BAD-0721B73555E4}" type="presParOf" srcId="{2979BAD2-234F-41B6-B9C5-1F9D41BE5D37}" destId="{D86AEAAB-FB10-4BBB-A683-55CB58285D68}" srcOrd="14" destOrd="0" presId="urn:microsoft.com/office/officeart/2005/8/layout/chevron2"/>
    <dgm:cxn modelId="{2B7D7698-DDE4-4909-B517-D830B58C4814}" type="presParOf" srcId="{D86AEAAB-FB10-4BBB-A683-55CB58285D68}" destId="{E501BF51-4A1E-459F-AA65-57BA77AB311A}" srcOrd="0" destOrd="0" presId="urn:microsoft.com/office/officeart/2005/8/layout/chevron2"/>
    <dgm:cxn modelId="{1B2D8804-F5FF-4E6C-87A1-E275C7AED618}" type="presParOf" srcId="{D86AEAAB-FB10-4BBB-A683-55CB58285D68}" destId="{F38EAE4E-313B-4B96-8979-386473E2E8CE}" srcOrd="1" destOrd="0" presId="urn:microsoft.com/office/officeart/2005/8/layout/chevron2"/>
    <dgm:cxn modelId="{5F74B4D9-66CE-4255-8834-F6EA1C281E6C}" type="presParOf" srcId="{2979BAD2-234F-41B6-B9C5-1F9D41BE5D37}" destId="{840EA2B8-6EA9-4833-822E-77353DE43DC1}" srcOrd="15" destOrd="0" presId="urn:microsoft.com/office/officeart/2005/8/layout/chevron2"/>
    <dgm:cxn modelId="{9D4BDD95-C583-4806-8FC8-023E401CC0E3}" type="presParOf" srcId="{2979BAD2-234F-41B6-B9C5-1F9D41BE5D37}" destId="{410DFC31-9356-4663-8B96-C87B4F13AE5D}" srcOrd="16" destOrd="0" presId="urn:microsoft.com/office/officeart/2005/8/layout/chevron2"/>
    <dgm:cxn modelId="{88A9C855-C872-4657-8772-E382F890F618}" type="presParOf" srcId="{410DFC31-9356-4663-8B96-C87B4F13AE5D}" destId="{43BFA2A9-D70E-47F8-8166-4E6F657A01BE}" srcOrd="0" destOrd="0" presId="urn:microsoft.com/office/officeart/2005/8/layout/chevron2"/>
    <dgm:cxn modelId="{26395635-60BA-4F7A-B67E-EB900447BB7A}" type="presParOf" srcId="{410DFC31-9356-4663-8B96-C87B4F13AE5D}" destId="{D31CECE0-7DCD-4AB5-9903-E0F8323A9FEA}" srcOrd="1" destOrd="0" presId="urn:microsoft.com/office/officeart/2005/8/layout/chevron2"/>
    <dgm:cxn modelId="{EF9E5C9E-C81B-483B-A1AD-AF3666C85822}" type="presParOf" srcId="{2979BAD2-234F-41B6-B9C5-1F9D41BE5D37}" destId="{6424561B-8E7B-415A-9578-E9355AA14C86}" srcOrd="17" destOrd="0" presId="urn:microsoft.com/office/officeart/2005/8/layout/chevron2"/>
    <dgm:cxn modelId="{9F877835-9F97-4F87-9E28-679A0F1CE9ED}" type="presParOf" srcId="{2979BAD2-234F-41B6-B9C5-1F9D41BE5D37}" destId="{33CBEE30-5C27-40DE-A911-4BA037808378}" srcOrd="18" destOrd="0" presId="urn:microsoft.com/office/officeart/2005/8/layout/chevron2"/>
    <dgm:cxn modelId="{8BA6AE92-53A2-4ECF-B9FB-9C6D36474BD7}" type="presParOf" srcId="{33CBEE30-5C27-40DE-A911-4BA037808378}" destId="{F6EF53AE-B0A8-4C4A-8A66-77807163B62E}" srcOrd="0" destOrd="0" presId="urn:microsoft.com/office/officeart/2005/8/layout/chevron2"/>
    <dgm:cxn modelId="{3056AB30-40D9-48A4-B670-84887282876B}" type="presParOf" srcId="{33CBEE30-5C27-40DE-A911-4BA037808378}" destId="{4D2E761D-36C4-4EF7-B3A2-40BCB66FD66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CEA8E-AFF9-4B37-A1DC-F28A58AB03F9}">
      <dsp:nvSpPr>
        <dsp:cNvPr id="0" name=""/>
        <dsp:cNvSpPr/>
      </dsp:nvSpPr>
      <dsp:spPr>
        <a:xfrm rot="5400000">
          <a:off x="-97427" y="100571"/>
          <a:ext cx="649519" cy="45466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</a:rPr>
            <a:t>1</a:t>
          </a:r>
        </a:p>
      </dsp:txBody>
      <dsp:txXfrm rot="-5400000">
        <a:off x="2" y="230475"/>
        <a:ext cx="454663" cy="194856"/>
      </dsp:txXfrm>
    </dsp:sp>
    <dsp:sp modelId="{136F377E-391D-42D7-8E7E-F2ECF8E5C169}">
      <dsp:nvSpPr>
        <dsp:cNvPr id="0" name=""/>
        <dsp:cNvSpPr/>
      </dsp:nvSpPr>
      <dsp:spPr>
        <a:xfrm rot="5400000">
          <a:off x="5502526" y="-5044720"/>
          <a:ext cx="422409" cy="105181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 dirty="0"/>
            <a:t>EC2 Autoscaling </a:t>
          </a:r>
          <a:r>
            <a:rPr lang="en-CA" sz="1300" kern="1200" dirty="0">
              <a:sym typeface="Wingdings" panose="05000000000000000000" pitchFamily="2" charset="2"/>
            </a:rPr>
            <a:t></a:t>
          </a:r>
          <a:r>
            <a:rPr lang="en-CA" sz="1300" kern="1200" dirty="0"/>
            <a:t> For Scalability and optimization depends on the load</a:t>
          </a:r>
        </a:p>
      </dsp:txBody>
      <dsp:txXfrm rot="-5400000">
        <a:off x="454663" y="23763"/>
        <a:ext cx="10497516" cy="381169"/>
      </dsp:txXfrm>
    </dsp:sp>
    <dsp:sp modelId="{C6260534-1A72-4292-B573-E46991F04807}">
      <dsp:nvSpPr>
        <dsp:cNvPr id="0" name=""/>
        <dsp:cNvSpPr/>
      </dsp:nvSpPr>
      <dsp:spPr>
        <a:xfrm rot="5400000">
          <a:off x="-97427" y="691884"/>
          <a:ext cx="649519" cy="454663"/>
        </a:xfrm>
        <a:prstGeom prst="chevron">
          <a:avLst/>
        </a:prstGeom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2</a:t>
          </a:r>
        </a:p>
      </dsp:txBody>
      <dsp:txXfrm rot="-5400000">
        <a:off x="2" y="821788"/>
        <a:ext cx="454663" cy="194856"/>
      </dsp:txXfrm>
    </dsp:sp>
    <dsp:sp modelId="{57F1F218-EDF1-473B-B7AD-C1EBE1EAB07E}">
      <dsp:nvSpPr>
        <dsp:cNvPr id="0" name=""/>
        <dsp:cNvSpPr/>
      </dsp:nvSpPr>
      <dsp:spPr>
        <a:xfrm rot="5400000">
          <a:off x="5502637" y="-4453517"/>
          <a:ext cx="422187" cy="105181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 dirty="0"/>
            <a:t>Application load balancers </a:t>
          </a:r>
          <a:r>
            <a:rPr lang="en-CA" sz="1300" kern="1200" dirty="0">
              <a:sym typeface="Wingdings" panose="05000000000000000000" pitchFamily="2" charset="2"/>
            </a:rPr>
            <a:t></a:t>
          </a:r>
          <a:r>
            <a:rPr lang="en-CA" sz="1300" kern="1200" dirty="0"/>
            <a:t> </a:t>
          </a:r>
          <a:r>
            <a:rPr lang="en-US" sz="1300" kern="1200" dirty="0"/>
            <a:t>Load sharing across the vm’s and high availability within region</a:t>
          </a:r>
          <a:endParaRPr lang="en-CA" sz="1300" kern="1200" dirty="0"/>
        </a:p>
      </dsp:txBody>
      <dsp:txXfrm rot="-5400000">
        <a:off x="454663" y="615066"/>
        <a:ext cx="10497527" cy="380969"/>
      </dsp:txXfrm>
    </dsp:sp>
    <dsp:sp modelId="{18D2BA48-DB79-4BBF-B466-8074EFA9082F}">
      <dsp:nvSpPr>
        <dsp:cNvPr id="0" name=""/>
        <dsp:cNvSpPr/>
      </dsp:nvSpPr>
      <dsp:spPr>
        <a:xfrm rot="5400000">
          <a:off x="-97427" y="1283197"/>
          <a:ext cx="649519" cy="454663"/>
        </a:xfrm>
        <a:prstGeom prst="chevron">
          <a:avLst/>
        </a:prstGeom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3</a:t>
          </a:r>
        </a:p>
      </dsp:txBody>
      <dsp:txXfrm rot="-5400000">
        <a:off x="2" y="1413101"/>
        <a:ext cx="454663" cy="194856"/>
      </dsp:txXfrm>
    </dsp:sp>
    <dsp:sp modelId="{126A841A-6C52-43FA-863C-FD1DE75FAFC6}">
      <dsp:nvSpPr>
        <dsp:cNvPr id="0" name=""/>
        <dsp:cNvSpPr/>
      </dsp:nvSpPr>
      <dsp:spPr>
        <a:xfrm rot="5400000">
          <a:off x="5502637" y="-3862204"/>
          <a:ext cx="422187" cy="105181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 dirty="0"/>
            <a:t>VPC </a:t>
          </a:r>
          <a:r>
            <a:rPr lang="en-CA" sz="1300" kern="1200" dirty="0">
              <a:sym typeface="Wingdings" panose="05000000000000000000" pitchFamily="2" charset="2"/>
            </a:rPr>
            <a:t></a:t>
          </a:r>
          <a:r>
            <a:rPr lang="en-US" sz="1300" kern="1200" dirty="0"/>
            <a:t> For Subnets, Transit gateway, VPC peering, Application configuration, administration and BAU activities etc.</a:t>
          </a:r>
          <a:endParaRPr lang="en-CA" sz="1300" kern="1200" dirty="0"/>
        </a:p>
      </dsp:txBody>
      <dsp:txXfrm rot="-5400000">
        <a:off x="454663" y="1206379"/>
        <a:ext cx="10497527" cy="380969"/>
      </dsp:txXfrm>
    </dsp:sp>
    <dsp:sp modelId="{C02E986D-D68C-41C3-A8D6-7E9B61464D35}">
      <dsp:nvSpPr>
        <dsp:cNvPr id="0" name=""/>
        <dsp:cNvSpPr/>
      </dsp:nvSpPr>
      <dsp:spPr>
        <a:xfrm rot="5400000">
          <a:off x="-97427" y="1874511"/>
          <a:ext cx="649519" cy="454663"/>
        </a:xfrm>
        <a:prstGeom prst="chevron">
          <a:avLst/>
        </a:prstGeom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4</a:t>
          </a:r>
        </a:p>
      </dsp:txBody>
      <dsp:txXfrm rot="-5400000">
        <a:off x="2" y="2004415"/>
        <a:ext cx="454663" cy="194856"/>
      </dsp:txXfrm>
    </dsp:sp>
    <dsp:sp modelId="{B0335FD1-366A-4AFF-A969-93F2C962EBA9}">
      <dsp:nvSpPr>
        <dsp:cNvPr id="0" name=""/>
        <dsp:cNvSpPr/>
      </dsp:nvSpPr>
      <dsp:spPr>
        <a:xfrm rot="5400000">
          <a:off x="5502637" y="-3270891"/>
          <a:ext cx="422187" cy="105181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 dirty="0"/>
            <a:t>S3 buckets </a:t>
          </a:r>
          <a:r>
            <a:rPr lang="en-CA" sz="1300" kern="1200" dirty="0">
              <a:sym typeface="Wingdings" panose="05000000000000000000" pitchFamily="2" charset="2"/>
            </a:rPr>
            <a:t></a:t>
          </a:r>
          <a:r>
            <a:rPr lang="en-CA" sz="1300" kern="1200" dirty="0"/>
            <a:t> </a:t>
          </a:r>
          <a:r>
            <a:rPr lang="en-US" sz="1300" kern="1200" dirty="0"/>
            <a:t>Storing Terraform State file, Audit logs and log storage</a:t>
          </a:r>
          <a:endParaRPr lang="en-CA" sz="1300" kern="1200" dirty="0"/>
        </a:p>
      </dsp:txBody>
      <dsp:txXfrm rot="-5400000">
        <a:off x="454663" y="1797692"/>
        <a:ext cx="10497527" cy="380969"/>
      </dsp:txXfrm>
    </dsp:sp>
    <dsp:sp modelId="{3F1E5591-2538-46B2-A995-3039996CC654}">
      <dsp:nvSpPr>
        <dsp:cNvPr id="0" name=""/>
        <dsp:cNvSpPr/>
      </dsp:nvSpPr>
      <dsp:spPr>
        <a:xfrm rot="5400000">
          <a:off x="-97427" y="2465824"/>
          <a:ext cx="649519" cy="454663"/>
        </a:xfrm>
        <a:prstGeom prst="chevron">
          <a:avLst/>
        </a:prstGeom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5</a:t>
          </a:r>
        </a:p>
      </dsp:txBody>
      <dsp:txXfrm rot="-5400000">
        <a:off x="2" y="2595728"/>
        <a:ext cx="454663" cy="194856"/>
      </dsp:txXfrm>
    </dsp:sp>
    <dsp:sp modelId="{27C82CDE-1DFA-4B0B-9AAC-DFEDD6D5AB4D}">
      <dsp:nvSpPr>
        <dsp:cNvPr id="0" name=""/>
        <dsp:cNvSpPr/>
      </dsp:nvSpPr>
      <dsp:spPr>
        <a:xfrm rot="5400000">
          <a:off x="5502637" y="-2679577"/>
          <a:ext cx="422187" cy="105181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WAF </a:t>
          </a:r>
          <a:r>
            <a:rPr lang="en-US" sz="1300" kern="1200" dirty="0">
              <a:sym typeface="Wingdings" panose="05000000000000000000" pitchFamily="2" charset="2"/>
            </a:rPr>
            <a:t></a:t>
          </a:r>
          <a:r>
            <a:rPr lang="en-US" sz="1300" kern="1200" dirty="0"/>
            <a:t> Secure from the threats like DDOS attack, SLQ injection etc.</a:t>
          </a:r>
          <a:endParaRPr lang="en-CA" sz="1300" kern="1200" dirty="0"/>
        </a:p>
      </dsp:txBody>
      <dsp:txXfrm rot="-5400000">
        <a:off x="454663" y="2389006"/>
        <a:ext cx="10497527" cy="380969"/>
      </dsp:txXfrm>
    </dsp:sp>
    <dsp:sp modelId="{2FAB5F4E-D779-4662-8F5F-763A2F61F61D}">
      <dsp:nvSpPr>
        <dsp:cNvPr id="0" name=""/>
        <dsp:cNvSpPr/>
      </dsp:nvSpPr>
      <dsp:spPr>
        <a:xfrm rot="5400000">
          <a:off x="-97427" y="3057137"/>
          <a:ext cx="649519" cy="45466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6</a:t>
          </a:r>
        </a:p>
      </dsp:txBody>
      <dsp:txXfrm rot="-5400000">
        <a:off x="2" y="3187041"/>
        <a:ext cx="454663" cy="194856"/>
      </dsp:txXfrm>
    </dsp:sp>
    <dsp:sp modelId="{99B46196-9B02-4F0F-8F93-2C418EC87D17}">
      <dsp:nvSpPr>
        <dsp:cNvPr id="0" name=""/>
        <dsp:cNvSpPr/>
      </dsp:nvSpPr>
      <dsp:spPr>
        <a:xfrm rot="5400000">
          <a:off x="5502637" y="-2088264"/>
          <a:ext cx="422187" cy="105181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 dirty="0"/>
            <a:t>Global accelerator </a:t>
          </a:r>
          <a:r>
            <a:rPr lang="en-CA" sz="1300" kern="1200" dirty="0">
              <a:sym typeface="Wingdings" panose="05000000000000000000" pitchFamily="2" charset="2"/>
            </a:rPr>
            <a:t></a:t>
          </a:r>
          <a:r>
            <a:rPr lang="en-CA" sz="1300" kern="1200" dirty="0"/>
            <a:t> </a:t>
          </a:r>
          <a:r>
            <a:rPr lang="en-US" sz="1300" kern="1200" dirty="0"/>
            <a:t>Share the traffic load based on the condition across region</a:t>
          </a:r>
          <a:endParaRPr lang="en-CA" sz="1300" kern="1200" dirty="0"/>
        </a:p>
      </dsp:txBody>
      <dsp:txXfrm rot="-5400000">
        <a:off x="454663" y="2980319"/>
        <a:ext cx="10497527" cy="380969"/>
      </dsp:txXfrm>
    </dsp:sp>
    <dsp:sp modelId="{D88C18B0-B134-4DD7-A5B9-5B3F25AF4AEF}">
      <dsp:nvSpPr>
        <dsp:cNvPr id="0" name=""/>
        <dsp:cNvSpPr/>
      </dsp:nvSpPr>
      <dsp:spPr>
        <a:xfrm rot="5400000">
          <a:off x="-97427" y="3648451"/>
          <a:ext cx="649519" cy="454663"/>
        </a:xfrm>
        <a:prstGeom prst="chevron">
          <a:avLst/>
        </a:prstGeom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7</a:t>
          </a:r>
        </a:p>
      </dsp:txBody>
      <dsp:txXfrm rot="-5400000">
        <a:off x="2" y="3778355"/>
        <a:ext cx="454663" cy="194856"/>
      </dsp:txXfrm>
    </dsp:sp>
    <dsp:sp modelId="{714DEF42-2FBD-4A09-B8F7-C1379E56BBC2}">
      <dsp:nvSpPr>
        <dsp:cNvPr id="0" name=""/>
        <dsp:cNvSpPr/>
      </dsp:nvSpPr>
      <dsp:spPr>
        <a:xfrm rot="5400000">
          <a:off x="5502637" y="-1486789"/>
          <a:ext cx="422187" cy="105181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 dirty="0"/>
            <a:t>Route 53 </a:t>
          </a:r>
          <a:r>
            <a:rPr lang="en-CA" sz="1300" kern="1200" dirty="0">
              <a:sym typeface="Wingdings" panose="05000000000000000000" pitchFamily="2" charset="2"/>
            </a:rPr>
            <a:t></a:t>
          </a:r>
          <a:r>
            <a:rPr lang="en-CA" sz="1300" kern="1200" dirty="0"/>
            <a:t> DNS management</a:t>
          </a:r>
        </a:p>
      </dsp:txBody>
      <dsp:txXfrm rot="-5400000">
        <a:off x="454663" y="3581794"/>
        <a:ext cx="10497527" cy="380969"/>
      </dsp:txXfrm>
    </dsp:sp>
    <dsp:sp modelId="{E501BF51-4A1E-459F-AA65-57BA77AB311A}">
      <dsp:nvSpPr>
        <dsp:cNvPr id="0" name=""/>
        <dsp:cNvSpPr/>
      </dsp:nvSpPr>
      <dsp:spPr>
        <a:xfrm rot="5400000">
          <a:off x="-97427" y="4239764"/>
          <a:ext cx="649519" cy="454663"/>
        </a:xfrm>
        <a:prstGeom prst="chevron">
          <a:avLst/>
        </a:prstGeom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8</a:t>
          </a:r>
        </a:p>
      </dsp:txBody>
      <dsp:txXfrm rot="-5400000">
        <a:off x="2" y="4369668"/>
        <a:ext cx="454663" cy="194856"/>
      </dsp:txXfrm>
    </dsp:sp>
    <dsp:sp modelId="{F38EAE4E-313B-4B96-8979-386473E2E8CE}">
      <dsp:nvSpPr>
        <dsp:cNvPr id="0" name=""/>
        <dsp:cNvSpPr/>
      </dsp:nvSpPr>
      <dsp:spPr>
        <a:xfrm rot="5400000">
          <a:off x="5502637" y="-905637"/>
          <a:ext cx="422187" cy="105181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DynamoDB </a:t>
          </a:r>
          <a:r>
            <a:rPr lang="en-US" sz="1300" kern="1200" dirty="0">
              <a:sym typeface="Wingdings" panose="05000000000000000000" pitchFamily="2" charset="2"/>
            </a:rPr>
            <a:t> </a:t>
          </a:r>
          <a:r>
            <a:rPr lang="en-US" sz="1300" kern="1200" dirty="0"/>
            <a:t>Database with multi region replication, each Database have the capability to write operation and replicate to the other database</a:t>
          </a:r>
          <a:endParaRPr lang="en-CA" sz="1300" kern="1200" dirty="0"/>
        </a:p>
      </dsp:txBody>
      <dsp:txXfrm rot="-5400000">
        <a:off x="454663" y="4162946"/>
        <a:ext cx="10497527" cy="380969"/>
      </dsp:txXfrm>
    </dsp:sp>
    <dsp:sp modelId="{43BFA2A9-D70E-47F8-8166-4E6F657A01BE}">
      <dsp:nvSpPr>
        <dsp:cNvPr id="0" name=""/>
        <dsp:cNvSpPr/>
      </dsp:nvSpPr>
      <dsp:spPr>
        <a:xfrm rot="5400000">
          <a:off x="-97427" y="4831077"/>
          <a:ext cx="649519" cy="454663"/>
        </a:xfrm>
        <a:prstGeom prst="chevron">
          <a:avLst/>
        </a:prstGeom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9</a:t>
          </a:r>
        </a:p>
      </dsp:txBody>
      <dsp:txXfrm rot="-5400000">
        <a:off x="2" y="4960981"/>
        <a:ext cx="454663" cy="194856"/>
      </dsp:txXfrm>
    </dsp:sp>
    <dsp:sp modelId="{D31CECE0-7DCD-4AB5-9903-E0F8323A9FEA}">
      <dsp:nvSpPr>
        <dsp:cNvPr id="0" name=""/>
        <dsp:cNvSpPr/>
      </dsp:nvSpPr>
      <dsp:spPr>
        <a:xfrm rot="5400000">
          <a:off x="5502637" y="-314324"/>
          <a:ext cx="422187" cy="105181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Cloud Trail </a:t>
          </a:r>
          <a:r>
            <a:rPr lang="en-US" sz="1300" kern="1200" dirty="0">
              <a:sym typeface="Wingdings" panose="05000000000000000000" pitchFamily="2" charset="2"/>
            </a:rPr>
            <a:t> </a:t>
          </a:r>
          <a:r>
            <a:rPr lang="en-US" sz="1300" kern="1200" dirty="0"/>
            <a:t>For audit purpose, capturing and storing in the S3</a:t>
          </a:r>
          <a:endParaRPr lang="en-CA" sz="1300" kern="1200" dirty="0"/>
        </a:p>
      </dsp:txBody>
      <dsp:txXfrm rot="-5400000">
        <a:off x="454663" y="4754259"/>
        <a:ext cx="10497527" cy="380969"/>
      </dsp:txXfrm>
    </dsp:sp>
    <dsp:sp modelId="{F6EF53AE-B0A8-4C4A-8A66-77807163B62E}">
      <dsp:nvSpPr>
        <dsp:cNvPr id="0" name=""/>
        <dsp:cNvSpPr/>
      </dsp:nvSpPr>
      <dsp:spPr>
        <a:xfrm rot="5400000">
          <a:off x="-97427" y="5422391"/>
          <a:ext cx="649519" cy="454663"/>
        </a:xfrm>
        <a:prstGeom prst="chevron">
          <a:avLst/>
        </a:prstGeom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10</a:t>
          </a:r>
        </a:p>
      </dsp:txBody>
      <dsp:txXfrm rot="-5400000">
        <a:off x="2" y="5552295"/>
        <a:ext cx="454663" cy="194856"/>
      </dsp:txXfrm>
    </dsp:sp>
    <dsp:sp modelId="{4D2E761D-36C4-4EF7-B3A2-40BCB66FD66C}">
      <dsp:nvSpPr>
        <dsp:cNvPr id="0" name=""/>
        <dsp:cNvSpPr/>
      </dsp:nvSpPr>
      <dsp:spPr>
        <a:xfrm rot="5400000">
          <a:off x="5502637" y="276988"/>
          <a:ext cx="422187" cy="105181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Cloud Watch </a:t>
          </a:r>
          <a:r>
            <a:rPr lang="en-US" sz="1300" kern="1200" dirty="0">
              <a:sym typeface="Wingdings" panose="05000000000000000000" pitchFamily="2" charset="2"/>
            </a:rPr>
            <a:t> </a:t>
          </a:r>
          <a:r>
            <a:rPr lang="en-US" sz="1300" kern="1200" dirty="0"/>
            <a:t>For infra and application monitoring and log management</a:t>
          </a:r>
          <a:endParaRPr lang="en-CA" sz="1300" kern="1200" dirty="0"/>
        </a:p>
      </dsp:txBody>
      <dsp:txXfrm rot="-5400000">
        <a:off x="454663" y="5345572"/>
        <a:ext cx="10497527" cy="380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38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7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1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7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4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58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3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8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9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9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9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ucid.app/lucidchart/c448c424-9a6d-40ce-b7cd-33fe23367867/edit?viewport_loc=-428%2C-5385%2C9711%2C4226%2C0_0&amp;invitationId=inv_5fd65dfb-a19d-48f5-b082-724c2c9ce3b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349825-4287-6D93-6D9B-1ABB64AFDF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8928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BD386-B886-6F8D-F7B2-AF5352700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CA" dirty="0"/>
              <a:t>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100D8-A89D-3938-041B-43C8E3991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Submitted by Dinesh Kumar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6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2723-10B1-623B-6D54-805B6628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24209"/>
            <a:ext cx="10287000" cy="556828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/>
              <a:t>Architecture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3F0FAF5-6D3E-5CFE-089C-0CFC52933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8658" y="761852"/>
            <a:ext cx="12368980" cy="5461127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C4B91E-16B7-E351-E7FA-7423EB30530D}"/>
              </a:ext>
            </a:extLst>
          </p:cNvPr>
          <p:cNvSpPr txBox="1"/>
          <p:nvPr/>
        </p:nvSpPr>
        <p:spPr>
          <a:xfrm>
            <a:off x="7728155" y="6038312"/>
            <a:ext cx="513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Click on the </a:t>
            </a:r>
            <a:r>
              <a:rPr lang="en-CA" dirty="0">
                <a:hlinkClick r:id="rId4"/>
              </a:rPr>
              <a:t>Link</a:t>
            </a:r>
            <a:r>
              <a:rPr lang="en-CA" dirty="0"/>
              <a:t> for </a:t>
            </a:r>
            <a:r>
              <a:rPr lang="en-CA" dirty="0" err="1"/>
              <a:t>Lucidchard</a:t>
            </a:r>
            <a:r>
              <a:rPr lang="en-CA" dirty="0"/>
              <a:t> diagram…..</a:t>
            </a:r>
          </a:p>
        </p:txBody>
      </p:sp>
    </p:spTree>
    <p:extLst>
      <p:ext uri="{BB962C8B-B14F-4D97-AF65-F5344CB8AC3E}">
        <p14:creationId xmlns:p14="http://schemas.microsoft.com/office/powerpoint/2010/main" val="225251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4070-FEDE-ED84-0362-EA10F653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108214"/>
            <a:ext cx="10287000" cy="663946"/>
          </a:xfrm>
        </p:spPr>
        <p:txBody>
          <a:bodyPr/>
          <a:lstStyle/>
          <a:p>
            <a:pPr algn="ctr"/>
            <a:r>
              <a:rPr lang="en-CA" dirty="0"/>
              <a:t>List of services used for the assignment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75F5E47-7346-06DC-430B-ABEF4B9F57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7493368"/>
              </p:ext>
            </p:extLst>
          </p:nvPr>
        </p:nvGraphicFramePr>
        <p:xfrm>
          <a:off x="721360" y="772161"/>
          <a:ext cx="10972800" cy="597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156301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6E8E2"/>
      </a:lt2>
      <a:accent1>
        <a:srgbClr val="A896C6"/>
      </a:accent1>
      <a:accent2>
        <a:srgbClr val="7F81BA"/>
      </a:accent2>
      <a:accent3>
        <a:srgbClr val="8EA6C2"/>
      </a:accent3>
      <a:accent4>
        <a:srgbClr val="7BADB4"/>
      </a:accent4>
      <a:accent5>
        <a:srgbClr val="83ACA0"/>
      </a:accent5>
      <a:accent6>
        <a:srgbClr val="77AF88"/>
      </a:accent6>
      <a:hlink>
        <a:srgbClr val="758A53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168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Trade Gothic Next Cond</vt:lpstr>
      <vt:lpstr>Trade Gothic Next Light</vt:lpstr>
      <vt:lpstr>Wingdings</vt:lpstr>
      <vt:lpstr>AfterglowVTI</vt:lpstr>
      <vt:lpstr>Assignment</vt:lpstr>
      <vt:lpstr>Architecture Diagram</vt:lpstr>
      <vt:lpstr>List of services used for the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dinesh kumar</dc:creator>
  <cp:lastModifiedBy>dinesh kumar</cp:lastModifiedBy>
  <cp:revision>1</cp:revision>
  <dcterms:created xsi:type="dcterms:W3CDTF">2024-10-20T14:09:31Z</dcterms:created>
  <dcterms:modified xsi:type="dcterms:W3CDTF">2024-10-21T02:49:21Z</dcterms:modified>
</cp:coreProperties>
</file>