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8C8CC-FDE2-4C05-846F-8AA517F590E9}" v="6" dt="2024-04-08T13:12:59.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3:12:59.930" v="76" actId="14826"/>
      <pc:docMkLst>
        <pc:docMk/>
      </pc:docMkLst>
      <pc:sldChg chg="modSp mod">
        <pc:chgData name="jerome x" userId="e17db1ce8bd0f2ab" providerId="LiveId" clId="{0808C8CC-FDE2-4C05-846F-8AA517F590E9}" dt="2024-04-08T13:12:24.492" v="74"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pChg chg="mod">
          <ac:chgData name="jerome x" userId="e17db1ce8bd0f2ab" providerId="LiveId" clId="{0808C8CC-FDE2-4C05-846F-8AA517F590E9}" dt="2024-04-08T13:12:24.492" v="74" actId="20577"/>
          <ac:spMkLst>
            <pc:docMk/>
            <pc:sldMk cId="953325580" sldId="256"/>
            <ac:spMk id="4" creationId="{00000000-0000-0000-0000-000000000000}"/>
          </ac:spMkLst>
        </pc:spChg>
      </pc:sldChg>
      <pc:sldChg chg="modSp">
        <pc:chgData name="jerome x" userId="e17db1ce8bd0f2ab" providerId="LiveId" clId="{0808C8CC-FDE2-4C05-846F-8AA517F590E9}" dt="2024-04-08T13:12:59.930" v="76" actId="14826"/>
        <pc:sldMkLst>
          <pc:docMk/>
          <pc:sldMk cId="1483293388" sldId="267"/>
        </pc:sldMkLst>
        <pc:picChg chg="mod">
          <ac:chgData name="jerome x" userId="e17db1ce8bd0f2ab" providerId="LiveId" clId="{0808C8CC-FDE2-4C05-846F-8AA517F590E9}" dt="2024-04-08T13:12:59.930" v="76" actId="14826"/>
          <ac:picMkLst>
            <pc:docMk/>
            <pc:sldMk cId="1483293388" sldId="267"/>
            <ac:picMk id="4" creationId="{FB78966D-FADD-078C-4F00-A03BE485AC38}"/>
          </ac:picMkLst>
        </pc:picChg>
      </pc:sldChg>
      <pc:sldChg chg="modSp">
        <pc:chgData name="jerome x" userId="e17db1ce8bd0f2ab" providerId="LiveId" clId="{0808C8CC-FDE2-4C05-846F-8AA517F590E9}" dt="2024-04-08T13:12:47.690" v="75" actId="14826"/>
        <pc:sldMkLst>
          <pc:docMk/>
          <pc:sldMk cId="2510353231" sldId="2146847056"/>
        </pc:sldMkLst>
        <pc:picChg chg="mod">
          <ac:chgData name="jerome x" userId="e17db1ce8bd0f2ab" providerId="LiveId" clId="{0808C8CC-FDE2-4C05-846F-8AA517F590E9}" dt="2024-04-08T13:12:47.690" v="75" actId="14826"/>
          <ac:picMkLst>
            <pc:docMk/>
            <pc:sldMk cId="2510353231" sldId="2146847056"/>
            <ac:picMk id="4" creationId="{C1875DB3-70B3-C382-C37A-21639D465B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DINESH K</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4436250" y="2549376"/>
            <a:ext cx="4292518" cy="1794412"/>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2024-04-08T13:13:10Z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