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 varScale="1">
        <p:scale>
          <a:sx n="93" d="100"/>
          <a:sy n="93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8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89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9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12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2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9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3A6E-FB05-E64A-ACD4-5EA0A39DAFDD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AC31E6-5242-5F44-9522-2BDABC09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EFEE-935F-F74E-BB2A-7071185A3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"Sentiment Analysis Using Feedforward Neural Network and Word2Vec Embeddings"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D5F6D-36E2-22FF-85F4-FB5688FFB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8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383F-A27E-7280-97FA-827424A9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&amp; False Positive rate</a:t>
            </a:r>
          </a:p>
        </p:txBody>
      </p:sp>
      <p:pic>
        <p:nvPicPr>
          <p:cNvPr id="5" name="Content Placeholder 4" descr="A purple bar graph with white text&#10;&#10;Description automatically generated">
            <a:extLst>
              <a:ext uri="{FF2B5EF4-FFF2-40B4-BE49-F238E27FC236}">
                <a16:creationId xmlns:a16="http://schemas.microsoft.com/office/drawing/2014/main" id="{6E1DD75E-8E7D-5ECB-3840-68E08CC27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761" y="1811770"/>
            <a:ext cx="3071532" cy="4351338"/>
          </a:xfrm>
        </p:spPr>
      </p:pic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E0EDA9E7-95EA-235B-4338-73F4E6E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226" y="2059816"/>
            <a:ext cx="5269087" cy="41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1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F430-62D8-F3BD-E0A3-3A8977B8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7552-3598-145E-0941-7BBF9593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Pros</a:t>
            </a:r>
            <a:r>
              <a:rPr lang="en-US" dirty="0" err="1"/>
              <a:t>:Efficient</a:t>
            </a:r>
            <a:r>
              <a:rPr lang="en-US" dirty="0"/>
              <a:t>, scalable, balanced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Generalization with dropout and early stopping.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Cons</a:t>
            </a:r>
            <a:r>
              <a:rPr lang="en-US" dirty="0" err="1"/>
              <a:t>:Struggles</a:t>
            </a:r>
            <a:r>
              <a:rPr lang="en-US" dirty="0"/>
              <a:t> with Out-of-Vocabulary (OOV)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contextual understanding.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0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309D-7FD7-CAB2-1AA1-E47DAAF5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Future 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86A8-5489-EBFE-0C5B-F5A87322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Explore advanced embeddings like BERT or GPT.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Experiment with deeper or recurrent architectures.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Fine-tune hyperparameters and embeddings for domain-specific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806FB-66D7-E311-C182-480F50604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2948CB-DEB7-1553-5163-7FDC28B2F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9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A788-6AFA-4DA9-9D5E-8DF5524D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33DC-A9A1-BCFE-F348-92D5DDB8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dirty="0"/>
              <a:t>.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rise of user-generated content on platforms like social media and e-commerce websites has made sentiment analysis increasingly relevant. This project aims to develop a system for classifying the emotional tone (positive or negative) in textual data through machine learning techniques. Specifically, a Feedforward Neural Network (FNN) integrated with Word2Vec embeddings was designed to fulfill this purpose.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Goal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 Classify text data (user reviews) as positive or negative using a Feedforward Neural Network (FNN) and Word2Vec embeddings.</a:t>
            </a:r>
            <a:b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124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E10D-0D0A-E2E6-1E53-78C718AA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Team Members and Roles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5106-CFE7-3A9E-824F-04BBC7C8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Dinesh </a:t>
            </a:r>
            <a:r>
              <a:rPr lang="en-US" b="1" dirty="0" err="1"/>
              <a:t>Devisetti</a:t>
            </a:r>
            <a:r>
              <a:rPr lang="en-US" dirty="0"/>
              <a:t>: Data preprocessing and Word2Vec embedding generation.</a:t>
            </a:r>
          </a:p>
          <a:p>
            <a:r>
              <a:rPr lang="en-US" b="1" dirty="0"/>
              <a:t>Pattem Jaya Sankar</a:t>
            </a:r>
            <a:r>
              <a:rPr lang="en-US" dirty="0"/>
              <a:t>: FNN architecture design, training, and evaluation.</a:t>
            </a:r>
          </a:p>
          <a:p>
            <a:r>
              <a:rPr lang="en-US" b="1" dirty="0"/>
              <a:t>Rohith</a:t>
            </a:r>
            <a:r>
              <a:rPr lang="en-US" dirty="0"/>
              <a:t>: Training, evaluation, and report writing.</a:t>
            </a:r>
          </a:p>
        </p:txBody>
      </p:sp>
    </p:spTree>
    <p:extLst>
      <p:ext uri="{BB962C8B-B14F-4D97-AF65-F5344CB8AC3E}">
        <p14:creationId xmlns:p14="http://schemas.microsoft.com/office/powerpoint/2010/main" val="410900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11DB-E097-0B78-B4FC-83560046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608E-2F4B-958C-DA8B-E63E18B4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comprises a collection of user-generated reviews, each annotated with a sentiment label, indicating whether the review expresses a positive or negative opinion. This data serves as the foundation for training and evaluating the sentiment analysis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Features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Text Reviews: User-generated feedback on products/services.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Sentiment Labels: Positive or Negative.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Dataset Characteristics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Balanced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Example split: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Positive Reviews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12,500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Negative Reviews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12,500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4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24A7-2EED-9123-5007-EE41BBFB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8C29-E2EF-1C31-6A6B-E346AC0D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Steps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: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Noise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Removal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Remove special characters, URLs, and numbers.</a:t>
            </a: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Lowercasing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Convert text to lowercase for uniformity.</a:t>
            </a: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Tokenization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Split text into individual words.</a:t>
            </a: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Stopword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Removal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Eliminate common, irrelevant words (e.g., “the”, “and”).</a:t>
            </a: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Lemmatization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Convert words to their base forms (e.g., "running" → "run").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894A-E9FA-4C15-4080-4FF39FFD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2996-72E5-D388-9013-2E37AB1E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Word2Vec Embeddings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Purpose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Represent words as dense numerical vectors to capture semantic and syntactic relationships.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Pre-trained (e.g., Google News, 300-dimensions) or trained on the dataset (Skip-Gram method).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FNN Architecture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Input Layer: 100 dimensions (Word2Vec vectors).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Hidden Layers: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First: 128 units,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</a:rPr>
              <a:t>ReLU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activation.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Second: 64 units,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</a:rPr>
              <a:t>ReLU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activation.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Output Layer: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</a:rPr>
              <a:t>Softmax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(2 classes: Positive/Negative).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Regularization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Dropout layers to prevent overfitting.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1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4B8E-4FF8-95D1-F82E-265E3C41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Training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48EF-38AB-17EF-A4D5-AF3D9BC0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5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was split up into the following subsets in order to efficiently train and assess the model: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80% of the dataset is the training set</a:t>
            </a:r>
            <a:r>
              <a:rPr lang="en-US" sz="2000" dirty="0">
                <a:effectLst/>
              </a:rPr>
              <a:t> </a:t>
            </a:r>
          </a:p>
          <a:p>
            <a:r>
              <a:rPr lang="en-US" sz="2000" b="1" dirty="0"/>
              <a:t>Data </a:t>
            </a:r>
            <a:r>
              <a:rPr lang="en-US" sz="2000" b="1" dirty="0" err="1"/>
              <a:t>Split</a:t>
            </a:r>
            <a:r>
              <a:rPr lang="en-US" sz="2000" dirty="0" err="1"/>
              <a:t>:Training</a:t>
            </a:r>
            <a:r>
              <a:rPr lang="en-US" sz="2000" dirty="0"/>
              <a:t>: 80%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Testing: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Validation: Optional (10% of training data).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Optimization</a:t>
            </a:r>
            <a:r>
              <a:rPr lang="en-US" sz="2000" dirty="0" err="1"/>
              <a:t>:Adam</a:t>
            </a:r>
            <a:r>
              <a:rPr lang="en-US" sz="2000" dirty="0"/>
              <a:t> Optimizer (Learning Rate: 0.001).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Early Stopping for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0FF8-50B1-65F5-80EB-7DB4D6A4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</a:t>
            </a:r>
            <a:endParaRPr lang="en-US" dirty="0"/>
          </a:p>
        </p:txBody>
      </p:sp>
      <p:pic>
        <p:nvPicPr>
          <p:cNvPr id="5" name="Content Placeholder 4" descr="A graph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4EF5F1A-B1FE-FF12-77C2-6457E2F88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050" y="1593273"/>
            <a:ext cx="570203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B13DCD-9E85-6D91-0FE8-8DD5AD408521}"/>
              </a:ext>
            </a:extLst>
          </p:cNvPr>
          <p:cNvSpPr txBox="1"/>
          <p:nvPr/>
        </p:nvSpPr>
        <p:spPr>
          <a:xfrm>
            <a:off x="7156642" y="3429000"/>
            <a:ext cx="3158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Performance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Metrics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: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Accuracy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84.57%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Precision: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83%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Recall: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87%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F1-Score: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85%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0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CA8E-29AD-F98E-BF71-715DDA8F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200" b="1" i="0" u="none" strike="noStrike">
                <a:effectLst/>
              </a:rPr>
              <a:t>Visualization</a:t>
            </a:r>
            <a:r>
              <a:rPr lang="en-US" sz="4200" b="0" i="0" u="none" strike="noStrike">
                <a:effectLst/>
                <a:latin typeface="-webkit-standard"/>
              </a:rPr>
              <a:t>:</a:t>
            </a:r>
            <a:br>
              <a:rPr lang="en-US" sz="4200" b="0" i="0" u="none" strike="noStrike">
                <a:effectLst/>
              </a:rPr>
            </a:b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DC2E-9ABB-3D1D-FE8E-7E2EE705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0" i="0" u="none" strike="noStrike">
                <a:effectLst/>
              </a:rPr>
              <a:t>Confusion Matrix Heatmap for detailed insights.</a:t>
            </a:r>
          </a:p>
          <a:p>
            <a:endParaRPr lang="en-US" sz="2200"/>
          </a:p>
        </p:txBody>
      </p:sp>
      <p:pic>
        <p:nvPicPr>
          <p:cNvPr id="5" name="Picture 4" descr="A blue squares with numbers and labels&#10;&#10;Description automatically generated">
            <a:extLst>
              <a:ext uri="{FF2B5EF4-FFF2-40B4-BE49-F238E27FC236}">
                <a16:creationId xmlns:a16="http://schemas.microsoft.com/office/drawing/2014/main" id="{772CB8A5-4D4C-5786-B4F3-957A4245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67" y="640080"/>
            <a:ext cx="684397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593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539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-webkit-standard</vt:lpstr>
      <vt:lpstr>Aptos</vt:lpstr>
      <vt:lpstr>Arial</vt:lpstr>
      <vt:lpstr>Century Gothic</vt:lpstr>
      <vt:lpstr>Times New Roman</vt:lpstr>
      <vt:lpstr>Wingdings 3</vt:lpstr>
      <vt:lpstr>Wisp</vt:lpstr>
      <vt:lpstr>"Sentiment Analysis Using Feedforward Neural Network and Word2Vec Embeddings".</vt:lpstr>
      <vt:lpstr>Introduction</vt:lpstr>
      <vt:lpstr>Team Members and Roles:</vt:lpstr>
      <vt:lpstr>Dataset</vt:lpstr>
      <vt:lpstr>Preprocessing</vt:lpstr>
      <vt:lpstr>Methodology</vt:lpstr>
      <vt:lpstr>Training Process</vt:lpstr>
      <vt:lpstr>Results</vt:lpstr>
      <vt:lpstr>Visualization: </vt:lpstr>
      <vt:lpstr>Accuracy &amp; False Positive rate</vt:lpstr>
      <vt:lpstr>Discussion</vt:lpstr>
      <vt:lpstr>Future Improvements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Pattem, Jaya Sankar</dc:creator>
  <cp:lastModifiedBy>Pattem, Jaya Sankar</cp:lastModifiedBy>
  <cp:revision>1</cp:revision>
  <dcterms:created xsi:type="dcterms:W3CDTF">2024-11-24T23:13:21Z</dcterms:created>
  <dcterms:modified xsi:type="dcterms:W3CDTF">2024-11-25T00:01:21Z</dcterms:modified>
</cp:coreProperties>
</file>