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429" r:id="rId2"/>
    <p:sldId id="4431" r:id="rId3"/>
    <p:sldId id="443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C0F79"/>
    <a:srgbClr val="477C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lvi Senthilkumar (BD/SWD-NLC2)" userId="616eeb7e-edaf-49c3-8a89-94e8749c1eef" providerId="ADAL" clId="{50481D7D-D260-4BAB-BD6D-5958927D7DDF}"/>
    <pc:docChg chg="undo custSel addSld modSld">
      <pc:chgData name="Selvi Senthilkumar (BD/SWD-NLC2)" userId="616eeb7e-edaf-49c3-8a89-94e8749c1eef" providerId="ADAL" clId="{50481D7D-D260-4BAB-BD6D-5958927D7DDF}" dt="2024-12-06T06:17:26.016" v="355" actId="20577"/>
      <pc:docMkLst>
        <pc:docMk/>
      </pc:docMkLst>
      <pc:sldChg chg="modSp mod">
        <pc:chgData name="Selvi Senthilkumar (BD/SWD-NLC2)" userId="616eeb7e-edaf-49c3-8a89-94e8749c1eef" providerId="ADAL" clId="{50481D7D-D260-4BAB-BD6D-5958927D7DDF}" dt="2024-12-06T06:03:53.473" v="6"/>
        <pc:sldMkLst>
          <pc:docMk/>
          <pc:sldMk cId="1451882202" sldId="4429"/>
        </pc:sldMkLst>
        <pc:graphicFrameChg chg="mod modGraphic">
          <ac:chgData name="Selvi Senthilkumar (BD/SWD-NLC2)" userId="616eeb7e-edaf-49c3-8a89-94e8749c1eef" providerId="ADAL" clId="{50481D7D-D260-4BAB-BD6D-5958927D7DDF}" dt="2024-12-06T06:03:53.473" v="6"/>
          <ac:graphicFrameMkLst>
            <pc:docMk/>
            <pc:sldMk cId="1451882202" sldId="4429"/>
            <ac:graphicFrameMk id="4" creationId="{CE137E33-0380-46C5-41F9-00C5DF3B2CAF}"/>
          </ac:graphicFrameMkLst>
        </pc:graphicFrameChg>
      </pc:sldChg>
      <pc:sldChg chg="addSp delSp modSp add mod modClrScheme chgLayout">
        <pc:chgData name="Selvi Senthilkumar (BD/SWD-NLC2)" userId="616eeb7e-edaf-49c3-8a89-94e8749c1eef" providerId="ADAL" clId="{50481D7D-D260-4BAB-BD6D-5958927D7DDF}" dt="2024-12-06T06:17:26.016" v="355" actId="20577"/>
        <pc:sldMkLst>
          <pc:docMk/>
          <pc:sldMk cId="744193666" sldId="4430"/>
        </pc:sldMkLst>
        <pc:spChg chg="add del mod ord">
          <ac:chgData name="Selvi Senthilkumar (BD/SWD-NLC2)" userId="616eeb7e-edaf-49c3-8a89-94e8749c1eef" providerId="ADAL" clId="{50481D7D-D260-4BAB-BD6D-5958927D7DDF}" dt="2024-12-06T06:04:31.765" v="10" actId="478"/>
          <ac:spMkLst>
            <pc:docMk/>
            <pc:sldMk cId="744193666" sldId="4430"/>
            <ac:spMk id="2" creationId="{542B11AA-4308-636E-A923-F83E7A359010}"/>
          </ac:spMkLst>
        </pc:spChg>
        <pc:spChg chg="add mod ord">
          <ac:chgData name="Selvi Senthilkumar (BD/SWD-NLC2)" userId="616eeb7e-edaf-49c3-8a89-94e8749c1eef" providerId="ADAL" clId="{50481D7D-D260-4BAB-BD6D-5958927D7DDF}" dt="2024-12-06T06:10:51.922" v="195" actId="403"/>
          <ac:spMkLst>
            <pc:docMk/>
            <pc:sldMk cId="744193666" sldId="4430"/>
            <ac:spMk id="3" creationId="{1B073766-EB36-1973-4A26-B73F9BB00A6E}"/>
          </ac:spMkLst>
        </pc:spChg>
        <pc:spChg chg="add del mod ord">
          <ac:chgData name="Selvi Senthilkumar (BD/SWD-NLC2)" userId="616eeb7e-edaf-49c3-8a89-94e8749c1eef" providerId="ADAL" clId="{50481D7D-D260-4BAB-BD6D-5958927D7DDF}" dt="2024-12-06T06:07:11.754" v="93" actId="478"/>
          <ac:spMkLst>
            <pc:docMk/>
            <pc:sldMk cId="744193666" sldId="4430"/>
            <ac:spMk id="5" creationId="{AAF9CDE0-3605-B959-59B4-CDDFD88698A7}"/>
          </ac:spMkLst>
        </pc:spChg>
        <pc:spChg chg="add mod ord">
          <ac:chgData name="Selvi Senthilkumar (BD/SWD-NLC2)" userId="616eeb7e-edaf-49c3-8a89-94e8749c1eef" providerId="ADAL" clId="{50481D7D-D260-4BAB-BD6D-5958927D7DDF}" dt="2024-12-06T06:11:13.586" v="198" actId="14100"/>
          <ac:spMkLst>
            <pc:docMk/>
            <pc:sldMk cId="744193666" sldId="4430"/>
            <ac:spMk id="7" creationId="{B1FCB360-EE14-85E2-9C5A-ECED081A2D91}"/>
          </ac:spMkLst>
        </pc:spChg>
        <pc:spChg chg="add mod">
          <ac:chgData name="Selvi Senthilkumar (BD/SWD-NLC2)" userId="616eeb7e-edaf-49c3-8a89-94e8749c1eef" providerId="ADAL" clId="{50481D7D-D260-4BAB-BD6D-5958927D7DDF}" dt="2024-12-06T06:14:16.046" v="275" actId="6549"/>
          <ac:spMkLst>
            <pc:docMk/>
            <pc:sldMk cId="744193666" sldId="4430"/>
            <ac:spMk id="8" creationId="{DDD74A4E-3CD3-72D1-A624-EA569F046645}"/>
          </ac:spMkLst>
        </pc:spChg>
        <pc:spChg chg="add mod">
          <ac:chgData name="Selvi Senthilkumar (BD/SWD-NLC2)" userId="616eeb7e-edaf-49c3-8a89-94e8749c1eef" providerId="ADAL" clId="{50481D7D-D260-4BAB-BD6D-5958927D7DDF}" dt="2024-12-06T06:17:26.016" v="355" actId="20577"/>
          <ac:spMkLst>
            <pc:docMk/>
            <pc:sldMk cId="744193666" sldId="4430"/>
            <ac:spMk id="10" creationId="{A9CAEC59-A2E9-2523-9860-ED16740E0EE9}"/>
          </ac:spMkLst>
        </pc:spChg>
        <pc:graphicFrameChg chg="del">
          <ac:chgData name="Selvi Senthilkumar (BD/SWD-NLC2)" userId="616eeb7e-edaf-49c3-8a89-94e8749c1eef" providerId="ADAL" clId="{50481D7D-D260-4BAB-BD6D-5958927D7DDF}" dt="2024-12-06T06:04:16.059" v="8" actId="478"/>
          <ac:graphicFrameMkLst>
            <pc:docMk/>
            <pc:sldMk cId="744193666" sldId="4430"/>
            <ac:graphicFrameMk id="4" creationId="{CE137E33-0380-46C5-41F9-00C5DF3B2CAF}"/>
          </ac:graphicFrameMkLst>
        </pc:graphicFrameChg>
      </pc:sldChg>
    </pc:docChg>
  </pc:docChgLst>
  <pc:docChgLst>
    <pc:chgData name="Mega D (BD/DAD-DAN9)" userId="1130fb30-22d9-4e2a-bff0-05058e5f6fdb" providerId="ADAL" clId="{9876B0B4-BBE5-4E4F-BD2A-6A233CECA973}"/>
    <pc:docChg chg="modSld">
      <pc:chgData name="Mega D (BD/DAD-DAN9)" userId="1130fb30-22d9-4e2a-bff0-05058e5f6fdb" providerId="ADAL" clId="{9876B0B4-BBE5-4E4F-BD2A-6A233CECA973}" dt="2024-12-06T06:16:39.825" v="89" actId="20577"/>
      <pc:docMkLst>
        <pc:docMk/>
      </pc:docMkLst>
      <pc:sldChg chg="modSp">
        <pc:chgData name="Mega D (BD/DAD-DAN9)" userId="1130fb30-22d9-4e2a-bff0-05058e5f6fdb" providerId="ADAL" clId="{9876B0B4-BBE5-4E4F-BD2A-6A233CECA973}" dt="2024-12-06T06:16:39.825" v="89" actId="20577"/>
        <pc:sldMkLst>
          <pc:docMk/>
          <pc:sldMk cId="1451882202" sldId="4429"/>
        </pc:sldMkLst>
        <pc:graphicFrameChg chg="mod">
          <ac:chgData name="Mega D (BD/DAD-DAN9)" userId="1130fb30-22d9-4e2a-bff0-05058e5f6fdb" providerId="ADAL" clId="{9876B0B4-BBE5-4E4F-BD2A-6A233CECA973}" dt="2024-12-06T06:16:39.825" v="89" actId="20577"/>
          <ac:graphicFrameMkLst>
            <pc:docMk/>
            <pc:sldMk cId="1451882202" sldId="4429"/>
            <ac:graphicFrameMk id="4" creationId="{CE137E33-0380-46C5-41F9-00C5DF3B2CAF}"/>
          </ac:graphicFrameMkLst>
        </pc:graphicFrameChg>
      </pc:sldChg>
    </pc:docChg>
  </pc:docChgLst>
  <pc:docChgLst>
    <pc:chgData name="Dinesh B (MS/ECK3-XC)" userId="cce4574f-c24b-4953-81a0-928be237aec1" providerId="ADAL" clId="{714DB3B5-997E-4F22-87E7-4DC41CBD632B}"/>
    <pc:docChg chg="undo custSel modSld">
      <pc:chgData name="Dinesh B (MS/ECK3-XC)" userId="cce4574f-c24b-4953-81a0-928be237aec1" providerId="ADAL" clId="{714DB3B5-997E-4F22-87E7-4DC41CBD632B}" dt="2024-12-09T04:45:47.010" v="392" actId="20577"/>
      <pc:docMkLst>
        <pc:docMk/>
      </pc:docMkLst>
      <pc:sldChg chg="modSp mod">
        <pc:chgData name="Dinesh B (MS/ECK3-XC)" userId="cce4574f-c24b-4953-81a0-928be237aec1" providerId="ADAL" clId="{714DB3B5-997E-4F22-87E7-4DC41CBD632B}" dt="2024-12-09T04:45:47.010" v="392" actId="20577"/>
        <pc:sldMkLst>
          <pc:docMk/>
          <pc:sldMk cId="744193666" sldId="4430"/>
        </pc:sldMkLst>
        <pc:spChg chg="mod">
          <ac:chgData name="Dinesh B (MS/ECK3-XC)" userId="cce4574f-c24b-4953-81a0-928be237aec1" providerId="ADAL" clId="{714DB3B5-997E-4F22-87E7-4DC41CBD632B}" dt="2024-12-09T04:39:59.597" v="135" actId="20577"/>
          <ac:spMkLst>
            <pc:docMk/>
            <pc:sldMk cId="744193666" sldId="4430"/>
            <ac:spMk id="3" creationId="{1B073766-EB36-1973-4A26-B73F9BB00A6E}"/>
          </ac:spMkLst>
        </pc:spChg>
        <pc:spChg chg="mod">
          <ac:chgData name="Dinesh B (MS/ECK3-XC)" userId="cce4574f-c24b-4953-81a0-928be237aec1" providerId="ADAL" clId="{714DB3B5-997E-4F22-87E7-4DC41CBD632B}" dt="2024-12-09T04:39:15.679" v="102" actId="20577"/>
          <ac:spMkLst>
            <pc:docMk/>
            <pc:sldMk cId="744193666" sldId="4430"/>
            <ac:spMk id="7" creationId="{B1FCB360-EE14-85E2-9C5A-ECED081A2D91}"/>
          </ac:spMkLst>
        </pc:spChg>
        <pc:spChg chg="mod">
          <ac:chgData name="Dinesh B (MS/ECK3-XC)" userId="cce4574f-c24b-4953-81a0-928be237aec1" providerId="ADAL" clId="{714DB3B5-997E-4F22-87E7-4DC41CBD632B}" dt="2024-12-09T04:43:52.934" v="362" actId="20577"/>
          <ac:spMkLst>
            <pc:docMk/>
            <pc:sldMk cId="744193666" sldId="4430"/>
            <ac:spMk id="8" creationId="{DDD74A4E-3CD3-72D1-A624-EA569F046645}"/>
          </ac:spMkLst>
        </pc:spChg>
        <pc:spChg chg="mod">
          <ac:chgData name="Dinesh B (MS/ECK3-XC)" userId="cce4574f-c24b-4953-81a0-928be237aec1" providerId="ADAL" clId="{714DB3B5-997E-4F22-87E7-4DC41CBD632B}" dt="2024-12-09T04:36:30.093" v="9" actId="20577"/>
          <ac:spMkLst>
            <pc:docMk/>
            <pc:sldMk cId="744193666" sldId="4430"/>
            <ac:spMk id="9" creationId="{A19159D0-8C72-B2F5-8D07-552364AFB47F}"/>
          </ac:spMkLst>
        </pc:spChg>
        <pc:spChg chg="mod">
          <ac:chgData name="Dinesh B (MS/ECK3-XC)" userId="cce4574f-c24b-4953-81a0-928be237aec1" providerId="ADAL" clId="{714DB3B5-997E-4F22-87E7-4DC41CBD632B}" dt="2024-12-09T04:45:47.010" v="392" actId="20577"/>
          <ac:spMkLst>
            <pc:docMk/>
            <pc:sldMk cId="744193666" sldId="4430"/>
            <ac:spMk id="10" creationId="{A9CAEC59-A2E9-2523-9860-ED16740E0EE9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26ECA2E-AC6F-48F1-B34A-F03155FB29A6}" type="doc">
      <dgm:prSet loTypeId="urn:microsoft.com/office/officeart/2005/8/layout/hProcess11" loCatId="process" qsTypeId="urn:microsoft.com/office/officeart/2005/8/quickstyle/3d1" qsCatId="3D" csTypeId="urn:microsoft.com/office/officeart/2005/8/colors/colorful2" csCatId="colorful" phldr="1"/>
      <dgm:spPr/>
    </dgm:pt>
    <dgm:pt modelId="{0E86D6E1-49E2-4401-A8CE-08EE121758FE}">
      <dgm:prSet phldrT="[Text]" custT="1"/>
      <dgm:spPr/>
      <dgm:t>
        <a:bodyPr/>
        <a:lstStyle/>
        <a:p>
          <a:r>
            <a:rPr lang="en-US" sz="2000" b="1" dirty="0"/>
            <a:t>June</a:t>
          </a:r>
        </a:p>
      </dgm:t>
    </dgm:pt>
    <dgm:pt modelId="{83A7C3D0-0CC9-4CE6-9E46-04D677D15842}" type="parTrans" cxnId="{910B709D-0557-4076-AC24-E510A2158487}">
      <dgm:prSet/>
      <dgm:spPr/>
      <dgm:t>
        <a:bodyPr/>
        <a:lstStyle/>
        <a:p>
          <a:endParaRPr lang="en-US"/>
        </a:p>
      </dgm:t>
    </dgm:pt>
    <dgm:pt modelId="{C8A26244-8C6B-4EB8-A32B-A91863B559EB}" type="sibTrans" cxnId="{910B709D-0557-4076-AC24-E510A2158487}">
      <dgm:prSet/>
      <dgm:spPr/>
      <dgm:t>
        <a:bodyPr/>
        <a:lstStyle/>
        <a:p>
          <a:endParaRPr lang="en-US"/>
        </a:p>
      </dgm:t>
    </dgm:pt>
    <dgm:pt modelId="{6E6AF547-F791-47D2-874F-1ED542A278E3}">
      <dgm:prSet phldrT="[Text]" custT="1"/>
      <dgm:spPr/>
      <dgm:t>
        <a:bodyPr/>
        <a:lstStyle/>
        <a:p>
          <a:r>
            <a:rPr lang="en-US" sz="2000" b="1" dirty="0"/>
            <a:t>July</a:t>
          </a:r>
        </a:p>
      </dgm:t>
    </dgm:pt>
    <dgm:pt modelId="{81196A63-E475-49BF-BCA9-4AAAA73F823D}" type="parTrans" cxnId="{710F89DB-EFDE-4FD0-AF5B-34B410F6D275}">
      <dgm:prSet/>
      <dgm:spPr/>
      <dgm:t>
        <a:bodyPr/>
        <a:lstStyle/>
        <a:p>
          <a:endParaRPr lang="en-US"/>
        </a:p>
      </dgm:t>
    </dgm:pt>
    <dgm:pt modelId="{89A1F408-0B18-428F-B940-8F9727BBEADA}" type="sibTrans" cxnId="{710F89DB-EFDE-4FD0-AF5B-34B410F6D275}">
      <dgm:prSet/>
      <dgm:spPr/>
      <dgm:t>
        <a:bodyPr/>
        <a:lstStyle/>
        <a:p>
          <a:endParaRPr lang="en-US"/>
        </a:p>
      </dgm:t>
    </dgm:pt>
    <dgm:pt modelId="{54788709-DD3F-423D-AB81-36A743C5BA08}">
      <dgm:prSet phldrT="[Text]" custT="1"/>
      <dgm:spPr/>
      <dgm:t>
        <a:bodyPr/>
        <a:lstStyle/>
        <a:p>
          <a:r>
            <a:rPr lang="en-US" sz="2000" b="1" dirty="0"/>
            <a:t>Aug</a:t>
          </a:r>
        </a:p>
        <a:p>
          <a:endParaRPr lang="en-US" sz="2000" b="1" dirty="0"/>
        </a:p>
      </dgm:t>
    </dgm:pt>
    <dgm:pt modelId="{5B211A96-932D-4C71-9DD9-27FD6462CDF4}" type="parTrans" cxnId="{780CED8F-146B-4531-A610-D537E19FD239}">
      <dgm:prSet/>
      <dgm:spPr/>
      <dgm:t>
        <a:bodyPr/>
        <a:lstStyle/>
        <a:p>
          <a:endParaRPr lang="en-US"/>
        </a:p>
      </dgm:t>
    </dgm:pt>
    <dgm:pt modelId="{C86E2084-AA41-41A3-8103-6AB6D04ABF64}" type="sibTrans" cxnId="{780CED8F-146B-4531-A610-D537E19FD239}">
      <dgm:prSet/>
      <dgm:spPr/>
      <dgm:t>
        <a:bodyPr/>
        <a:lstStyle/>
        <a:p>
          <a:endParaRPr lang="en-US"/>
        </a:p>
      </dgm:t>
    </dgm:pt>
    <dgm:pt modelId="{744B67B1-4A14-4C3F-88C9-DA34596C8F73}">
      <dgm:prSet phldrT="[Text]" custT="1"/>
      <dgm:spPr/>
      <dgm:t>
        <a:bodyPr/>
        <a:lstStyle/>
        <a:p>
          <a:endParaRPr lang="en-US" sz="1600"/>
        </a:p>
      </dgm:t>
    </dgm:pt>
    <dgm:pt modelId="{EC385EAB-338E-4E10-83A0-70547BF452EC}" type="parTrans" cxnId="{6777D30C-5C4E-43C4-881F-8C0DF24F066A}">
      <dgm:prSet/>
      <dgm:spPr/>
      <dgm:t>
        <a:bodyPr/>
        <a:lstStyle/>
        <a:p>
          <a:endParaRPr lang="en-US"/>
        </a:p>
      </dgm:t>
    </dgm:pt>
    <dgm:pt modelId="{658AF700-31D2-4BF6-9DA9-155A1C6DB9DA}" type="sibTrans" cxnId="{6777D30C-5C4E-43C4-881F-8C0DF24F066A}">
      <dgm:prSet/>
      <dgm:spPr/>
      <dgm:t>
        <a:bodyPr/>
        <a:lstStyle/>
        <a:p>
          <a:endParaRPr lang="en-US"/>
        </a:p>
      </dgm:t>
    </dgm:pt>
    <dgm:pt modelId="{21A7328F-4216-4B85-B762-D31B73EA402B}">
      <dgm:prSet phldrT="[Text]" custT="1"/>
      <dgm:spPr/>
      <dgm:t>
        <a:bodyPr/>
        <a:lstStyle/>
        <a:p>
          <a:r>
            <a:rPr lang="en-US" sz="2000" b="1" dirty="0"/>
            <a:t>Sep</a:t>
          </a:r>
        </a:p>
      </dgm:t>
    </dgm:pt>
    <dgm:pt modelId="{E50C304C-DA48-4568-A5BC-D07389327D22}" type="parTrans" cxnId="{7BD82E12-8DA7-499D-B179-2029BF73FDDB}">
      <dgm:prSet/>
      <dgm:spPr/>
      <dgm:t>
        <a:bodyPr/>
        <a:lstStyle/>
        <a:p>
          <a:endParaRPr lang="en-US"/>
        </a:p>
      </dgm:t>
    </dgm:pt>
    <dgm:pt modelId="{327CDB46-53CE-4F07-84F7-7A2E2D58956D}" type="sibTrans" cxnId="{7BD82E12-8DA7-499D-B179-2029BF73FDDB}">
      <dgm:prSet/>
      <dgm:spPr/>
      <dgm:t>
        <a:bodyPr/>
        <a:lstStyle/>
        <a:p>
          <a:endParaRPr lang="en-US"/>
        </a:p>
      </dgm:t>
    </dgm:pt>
    <dgm:pt modelId="{11F40100-8BDD-42B4-B4D3-5576A4C8C185}">
      <dgm:prSet phldrT="[Text]" custT="1"/>
      <dgm:spPr/>
      <dgm:t>
        <a:bodyPr/>
        <a:lstStyle/>
        <a:p>
          <a:r>
            <a:rPr lang="en-US" sz="2000" b="1" dirty="0"/>
            <a:t>Oct</a:t>
          </a:r>
        </a:p>
      </dgm:t>
    </dgm:pt>
    <dgm:pt modelId="{106073E6-C644-4215-98FB-487B56652852}" type="parTrans" cxnId="{B6317E59-F886-471F-B85E-56D1B3487C4B}">
      <dgm:prSet/>
      <dgm:spPr/>
      <dgm:t>
        <a:bodyPr/>
        <a:lstStyle/>
        <a:p>
          <a:endParaRPr lang="en-US"/>
        </a:p>
      </dgm:t>
    </dgm:pt>
    <dgm:pt modelId="{52F5BBE4-532C-42DC-B4B2-8673909AC4DD}" type="sibTrans" cxnId="{B6317E59-F886-471F-B85E-56D1B3487C4B}">
      <dgm:prSet/>
      <dgm:spPr/>
      <dgm:t>
        <a:bodyPr/>
        <a:lstStyle/>
        <a:p>
          <a:endParaRPr lang="en-US"/>
        </a:p>
      </dgm:t>
    </dgm:pt>
    <dgm:pt modelId="{277963E4-C879-4181-A88B-BD7797505422}">
      <dgm:prSet phldrT="[Text]" custT="1"/>
      <dgm:spPr/>
      <dgm:t>
        <a:bodyPr/>
        <a:lstStyle/>
        <a:p>
          <a:endParaRPr lang="en-US" sz="1600"/>
        </a:p>
      </dgm:t>
    </dgm:pt>
    <dgm:pt modelId="{14419547-4CC5-4AF8-8B54-45B17EFDC9B6}" type="parTrans" cxnId="{8317FF0D-937D-481A-BC8F-7BEEFFD2038B}">
      <dgm:prSet/>
      <dgm:spPr/>
      <dgm:t>
        <a:bodyPr/>
        <a:lstStyle/>
        <a:p>
          <a:endParaRPr lang="en-US"/>
        </a:p>
      </dgm:t>
    </dgm:pt>
    <dgm:pt modelId="{77392DB0-45D2-4C87-808C-026FAD4994F6}" type="sibTrans" cxnId="{8317FF0D-937D-481A-BC8F-7BEEFFD2038B}">
      <dgm:prSet/>
      <dgm:spPr/>
      <dgm:t>
        <a:bodyPr/>
        <a:lstStyle/>
        <a:p>
          <a:endParaRPr lang="en-US"/>
        </a:p>
      </dgm:t>
    </dgm:pt>
    <dgm:pt modelId="{1A08630C-A940-4D43-8D16-9E965B96870F}">
      <dgm:prSet phldrT="[Text]" custT="1"/>
      <dgm:spPr/>
      <dgm:t>
        <a:bodyPr/>
        <a:lstStyle/>
        <a:p>
          <a:r>
            <a:rPr lang="en-US" sz="2000" b="1" dirty="0"/>
            <a:t>Nov</a:t>
          </a:r>
        </a:p>
      </dgm:t>
    </dgm:pt>
    <dgm:pt modelId="{44C7AE80-9061-4D91-92AD-E8A7F7474008}" type="parTrans" cxnId="{B8EE3DFC-F555-4D0F-864C-D41427F8BCBE}">
      <dgm:prSet/>
      <dgm:spPr/>
      <dgm:t>
        <a:bodyPr/>
        <a:lstStyle/>
        <a:p>
          <a:endParaRPr lang="en-US"/>
        </a:p>
      </dgm:t>
    </dgm:pt>
    <dgm:pt modelId="{7719CFAD-DE9C-43E3-8F4F-DFB9E9C9D3CB}" type="sibTrans" cxnId="{B8EE3DFC-F555-4D0F-864C-D41427F8BCBE}">
      <dgm:prSet/>
      <dgm:spPr/>
      <dgm:t>
        <a:bodyPr/>
        <a:lstStyle/>
        <a:p>
          <a:endParaRPr lang="en-US"/>
        </a:p>
      </dgm:t>
    </dgm:pt>
    <dgm:pt modelId="{FF57B11B-1D88-44E8-B1B3-18EEE6409C2A}">
      <dgm:prSet phldrT="[Text]" custT="1"/>
      <dgm:spPr/>
      <dgm:t>
        <a:bodyPr/>
        <a:lstStyle/>
        <a:p>
          <a:endParaRPr lang="en-US" sz="1600"/>
        </a:p>
      </dgm:t>
    </dgm:pt>
    <dgm:pt modelId="{406F87AF-E1C9-4938-A574-2AC7F06789F5}" type="parTrans" cxnId="{38B50E8B-B2BC-4EC8-BCA8-B053EE78D70B}">
      <dgm:prSet/>
      <dgm:spPr/>
      <dgm:t>
        <a:bodyPr/>
        <a:lstStyle/>
        <a:p>
          <a:endParaRPr lang="en-US"/>
        </a:p>
      </dgm:t>
    </dgm:pt>
    <dgm:pt modelId="{0E812B99-EFE1-4FC0-A8DD-12EEC249454F}" type="sibTrans" cxnId="{38B50E8B-B2BC-4EC8-BCA8-B053EE78D70B}">
      <dgm:prSet/>
      <dgm:spPr/>
      <dgm:t>
        <a:bodyPr/>
        <a:lstStyle/>
        <a:p>
          <a:endParaRPr lang="en-US"/>
        </a:p>
      </dgm:t>
    </dgm:pt>
    <dgm:pt modelId="{0EDACF66-428A-4D87-9CA3-0D78A58B6F03}">
      <dgm:prSet phldrT="[Text]" custT="1"/>
      <dgm:spPr/>
      <dgm:t>
        <a:bodyPr/>
        <a:lstStyle/>
        <a:p>
          <a:r>
            <a:rPr lang="en-US" sz="2000" b="1" dirty="0"/>
            <a:t>Dec</a:t>
          </a:r>
        </a:p>
        <a:p>
          <a:endParaRPr lang="en-US" sz="2000" b="1" dirty="0"/>
        </a:p>
      </dgm:t>
    </dgm:pt>
    <dgm:pt modelId="{57AB2F1B-E752-45FA-AEA0-3261FE56F066}" type="parTrans" cxnId="{A8FF42E6-C664-46FD-BB20-756BB0B0195C}">
      <dgm:prSet/>
      <dgm:spPr/>
      <dgm:t>
        <a:bodyPr/>
        <a:lstStyle/>
        <a:p>
          <a:endParaRPr lang="en-US"/>
        </a:p>
      </dgm:t>
    </dgm:pt>
    <dgm:pt modelId="{99BA2CA2-4BA8-4FC0-ADE7-4D5A22BCFBE1}" type="sibTrans" cxnId="{A8FF42E6-C664-46FD-BB20-756BB0B0195C}">
      <dgm:prSet/>
      <dgm:spPr/>
      <dgm:t>
        <a:bodyPr/>
        <a:lstStyle/>
        <a:p>
          <a:endParaRPr lang="en-US"/>
        </a:p>
      </dgm:t>
    </dgm:pt>
    <dgm:pt modelId="{08F5BB89-3ABD-42FC-B0AE-8DA5C23FDC8C}">
      <dgm:prSet phldrT="[Text]" custT="1"/>
      <dgm:spPr/>
      <dgm:t>
        <a:bodyPr/>
        <a:lstStyle/>
        <a:p>
          <a:endParaRPr lang="en-US" sz="1600" b="1" dirty="0"/>
        </a:p>
      </dgm:t>
    </dgm:pt>
    <dgm:pt modelId="{9B3EED1E-4861-40AE-9910-F372B451F53A}" type="parTrans" cxnId="{37B8DD19-B78F-491E-907E-4A32A3F0531C}">
      <dgm:prSet/>
      <dgm:spPr/>
      <dgm:t>
        <a:bodyPr/>
        <a:lstStyle/>
        <a:p>
          <a:endParaRPr lang="en-US"/>
        </a:p>
      </dgm:t>
    </dgm:pt>
    <dgm:pt modelId="{BEEE2677-AEAA-40AC-AF0F-C1B1A990A17C}" type="sibTrans" cxnId="{37B8DD19-B78F-491E-907E-4A32A3F0531C}">
      <dgm:prSet/>
      <dgm:spPr/>
      <dgm:t>
        <a:bodyPr/>
        <a:lstStyle/>
        <a:p>
          <a:endParaRPr lang="en-US"/>
        </a:p>
      </dgm:t>
    </dgm:pt>
    <dgm:pt modelId="{6825D43C-0E37-474A-9257-9908D82C079D}" type="pres">
      <dgm:prSet presAssocID="{026ECA2E-AC6F-48F1-B34A-F03155FB29A6}" presName="Name0" presStyleCnt="0">
        <dgm:presLayoutVars>
          <dgm:dir/>
          <dgm:resizeHandles val="exact"/>
        </dgm:presLayoutVars>
      </dgm:prSet>
      <dgm:spPr/>
    </dgm:pt>
    <dgm:pt modelId="{7DE7A534-E09E-40C2-9F51-5D9E703F21EA}" type="pres">
      <dgm:prSet presAssocID="{026ECA2E-AC6F-48F1-B34A-F03155FB29A6}" presName="arrow" presStyleLbl="bgShp" presStyleIdx="0" presStyleCnt="1" custLinFactNeighborX="257" custLinFactNeighborY="-455"/>
      <dgm:spPr/>
    </dgm:pt>
    <dgm:pt modelId="{BCC2988F-8C38-49A3-9A38-66012446789D}" type="pres">
      <dgm:prSet presAssocID="{026ECA2E-AC6F-48F1-B34A-F03155FB29A6}" presName="points" presStyleCnt="0"/>
      <dgm:spPr/>
    </dgm:pt>
    <dgm:pt modelId="{2F51FB38-49EE-4C6C-A9DE-EB4A7CECF1FA}" type="pres">
      <dgm:prSet presAssocID="{0E86D6E1-49E2-4401-A8CE-08EE121758FE}" presName="compositeA" presStyleCnt="0"/>
      <dgm:spPr/>
    </dgm:pt>
    <dgm:pt modelId="{7B225EDC-FCF5-4050-A315-D6646DFDA7A3}" type="pres">
      <dgm:prSet presAssocID="{0E86D6E1-49E2-4401-A8CE-08EE121758FE}" presName="textA" presStyleLbl="revTx" presStyleIdx="0" presStyleCnt="7" custScaleX="208731" custScaleY="41143" custLinFactNeighborX="-418" custLinFactNeighborY="-7471">
        <dgm:presLayoutVars>
          <dgm:bulletEnabled val="1"/>
        </dgm:presLayoutVars>
      </dgm:prSet>
      <dgm:spPr/>
    </dgm:pt>
    <dgm:pt modelId="{EB686714-A959-474D-9F34-9D40B52D9A95}" type="pres">
      <dgm:prSet presAssocID="{0E86D6E1-49E2-4401-A8CE-08EE121758FE}" presName="circleA" presStyleLbl="node1" presStyleIdx="0" presStyleCnt="7" custLinFactNeighborX="-9402" custLinFactNeighborY="45109"/>
      <dgm:spPr/>
    </dgm:pt>
    <dgm:pt modelId="{E59D4F1C-5E19-48B1-95D1-531B8FB1A7F2}" type="pres">
      <dgm:prSet presAssocID="{0E86D6E1-49E2-4401-A8CE-08EE121758FE}" presName="spaceA" presStyleCnt="0"/>
      <dgm:spPr/>
    </dgm:pt>
    <dgm:pt modelId="{0087447C-AA87-4D60-9BD3-A9A0997D33F7}" type="pres">
      <dgm:prSet presAssocID="{C8A26244-8C6B-4EB8-A32B-A91863B559EB}" presName="space" presStyleCnt="0"/>
      <dgm:spPr/>
    </dgm:pt>
    <dgm:pt modelId="{C7BEF759-66F7-41A0-B531-784D269375BA}" type="pres">
      <dgm:prSet presAssocID="{6E6AF547-F791-47D2-874F-1ED542A278E3}" presName="compositeB" presStyleCnt="0"/>
      <dgm:spPr/>
    </dgm:pt>
    <dgm:pt modelId="{FE58F61B-DD71-4EDF-BAD5-3816B394078F}" type="pres">
      <dgm:prSet presAssocID="{6E6AF547-F791-47D2-874F-1ED542A278E3}" presName="textB" presStyleLbl="revTx" presStyleIdx="1" presStyleCnt="7" custScaleY="25060" custLinFactNeighborX="-39822" custLinFactNeighborY="4634">
        <dgm:presLayoutVars>
          <dgm:bulletEnabled val="1"/>
        </dgm:presLayoutVars>
      </dgm:prSet>
      <dgm:spPr/>
    </dgm:pt>
    <dgm:pt modelId="{A205C495-5026-413A-8549-31326EC3997F}" type="pres">
      <dgm:prSet presAssocID="{6E6AF547-F791-47D2-874F-1ED542A278E3}" presName="circleB" presStyleLbl="node1" presStyleIdx="1" presStyleCnt="7" custLinFactNeighborX="-98054" custLinFactNeighborY="-88688"/>
      <dgm:spPr/>
    </dgm:pt>
    <dgm:pt modelId="{8C75C69F-D624-4C66-BD8E-7CC74B050680}" type="pres">
      <dgm:prSet presAssocID="{6E6AF547-F791-47D2-874F-1ED542A278E3}" presName="spaceB" presStyleCnt="0"/>
      <dgm:spPr/>
    </dgm:pt>
    <dgm:pt modelId="{2A995E41-EFE9-496D-B6BD-01DA57D0A58C}" type="pres">
      <dgm:prSet presAssocID="{89A1F408-0B18-428F-B940-8F9727BBEADA}" presName="space" presStyleCnt="0"/>
      <dgm:spPr/>
    </dgm:pt>
    <dgm:pt modelId="{01CA4A50-B61C-422D-AE5E-34C7D08A7103}" type="pres">
      <dgm:prSet presAssocID="{54788709-DD3F-423D-AB81-36A743C5BA08}" presName="compositeA" presStyleCnt="0"/>
      <dgm:spPr/>
    </dgm:pt>
    <dgm:pt modelId="{9E004AE1-D879-49F7-AE7A-C23F4F1ED0AD}" type="pres">
      <dgm:prSet presAssocID="{54788709-DD3F-423D-AB81-36A743C5BA08}" presName="textA" presStyleLbl="revTx" presStyleIdx="2" presStyleCnt="7" custScaleY="55036" custLinFactNeighborX="-28933" custLinFactNeighborY="-868">
        <dgm:presLayoutVars>
          <dgm:bulletEnabled val="1"/>
        </dgm:presLayoutVars>
      </dgm:prSet>
      <dgm:spPr/>
    </dgm:pt>
    <dgm:pt modelId="{51096082-CC11-442B-9EEC-709160BA7901}" type="pres">
      <dgm:prSet presAssocID="{54788709-DD3F-423D-AB81-36A743C5BA08}" presName="circleA" presStyleLbl="node1" presStyleIdx="2" presStyleCnt="7" custLinFactNeighborX="-43782" custLinFactNeighborY="31216"/>
      <dgm:spPr/>
    </dgm:pt>
    <dgm:pt modelId="{F52D2562-8517-49A3-B3C8-96ECACB55F56}" type="pres">
      <dgm:prSet presAssocID="{54788709-DD3F-423D-AB81-36A743C5BA08}" presName="spaceA" presStyleCnt="0"/>
      <dgm:spPr/>
    </dgm:pt>
    <dgm:pt modelId="{6B1942A8-0E73-4FAB-9D46-578591CE0E11}" type="pres">
      <dgm:prSet presAssocID="{C86E2084-AA41-41A3-8103-6AB6D04ABF64}" presName="space" presStyleCnt="0"/>
      <dgm:spPr/>
    </dgm:pt>
    <dgm:pt modelId="{FBD679D8-B61F-456F-BBB9-41B09657BC6A}" type="pres">
      <dgm:prSet presAssocID="{21A7328F-4216-4B85-B762-D31B73EA402B}" presName="compositeB" presStyleCnt="0"/>
      <dgm:spPr/>
    </dgm:pt>
    <dgm:pt modelId="{76E1CDD9-6613-4DF6-BCD9-DC027F441322}" type="pres">
      <dgm:prSet presAssocID="{21A7328F-4216-4B85-B762-D31B73EA402B}" presName="textB" presStyleLbl="revTx" presStyleIdx="3" presStyleCnt="7" custScaleY="26192" custLinFactNeighborX="-11713" custLinFactNeighborY="5084">
        <dgm:presLayoutVars>
          <dgm:bulletEnabled val="1"/>
        </dgm:presLayoutVars>
      </dgm:prSet>
      <dgm:spPr/>
    </dgm:pt>
    <dgm:pt modelId="{6F67266A-75AB-48EB-8C2A-FBAE0E939B2F}" type="pres">
      <dgm:prSet presAssocID="{21A7328F-4216-4B85-B762-D31B73EA402B}" presName="circleB" presStyleLbl="node1" presStyleIdx="3" presStyleCnt="7" custLinFactNeighborX="-16990" custLinFactNeighborY="-87556"/>
      <dgm:spPr/>
    </dgm:pt>
    <dgm:pt modelId="{717C46A0-4622-4309-B08E-72C47A528FFD}" type="pres">
      <dgm:prSet presAssocID="{21A7328F-4216-4B85-B762-D31B73EA402B}" presName="spaceB" presStyleCnt="0"/>
      <dgm:spPr/>
    </dgm:pt>
    <dgm:pt modelId="{EAB4690D-2F01-4FFE-ACBB-8C2DF5D0B300}" type="pres">
      <dgm:prSet presAssocID="{327CDB46-53CE-4F07-84F7-7A2E2D58956D}" presName="space" presStyleCnt="0"/>
      <dgm:spPr/>
    </dgm:pt>
    <dgm:pt modelId="{4F5CF298-89B1-4159-ADEB-915216BC4A63}" type="pres">
      <dgm:prSet presAssocID="{11F40100-8BDD-42B4-B4D3-5576A4C8C185}" presName="compositeA" presStyleCnt="0"/>
      <dgm:spPr/>
    </dgm:pt>
    <dgm:pt modelId="{29D11EA8-EE58-48A9-BE1D-AFD9DFA419CC}" type="pres">
      <dgm:prSet presAssocID="{11F40100-8BDD-42B4-B4D3-5576A4C8C185}" presName="textA" presStyleLbl="revTx" presStyleIdx="4" presStyleCnt="7" custScaleY="53682" custLinFactNeighborX="2794" custLinFactNeighborY="-6919">
        <dgm:presLayoutVars>
          <dgm:bulletEnabled val="1"/>
        </dgm:presLayoutVars>
      </dgm:prSet>
      <dgm:spPr/>
    </dgm:pt>
    <dgm:pt modelId="{29850EDC-385F-463C-B06B-2CDC37AFD7B9}" type="pres">
      <dgm:prSet presAssocID="{11F40100-8BDD-42B4-B4D3-5576A4C8C185}" presName="circleA" presStyleLbl="node1" presStyleIdx="4" presStyleCnt="7" custLinFactNeighborX="6136" custLinFactNeighborY="32570"/>
      <dgm:spPr/>
    </dgm:pt>
    <dgm:pt modelId="{F4AB55A8-7D0B-4F1F-B874-18ADD458D4F3}" type="pres">
      <dgm:prSet presAssocID="{11F40100-8BDD-42B4-B4D3-5576A4C8C185}" presName="spaceA" presStyleCnt="0"/>
      <dgm:spPr/>
    </dgm:pt>
    <dgm:pt modelId="{F863FAD0-9C9C-47AB-9C3B-A2CCAB77F4B2}" type="pres">
      <dgm:prSet presAssocID="{52F5BBE4-532C-42DC-B4B2-8673909AC4DD}" presName="space" presStyleCnt="0"/>
      <dgm:spPr/>
    </dgm:pt>
    <dgm:pt modelId="{7B042E92-532A-4083-A924-DF2DD11691E0}" type="pres">
      <dgm:prSet presAssocID="{1A08630C-A940-4D43-8D16-9E965B96870F}" presName="compositeB" presStyleCnt="0"/>
      <dgm:spPr/>
    </dgm:pt>
    <dgm:pt modelId="{36F06178-5D7B-4C75-B017-5FB26B7EB9E0}" type="pres">
      <dgm:prSet presAssocID="{1A08630C-A940-4D43-8D16-9E965B96870F}" presName="textB" presStyleLbl="revTx" presStyleIdx="5" presStyleCnt="7" custScaleY="23909" custLinFactNeighborX="19950" custLinFactNeighborY="1246">
        <dgm:presLayoutVars>
          <dgm:bulletEnabled val="1"/>
        </dgm:presLayoutVars>
      </dgm:prSet>
      <dgm:spPr/>
    </dgm:pt>
    <dgm:pt modelId="{4644CB2C-31E0-4141-B909-EE37EBC48969}" type="pres">
      <dgm:prSet presAssocID="{1A08630C-A940-4D43-8D16-9E965B96870F}" presName="circleB" presStyleLbl="node1" presStyleIdx="5" presStyleCnt="7" custLinFactNeighborX="32928" custLinFactNeighborY="-89839"/>
      <dgm:spPr/>
    </dgm:pt>
    <dgm:pt modelId="{594D40B2-E3D5-4A52-A645-188E366D7E9E}" type="pres">
      <dgm:prSet presAssocID="{1A08630C-A940-4D43-8D16-9E965B96870F}" presName="spaceB" presStyleCnt="0"/>
      <dgm:spPr/>
    </dgm:pt>
    <dgm:pt modelId="{BDB1E5D0-B0C0-4FE1-96FD-6885319A10C3}" type="pres">
      <dgm:prSet presAssocID="{7719CFAD-DE9C-43E3-8F4F-DFB9E9C9D3CB}" presName="space" presStyleCnt="0"/>
      <dgm:spPr/>
    </dgm:pt>
    <dgm:pt modelId="{7ACCC4AD-F9A7-48E9-8758-24BCA2A804FE}" type="pres">
      <dgm:prSet presAssocID="{0EDACF66-428A-4D87-9CA3-0D78A58B6F03}" presName="compositeA" presStyleCnt="0"/>
      <dgm:spPr/>
    </dgm:pt>
    <dgm:pt modelId="{65D6042E-D28C-4A70-A9F8-83EB0B6A6497}" type="pres">
      <dgm:prSet presAssocID="{0EDACF66-428A-4D87-9CA3-0D78A58B6F03}" presName="textA" presStyleLbl="revTx" presStyleIdx="6" presStyleCnt="7" custScaleY="42057">
        <dgm:presLayoutVars>
          <dgm:bulletEnabled val="1"/>
        </dgm:presLayoutVars>
      </dgm:prSet>
      <dgm:spPr/>
    </dgm:pt>
    <dgm:pt modelId="{C1E8D80A-1BC7-41F2-A7B8-48CAF808D5F7}" type="pres">
      <dgm:prSet presAssocID="{0EDACF66-428A-4D87-9CA3-0D78A58B6F03}" presName="circleA" presStyleLbl="node1" presStyleIdx="6" presStyleCnt="7" custLinFactNeighborX="51484" custLinFactNeighborY="44195"/>
      <dgm:spPr/>
    </dgm:pt>
    <dgm:pt modelId="{AE62D143-B69F-468D-BC12-BA5C6998877D}" type="pres">
      <dgm:prSet presAssocID="{0EDACF66-428A-4D87-9CA3-0D78A58B6F03}" presName="spaceA" presStyleCnt="0"/>
      <dgm:spPr/>
    </dgm:pt>
  </dgm:ptLst>
  <dgm:cxnLst>
    <dgm:cxn modelId="{C3F3F306-E6A3-43A7-8794-0780EA6126B3}" type="presOf" srcId="{744B67B1-4A14-4C3F-88C9-DA34596C8F73}" destId="{FE58F61B-DD71-4EDF-BAD5-3816B394078F}" srcOrd="0" destOrd="1" presId="urn:microsoft.com/office/officeart/2005/8/layout/hProcess11"/>
    <dgm:cxn modelId="{1D16F208-C6DB-4D56-9345-41FED8E221FA}" type="presOf" srcId="{21A7328F-4216-4B85-B762-D31B73EA402B}" destId="{76E1CDD9-6613-4DF6-BCD9-DC027F441322}" srcOrd="0" destOrd="0" presId="urn:microsoft.com/office/officeart/2005/8/layout/hProcess11"/>
    <dgm:cxn modelId="{6777D30C-5C4E-43C4-881F-8C0DF24F066A}" srcId="{6E6AF547-F791-47D2-874F-1ED542A278E3}" destId="{744B67B1-4A14-4C3F-88C9-DA34596C8F73}" srcOrd="0" destOrd="0" parTransId="{EC385EAB-338E-4E10-83A0-70547BF452EC}" sibTransId="{658AF700-31D2-4BF6-9DA9-155A1C6DB9DA}"/>
    <dgm:cxn modelId="{8317FF0D-937D-481A-BC8F-7BEEFFD2038B}" srcId="{21A7328F-4216-4B85-B762-D31B73EA402B}" destId="{277963E4-C879-4181-A88B-BD7797505422}" srcOrd="0" destOrd="0" parTransId="{14419547-4CC5-4AF8-8B54-45B17EFDC9B6}" sibTransId="{77392DB0-45D2-4C87-808C-026FAD4994F6}"/>
    <dgm:cxn modelId="{7BD82E12-8DA7-499D-B179-2029BF73FDDB}" srcId="{026ECA2E-AC6F-48F1-B34A-F03155FB29A6}" destId="{21A7328F-4216-4B85-B762-D31B73EA402B}" srcOrd="3" destOrd="0" parTransId="{E50C304C-DA48-4568-A5BC-D07389327D22}" sibTransId="{327CDB46-53CE-4F07-84F7-7A2E2D58956D}"/>
    <dgm:cxn modelId="{37B8DD19-B78F-491E-907E-4A32A3F0531C}" srcId="{1A08630C-A940-4D43-8D16-9E965B96870F}" destId="{08F5BB89-3ABD-42FC-B0AE-8DA5C23FDC8C}" srcOrd="0" destOrd="0" parTransId="{9B3EED1E-4861-40AE-9910-F372B451F53A}" sibTransId="{BEEE2677-AEAA-40AC-AF0F-C1B1A990A17C}"/>
    <dgm:cxn modelId="{F1AD701C-D491-4C43-9649-34D6C655B486}" type="presOf" srcId="{1A08630C-A940-4D43-8D16-9E965B96870F}" destId="{36F06178-5D7B-4C75-B017-5FB26B7EB9E0}" srcOrd="0" destOrd="0" presId="urn:microsoft.com/office/officeart/2005/8/layout/hProcess11"/>
    <dgm:cxn modelId="{A602E024-B5D1-452A-80C9-5806A9565448}" type="presOf" srcId="{6E6AF547-F791-47D2-874F-1ED542A278E3}" destId="{FE58F61B-DD71-4EDF-BAD5-3816B394078F}" srcOrd="0" destOrd="0" presId="urn:microsoft.com/office/officeart/2005/8/layout/hProcess11"/>
    <dgm:cxn modelId="{CE7DEB24-1E1C-4EC7-820A-1E944543AB92}" type="presOf" srcId="{0EDACF66-428A-4D87-9CA3-0D78A58B6F03}" destId="{65D6042E-D28C-4A70-A9F8-83EB0B6A6497}" srcOrd="0" destOrd="0" presId="urn:microsoft.com/office/officeart/2005/8/layout/hProcess11"/>
    <dgm:cxn modelId="{91A5E244-9EE6-4313-B4CF-556CA636A0E8}" type="presOf" srcId="{0E86D6E1-49E2-4401-A8CE-08EE121758FE}" destId="{7B225EDC-FCF5-4050-A315-D6646DFDA7A3}" srcOrd="0" destOrd="0" presId="urn:microsoft.com/office/officeart/2005/8/layout/hProcess11"/>
    <dgm:cxn modelId="{DA30266F-FD9A-4524-AE93-74416F4920F7}" type="presOf" srcId="{54788709-DD3F-423D-AB81-36A743C5BA08}" destId="{9E004AE1-D879-49F7-AE7A-C23F4F1ED0AD}" srcOrd="0" destOrd="0" presId="urn:microsoft.com/office/officeart/2005/8/layout/hProcess11"/>
    <dgm:cxn modelId="{B6317E59-F886-471F-B85E-56D1B3487C4B}" srcId="{026ECA2E-AC6F-48F1-B34A-F03155FB29A6}" destId="{11F40100-8BDD-42B4-B4D3-5576A4C8C185}" srcOrd="4" destOrd="0" parTransId="{106073E6-C644-4215-98FB-487B56652852}" sibTransId="{52F5BBE4-532C-42DC-B4B2-8673909AC4DD}"/>
    <dgm:cxn modelId="{38B50E8B-B2BC-4EC8-BCA8-B053EE78D70B}" srcId="{11F40100-8BDD-42B4-B4D3-5576A4C8C185}" destId="{FF57B11B-1D88-44E8-B1B3-18EEE6409C2A}" srcOrd="0" destOrd="0" parTransId="{406F87AF-E1C9-4938-A574-2AC7F06789F5}" sibTransId="{0E812B99-EFE1-4FC0-A8DD-12EEC249454F}"/>
    <dgm:cxn modelId="{780CED8F-146B-4531-A610-D537E19FD239}" srcId="{026ECA2E-AC6F-48F1-B34A-F03155FB29A6}" destId="{54788709-DD3F-423D-AB81-36A743C5BA08}" srcOrd="2" destOrd="0" parTransId="{5B211A96-932D-4C71-9DD9-27FD6462CDF4}" sibTransId="{C86E2084-AA41-41A3-8103-6AB6D04ABF64}"/>
    <dgm:cxn modelId="{D0E7CF94-6CAC-4E2B-A43C-047CBAB29478}" type="presOf" srcId="{08F5BB89-3ABD-42FC-B0AE-8DA5C23FDC8C}" destId="{36F06178-5D7B-4C75-B017-5FB26B7EB9E0}" srcOrd="0" destOrd="1" presId="urn:microsoft.com/office/officeart/2005/8/layout/hProcess11"/>
    <dgm:cxn modelId="{910B709D-0557-4076-AC24-E510A2158487}" srcId="{026ECA2E-AC6F-48F1-B34A-F03155FB29A6}" destId="{0E86D6E1-49E2-4401-A8CE-08EE121758FE}" srcOrd="0" destOrd="0" parTransId="{83A7C3D0-0CC9-4CE6-9E46-04D677D15842}" sibTransId="{C8A26244-8C6B-4EB8-A32B-A91863B559EB}"/>
    <dgm:cxn modelId="{E9B9FBA4-7604-410D-B008-7FC1CEAEB377}" type="presOf" srcId="{FF57B11B-1D88-44E8-B1B3-18EEE6409C2A}" destId="{29D11EA8-EE58-48A9-BE1D-AFD9DFA419CC}" srcOrd="0" destOrd="1" presId="urn:microsoft.com/office/officeart/2005/8/layout/hProcess11"/>
    <dgm:cxn modelId="{BDBA70D6-6A5B-4C26-9591-CBB19CF655E6}" type="presOf" srcId="{277963E4-C879-4181-A88B-BD7797505422}" destId="{76E1CDD9-6613-4DF6-BCD9-DC027F441322}" srcOrd="0" destOrd="1" presId="urn:microsoft.com/office/officeart/2005/8/layout/hProcess11"/>
    <dgm:cxn modelId="{710F89DB-EFDE-4FD0-AF5B-34B410F6D275}" srcId="{026ECA2E-AC6F-48F1-B34A-F03155FB29A6}" destId="{6E6AF547-F791-47D2-874F-1ED542A278E3}" srcOrd="1" destOrd="0" parTransId="{81196A63-E475-49BF-BCA9-4AAAA73F823D}" sibTransId="{89A1F408-0B18-428F-B940-8F9727BBEADA}"/>
    <dgm:cxn modelId="{BF729FE4-297F-4C17-921F-1BDA40212172}" type="presOf" srcId="{11F40100-8BDD-42B4-B4D3-5576A4C8C185}" destId="{29D11EA8-EE58-48A9-BE1D-AFD9DFA419CC}" srcOrd="0" destOrd="0" presId="urn:microsoft.com/office/officeart/2005/8/layout/hProcess11"/>
    <dgm:cxn modelId="{A8FF42E6-C664-46FD-BB20-756BB0B0195C}" srcId="{026ECA2E-AC6F-48F1-B34A-F03155FB29A6}" destId="{0EDACF66-428A-4D87-9CA3-0D78A58B6F03}" srcOrd="6" destOrd="0" parTransId="{57AB2F1B-E752-45FA-AEA0-3261FE56F066}" sibTransId="{99BA2CA2-4BA8-4FC0-ADE7-4D5A22BCFBE1}"/>
    <dgm:cxn modelId="{8E7A91E9-D3D0-4904-A646-2842ECF64FBC}" type="presOf" srcId="{026ECA2E-AC6F-48F1-B34A-F03155FB29A6}" destId="{6825D43C-0E37-474A-9257-9908D82C079D}" srcOrd="0" destOrd="0" presId="urn:microsoft.com/office/officeart/2005/8/layout/hProcess11"/>
    <dgm:cxn modelId="{B8EE3DFC-F555-4D0F-864C-D41427F8BCBE}" srcId="{026ECA2E-AC6F-48F1-B34A-F03155FB29A6}" destId="{1A08630C-A940-4D43-8D16-9E965B96870F}" srcOrd="5" destOrd="0" parTransId="{44C7AE80-9061-4D91-92AD-E8A7F7474008}" sibTransId="{7719CFAD-DE9C-43E3-8F4F-DFB9E9C9D3CB}"/>
    <dgm:cxn modelId="{AD946B04-9A57-402E-8A6A-F7C3904F3503}" type="presParOf" srcId="{6825D43C-0E37-474A-9257-9908D82C079D}" destId="{7DE7A534-E09E-40C2-9F51-5D9E703F21EA}" srcOrd="0" destOrd="0" presId="urn:microsoft.com/office/officeart/2005/8/layout/hProcess11"/>
    <dgm:cxn modelId="{D5F2E615-1CF9-4D25-9327-AB9B549FDD81}" type="presParOf" srcId="{6825D43C-0E37-474A-9257-9908D82C079D}" destId="{BCC2988F-8C38-49A3-9A38-66012446789D}" srcOrd="1" destOrd="0" presId="urn:microsoft.com/office/officeart/2005/8/layout/hProcess11"/>
    <dgm:cxn modelId="{C78E1C5C-BA4D-4E22-8583-15BF94688224}" type="presParOf" srcId="{BCC2988F-8C38-49A3-9A38-66012446789D}" destId="{2F51FB38-49EE-4C6C-A9DE-EB4A7CECF1FA}" srcOrd="0" destOrd="0" presId="urn:microsoft.com/office/officeart/2005/8/layout/hProcess11"/>
    <dgm:cxn modelId="{B309F60E-78ED-49DE-A915-5EFD863145CF}" type="presParOf" srcId="{2F51FB38-49EE-4C6C-A9DE-EB4A7CECF1FA}" destId="{7B225EDC-FCF5-4050-A315-D6646DFDA7A3}" srcOrd="0" destOrd="0" presId="urn:microsoft.com/office/officeart/2005/8/layout/hProcess11"/>
    <dgm:cxn modelId="{79362AD4-FB61-4883-884C-848F50ABCFD3}" type="presParOf" srcId="{2F51FB38-49EE-4C6C-A9DE-EB4A7CECF1FA}" destId="{EB686714-A959-474D-9F34-9D40B52D9A95}" srcOrd="1" destOrd="0" presId="urn:microsoft.com/office/officeart/2005/8/layout/hProcess11"/>
    <dgm:cxn modelId="{DB57D089-2DC9-4848-B60E-9C93B8C19642}" type="presParOf" srcId="{2F51FB38-49EE-4C6C-A9DE-EB4A7CECF1FA}" destId="{E59D4F1C-5E19-48B1-95D1-531B8FB1A7F2}" srcOrd="2" destOrd="0" presId="urn:microsoft.com/office/officeart/2005/8/layout/hProcess11"/>
    <dgm:cxn modelId="{64ECA57E-7FAB-4D03-89A0-B72D376D13CB}" type="presParOf" srcId="{BCC2988F-8C38-49A3-9A38-66012446789D}" destId="{0087447C-AA87-4D60-9BD3-A9A0997D33F7}" srcOrd="1" destOrd="0" presId="urn:microsoft.com/office/officeart/2005/8/layout/hProcess11"/>
    <dgm:cxn modelId="{B2851E8D-EF98-404A-8523-198EFAA7B47F}" type="presParOf" srcId="{BCC2988F-8C38-49A3-9A38-66012446789D}" destId="{C7BEF759-66F7-41A0-B531-784D269375BA}" srcOrd="2" destOrd="0" presId="urn:microsoft.com/office/officeart/2005/8/layout/hProcess11"/>
    <dgm:cxn modelId="{CF9FAAE6-2D74-40F3-9C7C-4D8B212B7E2B}" type="presParOf" srcId="{C7BEF759-66F7-41A0-B531-784D269375BA}" destId="{FE58F61B-DD71-4EDF-BAD5-3816B394078F}" srcOrd="0" destOrd="0" presId="urn:microsoft.com/office/officeart/2005/8/layout/hProcess11"/>
    <dgm:cxn modelId="{76FD2295-6F10-47BA-9942-D5BB7AB7872F}" type="presParOf" srcId="{C7BEF759-66F7-41A0-B531-784D269375BA}" destId="{A205C495-5026-413A-8549-31326EC3997F}" srcOrd="1" destOrd="0" presId="urn:microsoft.com/office/officeart/2005/8/layout/hProcess11"/>
    <dgm:cxn modelId="{421DA25A-2DEE-4F4E-AF80-8C09A0B69DF3}" type="presParOf" srcId="{C7BEF759-66F7-41A0-B531-784D269375BA}" destId="{8C75C69F-D624-4C66-BD8E-7CC74B050680}" srcOrd="2" destOrd="0" presId="urn:microsoft.com/office/officeart/2005/8/layout/hProcess11"/>
    <dgm:cxn modelId="{EA602856-1E83-4AB2-82CA-FDB4D9E2146D}" type="presParOf" srcId="{BCC2988F-8C38-49A3-9A38-66012446789D}" destId="{2A995E41-EFE9-496D-B6BD-01DA57D0A58C}" srcOrd="3" destOrd="0" presId="urn:microsoft.com/office/officeart/2005/8/layout/hProcess11"/>
    <dgm:cxn modelId="{9DEB3BD1-2B6A-4C78-B8E7-AFC6C308D75C}" type="presParOf" srcId="{BCC2988F-8C38-49A3-9A38-66012446789D}" destId="{01CA4A50-B61C-422D-AE5E-34C7D08A7103}" srcOrd="4" destOrd="0" presId="urn:microsoft.com/office/officeart/2005/8/layout/hProcess11"/>
    <dgm:cxn modelId="{377081EF-DD11-4B70-9DDE-0DF80F4797AA}" type="presParOf" srcId="{01CA4A50-B61C-422D-AE5E-34C7D08A7103}" destId="{9E004AE1-D879-49F7-AE7A-C23F4F1ED0AD}" srcOrd="0" destOrd="0" presId="urn:microsoft.com/office/officeart/2005/8/layout/hProcess11"/>
    <dgm:cxn modelId="{25CBF349-D241-4796-B0D3-97101A51B1BC}" type="presParOf" srcId="{01CA4A50-B61C-422D-AE5E-34C7D08A7103}" destId="{51096082-CC11-442B-9EEC-709160BA7901}" srcOrd="1" destOrd="0" presId="urn:microsoft.com/office/officeart/2005/8/layout/hProcess11"/>
    <dgm:cxn modelId="{F7963E82-3A0E-4063-A78C-4A4DC21EB4F2}" type="presParOf" srcId="{01CA4A50-B61C-422D-AE5E-34C7D08A7103}" destId="{F52D2562-8517-49A3-B3C8-96ECACB55F56}" srcOrd="2" destOrd="0" presId="urn:microsoft.com/office/officeart/2005/8/layout/hProcess11"/>
    <dgm:cxn modelId="{51BD7562-C294-451D-8F59-9DC11063C5F1}" type="presParOf" srcId="{BCC2988F-8C38-49A3-9A38-66012446789D}" destId="{6B1942A8-0E73-4FAB-9D46-578591CE0E11}" srcOrd="5" destOrd="0" presId="urn:microsoft.com/office/officeart/2005/8/layout/hProcess11"/>
    <dgm:cxn modelId="{C04B4A09-8620-4A9F-B6DD-A710FCE84F1F}" type="presParOf" srcId="{BCC2988F-8C38-49A3-9A38-66012446789D}" destId="{FBD679D8-B61F-456F-BBB9-41B09657BC6A}" srcOrd="6" destOrd="0" presId="urn:microsoft.com/office/officeart/2005/8/layout/hProcess11"/>
    <dgm:cxn modelId="{8F189DC2-92C5-40B2-B9AA-8744902C5957}" type="presParOf" srcId="{FBD679D8-B61F-456F-BBB9-41B09657BC6A}" destId="{76E1CDD9-6613-4DF6-BCD9-DC027F441322}" srcOrd="0" destOrd="0" presId="urn:microsoft.com/office/officeart/2005/8/layout/hProcess11"/>
    <dgm:cxn modelId="{182B6583-BAE3-45C9-8235-370D8A3DBEF5}" type="presParOf" srcId="{FBD679D8-B61F-456F-BBB9-41B09657BC6A}" destId="{6F67266A-75AB-48EB-8C2A-FBAE0E939B2F}" srcOrd="1" destOrd="0" presId="urn:microsoft.com/office/officeart/2005/8/layout/hProcess11"/>
    <dgm:cxn modelId="{1A759B27-97D3-484D-B62C-EBBFEEE28471}" type="presParOf" srcId="{FBD679D8-B61F-456F-BBB9-41B09657BC6A}" destId="{717C46A0-4622-4309-B08E-72C47A528FFD}" srcOrd="2" destOrd="0" presId="urn:microsoft.com/office/officeart/2005/8/layout/hProcess11"/>
    <dgm:cxn modelId="{BB7644BE-252E-4B99-819D-70276AC88627}" type="presParOf" srcId="{BCC2988F-8C38-49A3-9A38-66012446789D}" destId="{EAB4690D-2F01-4FFE-ACBB-8C2DF5D0B300}" srcOrd="7" destOrd="0" presId="urn:microsoft.com/office/officeart/2005/8/layout/hProcess11"/>
    <dgm:cxn modelId="{EB72F1E0-B5F7-4C5F-89EA-2A9F382453AF}" type="presParOf" srcId="{BCC2988F-8C38-49A3-9A38-66012446789D}" destId="{4F5CF298-89B1-4159-ADEB-915216BC4A63}" srcOrd="8" destOrd="0" presId="urn:microsoft.com/office/officeart/2005/8/layout/hProcess11"/>
    <dgm:cxn modelId="{FDA7E9A2-5034-4A5A-A841-346951303EE8}" type="presParOf" srcId="{4F5CF298-89B1-4159-ADEB-915216BC4A63}" destId="{29D11EA8-EE58-48A9-BE1D-AFD9DFA419CC}" srcOrd="0" destOrd="0" presId="urn:microsoft.com/office/officeart/2005/8/layout/hProcess11"/>
    <dgm:cxn modelId="{C9175C43-5541-437B-82A9-0EF98E1D8BE7}" type="presParOf" srcId="{4F5CF298-89B1-4159-ADEB-915216BC4A63}" destId="{29850EDC-385F-463C-B06B-2CDC37AFD7B9}" srcOrd="1" destOrd="0" presId="urn:microsoft.com/office/officeart/2005/8/layout/hProcess11"/>
    <dgm:cxn modelId="{9B43D155-0852-4547-8F1A-0C70CACD7D5B}" type="presParOf" srcId="{4F5CF298-89B1-4159-ADEB-915216BC4A63}" destId="{F4AB55A8-7D0B-4F1F-B874-18ADD458D4F3}" srcOrd="2" destOrd="0" presId="urn:microsoft.com/office/officeart/2005/8/layout/hProcess11"/>
    <dgm:cxn modelId="{61D3ABFD-3BA3-4D14-90F8-0E5601E6253D}" type="presParOf" srcId="{BCC2988F-8C38-49A3-9A38-66012446789D}" destId="{F863FAD0-9C9C-47AB-9C3B-A2CCAB77F4B2}" srcOrd="9" destOrd="0" presId="urn:microsoft.com/office/officeart/2005/8/layout/hProcess11"/>
    <dgm:cxn modelId="{0EBF2072-065C-469C-A7EE-5C6294B05201}" type="presParOf" srcId="{BCC2988F-8C38-49A3-9A38-66012446789D}" destId="{7B042E92-532A-4083-A924-DF2DD11691E0}" srcOrd="10" destOrd="0" presId="urn:microsoft.com/office/officeart/2005/8/layout/hProcess11"/>
    <dgm:cxn modelId="{72F1737F-C0F6-480A-81FA-6214340516A8}" type="presParOf" srcId="{7B042E92-532A-4083-A924-DF2DD11691E0}" destId="{36F06178-5D7B-4C75-B017-5FB26B7EB9E0}" srcOrd="0" destOrd="0" presId="urn:microsoft.com/office/officeart/2005/8/layout/hProcess11"/>
    <dgm:cxn modelId="{7CA63F26-9C8B-4F76-B48B-C9DD9D8494E3}" type="presParOf" srcId="{7B042E92-532A-4083-A924-DF2DD11691E0}" destId="{4644CB2C-31E0-4141-B909-EE37EBC48969}" srcOrd="1" destOrd="0" presId="urn:microsoft.com/office/officeart/2005/8/layout/hProcess11"/>
    <dgm:cxn modelId="{BDBFF8DF-914A-4C6F-B178-4D025FB7F1BD}" type="presParOf" srcId="{7B042E92-532A-4083-A924-DF2DD11691E0}" destId="{594D40B2-E3D5-4A52-A645-188E366D7E9E}" srcOrd="2" destOrd="0" presId="urn:microsoft.com/office/officeart/2005/8/layout/hProcess11"/>
    <dgm:cxn modelId="{4BF3CD77-07C2-42E9-9FFC-E1CD0797F73A}" type="presParOf" srcId="{BCC2988F-8C38-49A3-9A38-66012446789D}" destId="{BDB1E5D0-B0C0-4FE1-96FD-6885319A10C3}" srcOrd="11" destOrd="0" presId="urn:microsoft.com/office/officeart/2005/8/layout/hProcess11"/>
    <dgm:cxn modelId="{A4CECF5A-0A40-4E96-AA31-64C3E47B79BF}" type="presParOf" srcId="{BCC2988F-8C38-49A3-9A38-66012446789D}" destId="{7ACCC4AD-F9A7-48E9-8758-24BCA2A804FE}" srcOrd="12" destOrd="0" presId="urn:microsoft.com/office/officeart/2005/8/layout/hProcess11"/>
    <dgm:cxn modelId="{4F6BE94A-62C7-4556-8423-C61CFF4B8B6B}" type="presParOf" srcId="{7ACCC4AD-F9A7-48E9-8758-24BCA2A804FE}" destId="{65D6042E-D28C-4A70-A9F8-83EB0B6A6497}" srcOrd="0" destOrd="0" presId="urn:microsoft.com/office/officeart/2005/8/layout/hProcess11"/>
    <dgm:cxn modelId="{74D7FBE4-A4AF-40B1-AC38-B8D7E5768D55}" type="presParOf" srcId="{7ACCC4AD-F9A7-48E9-8758-24BCA2A804FE}" destId="{C1E8D80A-1BC7-41F2-A7B8-48CAF808D5F7}" srcOrd="1" destOrd="0" presId="urn:microsoft.com/office/officeart/2005/8/layout/hProcess11"/>
    <dgm:cxn modelId="{171A6EB7-C5A5-4321-AA92-9F0EF375BD11}" type="presParOf" srcId="{7ACCC4AD-F9A7-48E9-8758-24BCA2A804FE}" destId="{AE62D143-B69F-468D-BC12-BA5C6998877D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E7A534-E09E-40C2-9F51-5D9E703F21EA}">
      <dsp:nvSpPr>
        <dsp:cNvPr id="0" name=""/>
        <dsp:cNvSpPr/>
      </dsp:nvSpPr>
      <dsp:spPr>
        <a:xfrm>
          <a:off x="0" y="1615738"/>
          <a:ext cx="11099854" cy="2167466"/>
        </a:xfrm>
        <a:prstGeom prst="notchedRightArrow">
          <a:avLst/>
        </a:prstGeom>
        <a:gradFill rotWithShape="0">
          <a:gsLst>
            <a:gs pos="0">
              <a:schemeClr val="accent2">
                <a:tint val="4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tint val="4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tint val="4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7B225EDC-FCF5-4050-A315-D6646DFDA7A3}">
      <dsp:nvSpPr>
        <dsp:cNvPr id="0" name=""/>
        <dsp:cNvSpPr/>
      </dsp:nvSpPr>
      <dsp:spPr>
        <a:xfrm>
          <a:off x="0" y="156995"/>
          <a:ext cx="2484314" cy="891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b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June</a:t>
          </a:r>
        </a:p>
      </dsp:txBody>
      <dsp:txXfrm>
        <a:off x="0" y="156995"/>
        <a:ext cx="2484314" cy="891760"/>
      </dsp:txXfrm>
    </dsp:sp>
    <dsp:sp modelId="{EB686714-A959-474D-9F34-9D40B52D9A95}">
      <dsp:nvSpPr>
        <dsp:cNvPr id="0" name=""/>
        <dsp:cNvSpPr/>
      </dsp:nvSpPr>
      <dsp:spPr>
        <a:xfrm>
          <a:off x="923927" y="2363904"/>
          <a:ext cx="541866" cy="541866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E58F61B-DD71-4EDF-BAD5-3816B394078F}">
      <dsp:nvSpPr>
        <dsp:cNvPr id="0" name=""/>
        <dsp:cNvSpPr/>
      </dsp:nvSpPr>
      <dsp:spPr>
        <a:xfrm>
          <a:off x="2073513" y="4569865"/>
          <a:ext cx="1190199" cy="5431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t" anchorCtr="1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July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600" kern="1200"/>
        </a:p>
      </dsp:txBody>
      <dsp:txXfrm>
        <a:off x="2073513" y="4569865"/>
        <a:ext cx="1190199" cy="543167"/>
      </dsp:txXfrm>
    </dsp:sp>
    <dsp:sp modelId="{A205C495-5026-413A-8549-31326EC3997F}">
      <dsp:nvSpPr>
        <dsp:cNvPr id="0" name=""/>
        <dsp:cNvSpPr/>
      </dsp:nvSpPr>
      <dsp:spPr>
        <a:xfrm>
          <a:off x="2340318" y="2363904"/>
          <a:ext cx="541866" cy="541866"/>
        </a:xfrm>
        <a:prstGeom prst="ellipse">
          <a:avLst/>
        </a:prstGeom>
        <a:gradFill rotWithShape="0">
          <a:gsLst>
            <a:gs pos="0">
              <a:schemeClr val="accent2">
                <a:hueOff val="-242561"/>
                <a:satOff val="-13988"/>
                <a:lumOff val="143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242561"/>
                <a:satOff val="-13988"/>
                <a:lumOff val="143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242561"/>
                <a:satOff val="-13988"/>
                <a:lumOff val="143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E004AE1-D879-49F7-AE7A-C23F4F1ED0AD}">
      <dsp:nvSpPr>
        <dsp:cNvPr id="0" name=""/>
        <dsp:cNvSpPr/>
      </dsp:nvSpPr>
      <dsp:spPr>
        <a:xfrm>
          <a:off x="3452822" y="224831"/>
          <a:ext cx="1190199" cy="11928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b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Aug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b="1" kern="1200" dirty="0"/>
        </a:p>
      </dsp:txBody>
      <dsp:txXfrm>
        <a:off x="3452822" y="224831"/>
        <a:ext cx="1190199" cy="1192887"/>
      </dsp:txXfrm>
    </dsp:sp>
    <dsp:sp modelId="{51096082-CC11-442B-9EEC-709160BA7901}">
      <dsp:nvSpPr>
        <dsp:cNvPr id="0" name=""/>
        <dsp:cNvSpPr/>
      </dsp:nvSpPr>
      <dsp:spPr>
        <a:xfrm>
          <a:off x="3884109" y="2363904"/>
          <a:ext cx="541866" cy="541866"/>
        </a:xfrm>
        <a:prstGeom prst="ellipse">
          <a:avLst/>
        </a:prstGeom>
        <a:gradFill rotWithShape="0">
          <a:gsLst>
            <a:gs pos="0">
              <a:schemeClr val="accent2">
                <a:hueOff val="-485121"/>
                <a:satOff val="-27976"/>
                <a:lumOff val="287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485121"/>
                <a:satOff val="-27976"/>
                <a:lumOff val="287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485121"/>
                <a:satOff val="-27976"/>
                <a:lumOff val="287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6E1CDD9-6613-4DF6-BCD9-DC027F441322}">
      <dsp:nvSpPr>
        <dsp:cNvPr id="0" name=""/>
        <dsp:cNvSpPr/>
      </dsp:nvSpPr>
      <dsp:spPr>
        <a:xfrm>
          <a:off x="4907484" y="4561217"/>
          <a:ext cx="1190199" cy="567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t" anchorCtr="1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Sep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600" kern="1200"/>
        </a:p>
      </dsp:txBody>
      <dsp:txXfrm>
        <a:off x="4907484" y="4561217"/>
        <a:ext cx="1190199" cy="567702"/>
      </dsp:txXfrm>
    </dsp:sp>
    <dsp:sp modelId="{6F67266A-75AB-48EB-8C2A-FBAE0E939B2F}">
      <dsp:nvSpPr>
        <dsp:cNvPr id="0" name=""/>
        <dsp:cNvSpPr/>
      </dsp:nvSpPr>
      <dsp:spPr>
        <a:xfrm>
          <a:off x="5278995" y="2363904"/>
          <a:ext cx="541866" cy="541866"/>
        </a:xfrm>
        <a:prstGeom prst="ellipse">
          <a:avLst/>
        </a:prstGeom>
        <a:gradFill rotWithShape="0">
          <a:gsLst>
            <a:gs pos="0">
              <a:schemeClr val="accent2">
                <a:hueOff val="-727682"/>
                <a:satOff val="-41964"/>
                <a:lumOff val="431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727682"/>
                <a:satOff val="-41964"/>
                <a:lumOff val="431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727682"/>
                <a:satOff val="-41964"/>
                <a:lumOff val="431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9D11EA8-EE58-48A9-BE1D-AFD9DFA419CC}">
      <dsp:nvSpPr>
        <dsp:cNvPr id="0" name=""/>
        <dsp:cNvSpPr/>
      </dsp:nvSpPr>
      <dsp:spPr>
        <a:xfrm>
          <a:off x="6329855" y="101014"/>
          <a:ext cx="1190199" cy="11635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b" anchorCtr="1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Oct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600" kern="1200"/>
        </a:p>
      </dsp:txBody>
      <dsp:txXfrm>
        <a:off x="6329855" y="101014"/>
        <a:ext cx="1190199" cy="1163539"/>
      </dsp:txXfrm>
    </dsp:sp>
    <dsp:sp modelId="{29850EDC-385F-463C-B06B-2CDC37AFD7B9}">
      <dsp:nvSpPr>
        <dsp:cNvPr id="0" name=""/>
        <dsp:cNvSpPr/>
      </dsp:nvSpPr>
      <dsp:spPr>
        <a:xfrm>
          <a:off x="6654016" y="2363904"/>
          <a:ext cx="541866" cy="541866"/>
        </a:xfrm>
        <a:prstGeom prst="ellipse">
          <a:avLst/>
        </a:prstGeom>
        <a:gradFill rotWithShape="0">
          <a:gsLst>
            <a:gs pos="0">
              <a:schemeClr val="accent2">
                <a:hueOff val="-970242"/>
                <a:satOff val="-55952"/>
                <a:lumOff val="575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970242"/>
                <a:satOff val="-55952"/>
                <a:lumOff val="575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970242"/>
                <a:satOff val="-55952"/>
                <a:lumOff val="575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6F06178-5D7B-4C75-B017-5FB26B7EB9E0}">
      <dsp:nvSpPr>
        <dsp:cNvPr id="0" name=""/>
        <dsp:cNvSpPr/>
      </dsp:nvSpPr>
      <dsp:spPr>
        <a:xfrm>
          <a:off x="7783755" y="4515142"/>
          <a:ext cx="1190199" cy="5182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t" anchorCtr="1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Nov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600" b="1" kern="1200" dirty="0"/>
        </a:p>
      </dsp:txBody>
      <dsp:txXfrm>
        <a:off x="7783755" y="4515142"/>
        <a:ext cx="1190199" cy="518219"/>
      </dsp:txXfrm>
    </dsp:sp>
    <dsp:sp modelId="{4644CB2C-31E0-4141-B909-EE37EBC48969}">
      <dsp:nvSpPr>
        <dsp:cNvPr id="0" name=""/>
        <dsp:cNvSpPr/>
      </dsp:nvSpPr>
      <dsp:spPr>
        <a:xfrm>
          <a:off x="8048902" y="2363904"/>
          <a:ext cx="541866" cy="541866"/>
        </a:xfrm>
        <a:prstGeom prst="ellipse">
          <a:avLst/>
        </a:prstGeom>
        <a:gradFill rotWithShape="0">
          <a:gsLst>
            <a:gs pos="0">
              <a:schemeClr val="accent2">
                <a:hueOff val="-1212803"/>
                <a:satOff val="-69940"/>
                <a:lumOff val="719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212803"/>
                <a:satOff val="-69940"/>
                <a:lumOff val="719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212803"/>
                <a:satOff val="-69940"/>
                <a:lumOff val="719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5D6042E-D28C-4A70-A9F8-83EB0B6A6497}">
      <dsp:nvSpPr>
        <dsp:cNvPr id="0" name=""/>
        <dsp:cNvSpPr/>
      </dsp:nvSpPr>
      <dsp:spPr>
        <a:xfrm>
          <a:off x="8796019" y="313973"/>
          <a:ext cx="1190199" cy="9115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b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Dec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b="1" kern="1200" dirty="0"/>
        </a:p>
      </dsp:txBody>
      <dsp:txXfrm>
        <a:off x="8796019" y="313973"/>
        <a:ext cx="1190199" cy="911571"/>
      </dsp:txXfrm>
    </dsp:sp>
    <dsp:sp modelId="{C1E8D80A-1BC7-41F2-A7B8-48CAF808D5F7}">
      <dsp:nvSpPr>
        <dsp:cNvPr id="0" name=""/>
        <dsp:cNvSpPr/>
      </dsp:nvSpPr>
      <dsp:spPr>
        <a:xfrm>
          <a:off x="9399160" y="2363904"/>
          <a:ext cx="541866" cy="541866"/>
        </a:xfrm>
        <a:prstGeom prst="ellipse">
          <a:avLst/>
        </a:prstGeom>
        <a:gradFill rotWithShape="0">
          <a:gsLst>
            <a:gs pos="0">
              <a:schemeClr val="accent2">
                <a:hueOff val="-1455363"/>
                <a:satOff val="-83928"/>
                <a:lumOff val="862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455363"/>
                <a:satOff val="-83928"/>
                <a:lumOff val="862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455363"/>
                <a:satOff val="-83928"/>
                <a:lumOff val="862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E0A9B-354E-FF98-8862-C7B5E4AAD1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72674C-F605-FD80-DEBA-71F596C354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108C55-6F3E-0E70-D184-5AC43C1F4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72DB3-A9D1-4BBD-BA19-03A10E5D8240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2F9EAF-1DF2-97F2-B1A1-18B2BCF7A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EF0CA0-3487-5616-AF36-658425680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CECE7-F0D0-4934-8C0F-6D31A0273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686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4E244-C6E8-A00C-C239-763A42FAD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312199-995C-92A1-2296-71007A699F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EAD852-9BE6-8B3E-0328-CE4E1180A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72DB3-A9D1-4BBD-BA19-03A10E5D8240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32ED8-474A-8D1A-209A-FFD1FE776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C7D929-729B-F846-00E0-57FCE332E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CECE7-F0D0-4934-8C0F-6D31A0273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260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BFF608-D87B-43F5-68B0-67A7DFC3B3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A40E0F-6C5C-A8AA-3000-DA99830BA1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E0FF51-FC8E-0DA8-A284-88C4BBD8C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72DB3-A9D1-4BBD-BA19-03A10E5D8240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B81AFE-4312-06F7-ACA1-FAE11C321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AF27FB-691F-C053-E1A6-21A163817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CECE7-F0D0-4934-8C0F-6D31A0273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1867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DE43D273-A15E-4B64-AFD2-1388D749B6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8083" y="720185"/>
            <a:ext cx="11615361" cy="432111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Add Slide Title</a:t>
            </a:r>
          </a:p>
        </p:txBody>
      </p:sp>
      <p:sp>
        <p:nvSpPr>
          <p:cNvPr id="15" name="Chapter_titleonly">
            <a:extLst>
              <a:ext uri="{FF2B5EF4-FFF2-40B4-BE49-F238E27FC236}">
                <a16:creationId xmlns:a16="http://schemas.microsoft.com/office/drawing/2014/main" id="{5B281E01-A653-4813-BC65-8900B31D115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88083" y="288074"/>
            <a:ext cx="11615361" cy="432111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3112" kern="0" baseline="0">
                <a:solidFill>
                  <a:schemeClr val="tx1"/>
                </a:solidFill>
              </a:defRPr>
            </a:lvl1pPr>
            <a:lvl2pPr marL="260049" indent="0">
              <a:buNone/>
              <a:defRPr sz="3112"/>
            </a:lvl2pPr>
            <a:lvl3pPr marL="584110" indent="0">
              <a:buNone/>
              <a:defRPr sz="3112"/>
            </a:lvl3pPr>
            <a:lvl4pPr marL="832155" indent="0">
              <a:buNone/>
              <a:defRPr sz="3112"/>
            </a:lvl4pPr>
            <a:lvl5pPr marL="832155" indent="0">
              <a:buNone/>
              <a:defRPr sz="3112"/>
            </a:lvl5pPr>
          </a:lstStyle>
          <a:p>
            <a:pPr lvl="0"/>
            <a:r>
              <a:rPr lang="en-US" noProof="1"/>
              <a:t>Add Chapter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96419" y="6255653"/>
            <a:ext cx="320415" cy="455906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‹#›</a:t>
            </a:fld>
            <a:endParaRPr lang="en-US" noProof="1"/>
          </a:p>
        </p:txBody>
      </p:sp>
      <p:pic>
        <p:nvPicPr>
          <p:cNvPr id="28" name="Grafik 3" descr="bottom_d2_169.png">
            <a:extLst>
              <a:ext uri="{FF2B5EF4-FFF2-40B4-BE49-F238E27FC236}">
                <a16:creationId xmlns:a16="http://schemas.microsoft.com/office/drawing/2014/main" id="{EE92306B-89C4-4A4D-81C1-DE629B5A33A0}"/>
              </a:ext>
            </a:extLst>
          </p:cNvPr>
          <p:cNvPicPr>
            <a:picLocks noSel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714381"/>
            <a:ext cx="12192706" cy="14397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35" name="Grafik 34" descr="logo2_d2.png">
            <a:extLst>
              <a:ext uri="{FF2B5EF4-FFF2-40B4-BE49-F238E27FC236}">
                <a16:creationId xmlns:a16="http://schemas.microsoft.com/office/drawing/2014/main" id="{4A0BB653-08E0-42FB-832C-B4ECC24A4E72}"/>
              </a:ext>
            </a:extLst>
          </p:cNvPr>
          <p:cNvPicPr>
            <a:picLocks noSel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137815"/>
            <a:ext cx="151084" cy="720185"/>
          </a:xfrm>
          <a:prstGeom prst="rect">
            <a:avLst/>
          </a:prstGeom>
        </p:spPr>
      </p:pic>
      <p:sp>
        <p:nvSpPr>
          <p:cNvPr id="10" name="Rectangle7">
            <a:extLst>
              <a:ext uri="{FF2B5EF4-FFF2-40B4-BE49-F238E27FC236}">
                <a16:creationId xmlns:a16="http://schemas.microsoft.com/office/drawing/2014/main" id="{8883D326-CEAD-4903-8269-B2D194C3C224}"/>
              </a:ext>
            </a:extLst>
          </p:cNvPr>
          <p:cNvSpPr>
            <a:spLocks/>
          </p:cNvSpPr>
          <p:nvPr userDrawn="1"/>
        </p:nvSpPr>
        <p:spPr>
          <a:xfrm>
            <a:off x="10251866" y="287941"/>
            <a:ext cx="1880144" cy="863822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9760" rIns="0" bIns="0" rtlCol="0" anchor="t">
            <a:normAutofit/>
          </a:bodyPr>
          <a:lstStyle/>
          <a:p>
            <a:pPr rtl="0">
              <a:lnSpc>
                <a:spcPts val="1000"/>
              </a:lnSpc>
            </a:pPr>
            <a:r>
              <a:rPr lang="en-US" sz="611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pic>
        <p:nvPicPr>
          <p:cNvPr id="11" name="Grafik 4" descr="logo1_d2.png">
            <a:extLst>
              <a:ext uri="{FF2B5EF4-FFF2-40B4-BE49-F238E27FC236}">
                <a16:creationId xmlns:a16="http://schemas.microsoft.com/office/drawing/2014/main" id="{EA45B0BA-5E3B-4D0F-8BE3-B1AAA7A49623}"/>
              </a:ext>
            </a:extLst>
          </p:cNvPr>
          <p:cNvPicPr>
            <a:picLocks noSel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47139" y="6073574"/>
            <a:ext cx="1216352" cy="639397"/>
          </a:xfrm>
          <a:prstGeom prst="rect">
            <a:avLst/>
          </a:prstGeom>
          <a:ln w="0">
            <a:noFill/>
          </a:ln>
          <a:effectLst/>
        </p:spPr>
      </p:pic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4D46C5CB-CB38-4AD2-99D2-34C738DF30C0}"/>
              </a:ext>
            </a:extLst>
          </p:cNvPr>
          <p:cNvSpPr>
            <a:spLocks noGrp="1"/>
          </p:cNvSpPr>
          <p:nvPr>
            <p:ph sz="quarter" idx="1" hasCustomPrompt="1"/>
          </p:nvPr>
        </p:nvSpPr>
        <p:spPr>
          <a:xfrm>
            <a:off x="287597" y="1440370"/>
            <a:ext cx="11615361" cy="4633191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9833897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62">
          <p15:clr>
            <a:srgbClr val="FBAE40"/>
          </p15:clr>
        </p15:guide>
        <p15:guide id="2" pos="6747">
          <p15:clr>
            <a:srgbClr val="FBAE40"/>
          </p15:clr>
        </p15:guide>
        <p15:guide id="3" orient="horz" pos="162">
          <p15:clr>
            <a:srgbClr val="FBAE40"/>
          </p15:clr>
        </p15:guide>
        <p15:guide id="4" orient="horz" pos="408">
          <p15:clr>
            <a:srgbClr val="FBAE40"/>
          </p15:clr>
        </p15:guide>
        <p15:guide id="5" orient="horz" pos="654">
          <p15:clr>
            <a:srgbClr val="FBAE40"/>
          </p15:clr>
        </p15:guide>
        <p15:guide id="6" orient="horz" pos="816">
          <p15:clr>
            <a:srgbClr val="FBAE40"/>
          </p15:clr>
        </p15:guide>
        <p15:guide id="7" orient="horz" pos="3443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52261-AB29-FC48-8A34-9B9C625D4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A357E7-2301-572F-4F16-2127A4287B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6BF338-6A79-9A8D-EF08-A1F5F72E4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72DB3-A9D1-4BBD-BA19-03A10E5D8240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AE073C-5C85-C4B6-6A3E-9A802AA24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E11F9B-2CAE-5D1E-453D-CAC4EFF26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CECE7-F0D0-4934-8C0F-6D31A0273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450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188AC-D141-28E6-A9DE-A45166B0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E4FB22-059C-AC55-5532-76379BA82E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CE0F85-D9EB-1C95-D13E-C1FB63717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72DB3-A9D1-4BBD-BA19-03A10E5D8240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AF431F-28B8-5D45-6C83-89745EA2D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1164AB-9171-6FCD-227C-03AADA8EE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CECE7-F0D0-4934-8C0F-6D31A0273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363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5AD95-5B43-1314-DC82-7F9B05E06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6DB0F6-464B-B28C-81BE-54CA3E60F2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5DD6E3-6410-749D-9119-C42098EAAA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13F22E-4833-78AE-79F3-411053701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72DB3-A9D1-4BBD-BA19-03A10E5D8240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DE836A-295B-D2D7-137E-5951E7A8C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29BDD8-11A5-F4DC-FF8E-7AB486D38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CECE7-F0D0-4934-8C0F-6D31A0273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93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0AD7C-E9B3-3FDB-C2AC-6EE35D7A8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0547DE-C037-318B-AFE2-0352745A97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573C8-D13D-9142-2853-743B743D1A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2906C3-15BC-AAD5-9D2F-5FB66D4888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40C2C3-DA0C-04EB-ABC8-6C56E022A2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BA2FB6-E75E-4374-8D6B-B09075748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72DB3-A9D1-4BBD-BA19-03A10E5D8240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64CE9A-70FE-A580-0A5C-5762C9E3E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D7A26E-70F0-659F-7BC0-0B11BFA03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CECE7-F0D0-4934-8C0F-6D31A0273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331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56534-A58B-A014-67DF-6813F96F0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C03A3B-042F-C3DB-91F9-C1E0F7FC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72DB3-A9D1-4BBD-BA19-03A10E5D8240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49F312-14B5-8ED2-A125-E02391ADC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C5717C-1B43-9196-2452-5BB44862F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CECE7-F0D0-4934-8C0F-6D31A0273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665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B1C988-01E9-E567-BDA9-53B6EAAA7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72DB3-A9D1-4BBD-BA19-03A10E5D8240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E7C11C-EB29-D6FD-6554-A15E7B2AB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817D37-217B-2856-4E75-CD3D0F187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CECE7-F0D0-4934-8C0F-6D31A0273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655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458D9-F185-5F3D-2FF1-0F1CBFFDC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1FFD69-E518-B8A8-C57E-3D18FFCF80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40511E-275F-FF3F-CA1D-885540D916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55D1F-5EA6-A5F1-B116-ED432C95C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72DB3-A9D1-4BBD-BA19-03A10E5D8240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ACC98F-A7E5-18B9-6A20-77A9B02B2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92CF70-7DEE-9156-3838-6EFB39DBE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CECE7-F0D0-4934-8C0F-6D31A0273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996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E14E7-C7C2-812F-6F06-2BC2AC373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A0CBD2-1E89-CAAA-7972-DA8364391F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87BAEB-6043-F7EF-C765-BBBB7B334F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D748F6-56B8-B8BA-6E99-051A71494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72DB3-A9D1-4BBD-BA19-03A10E5D8240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93F9E9-FE82-759A-1218-8DF3650E7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8C77F4-30C1-7E54-F1FB-24F6CE1C3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CECE7-F0D0-4934-8C0F-6D31A0273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078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24EE7A-DE51-4091-A117-FB5BF65B7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2CEC09-12A7-1731-6829-A135B8F425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F3C1E0-6DA0-996A-F3E4-2D27473C9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D72DB3-A9D1-4BBD-BA19-03A10E5D8240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BA6443-EBF6-FCBC-BF9D-2AE234C324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48D9E1-8E14-3DD4-6F65-CC0065D552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5CECE7-F0D0-4934-8C0F-6D31A0273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425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A2C367E-8545-4B2C-A3BA-8F2DD7644ED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78" t="20014" r="11874" b="22481"/>
          <a:stretch/>
        </p:blipFill>
        <p:spPr>
          <a:xfrm>
            <a:off x="119270" y="5799840"/>
            <a:ext cx="1076518" cy="825980"/>
          </a:xfrm>
          <a:prstGeom prst="rect">
            <a:avLst/>
          </a:prstGeom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19159D0-8C72-B2F5-8D07-552364AFB47F}"/>
              </a:ext>
            </a:extLst>
          </p:cNvPr>
          <p:cNvSpPr txBox="1"/>
          <p:nvPr/>
        </p:nvSpPr>
        <p:spPr>
          <a:xfrm>
            <a:off x="2532565" y="169330"/>
            <a:ext cx="6900334" cy="144655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US" sz="2400" b="1" dirty="0">
                <a:solidFill>
                  <a:srgbClr val="477C79"/>
                </a:solidFill>
                <a:latin typeface="Bosch Sans"/>
              </a:rPr>
              <a:t>IGNITE - BEYOND HORIZONS </a:t>
            </a:r>
          </a:p>
          <a:p>
            <a:pPr algn="ctr"/>
            <a:r>
              <a:rPr lang="en-US" sz="2000" b="1" dirty="0">
                <a:solidFill>
                  <a:srgbClr val="BC0F79"/>
                </a:solidFill>
                <a:latin typeface="Bosch Sans"/>
              </a:rPr>
              <a:t>Dinesh B : Co-Lead of Innovation Hub - 2024 Contributions</a:t>
            </a:r>
            <a:r>
              <a:rPr lang="en-US" sz="2000" b="1" dirty="0">
                <a:solidFill>
                  <a:srgbClr val="477C79"/>
                </a:solidFill>
                <a:latin typeface="Bosch Sans"/>
              </a:rPr>
              <a:t> </a:t>
            </a:r>
          </a:p>
          <a:p>
            <a:pPr algn="ctr"/>
            <a:endParaRPr lang="en-US" sz="2400" b="1" dirty="0">
              <a:solidFill>
                <a:srgbClr val="BC0F79"/>
              </a:solidFill>
              <a:latin typeface="Bosch Sans"/>
            </a:endParaRP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CE137E33-0380-46C5-41F9-00C5DF3B2CA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71367631"/>
              </p:ext>
            </p:extLst>
          </p:nvPr>
        </p:nvGraphicFramePr>
        <p:xfrm>
          <a:off x="819151" y="794163"/>
          <a:ext cx="11099854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11581853-C1B4-580F-A496-1F7FE83CC2B0}"/>
              </a:ext>
            </a:extLst>
          </p:cNvPr>
          <p:cNvSpPr txBox="1"/>
          <p:nvPr/>
        </p:nvSpPr>
        <p:spPr>
          <a:xfrm>
            <a:off x="1348717" y="1964282"/>
            <a:ext cx="14140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Organized Fit.Fest’24 – </a:t>
            </a:r>
          </a:p>
          <a:p>
            <a:pPr algn="ctr"/>
            <a:r>
              <a:rPr lang="en-US" dirty="0"/>
              <a:t>Bug Booth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F8E212-DF79-3020-3EFB-9F41094E58D0}"/>
              </a:ext>
            </a:extLst>
          </p:cNvPr>
          <p:cNvSpPr txBox="1"/>
          <p:nvPr/>
        </p:nvSpPr>
        <p:spPr>
          <a:xfrm>
            <a:off x="2706715" y="4287624"/>
            <a:ext cx="1562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IGNITE 2.0 Kickoff and Onboarding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C096A6-55A3-9A6A-E534-FE70A331D4A1}"/>
              </a:ext>
            </a:extLst>
          </p:cNvPr>
          <p:cNvSpPr txBox="1"/>
          <p:nvPr/>
        </p:nvSpPr>
        <p:spPr>
          <a:xfrm>
            <a:off x="4086019" y="1922772"/>
            <a:ext cx="17337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Joining IGNITE Core Team – SOP &amp; Interview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0FABB19-BD52-EDEC-A449-73004C641CCC}"/>
              </a:ext>
            </a:extLst>
          </p:cNvPr>
          <p:cNvSpPr txBox="1"/>
          <p:nvPr/>
        </p:nvSpPr>
        <p:spPr>
          <a:xfrm>
            <a:off x="5245128" y="4426124"/>
            <a:ext cx="22479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Probation period </a:t>
            </a:r>
          </a:p>
          <a:p>
            <a:pPr algn="ctr"/>
            <a:r>
              <a:rPr lang="en-US" dirty="0"/>
              <a:t>Outbound Learning</a:t>
            </a:r>
          </a:p>
          <a:p>
            <a:pPr algn="ctr"/>
            <a:r>
              <a:rPr lang="en-US" dirty="0"/>
              <a:t>Power BI Workshop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ADA21B-53AE-FEFD-8A7A-74C90C3F934E}"/>
              </a:ext>
            </a:extLst>
          </p:cNvPr>
          <p:cNvSpPr txBox="1"/>
          <p:nvPr/>
        </p:nvSpPr>
        <p:spPr>
          <a:xfrm>
            <a:off x="6620151" y="1645771"/>
            <a:ext cx="22479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Programming cluster  Ethnic Day</a:t>
            </a:r>
          </a:p>
          <a:p>
            <a:pPr algn="ctr"/>
            <a:r>
              <a:rPr lang="en-US" dirty="0"/>
              <a:t>Leadership Connect with Shenoy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1D9BB1B-237B-E400-A860-EB97648309E0}"/>
              </a:ext>
            </a:extLst>
          </p:cNvPr>
          <p:cNvSpPr txBox="1"/>
          <p:nvPr/>
        </p:nvSpPr>
        <p:spPr>
          <a:xfrm>
            <a:off x="8469341" y="4426124"/>
            <a:ext cx="1457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Connecting Flights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F6E8835-D816-137D-74DE-97596C138C5E}"/>
              </a:ext>
            </a:extLst>
          </p:cNvPr>
          <p:cNvSpPr txBox="1"/>
          <p:nvPr/>
        </p:nvSpPr>
        <p:spPr>
          <a:xfrm>
            <a:off x="9489648" y="1645772"/>
            <a:ext cx="14573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Innovating Frugally - </a:t>
            </a:r>
            <a:r>
              <a:rPr lang="en-US" sz="1800" dirty="0">
                <a:effectLst/>
                <a:ea typeface="Calibri" panose="020F0502020204030204" pitchFamily="34" charset="0"/>
              </a:rPr>
              <a:t>chat with Navi Radjou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882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00014C-4FD9-5216-221C-B51F176BE3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600075"/>
            <a:ext cx="5181600" cy="5576888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Organized Fit.Fest’24 – Bug Booth at both SEZ and GTP locations, fostering engagement and technical exploration</a:t>
            </a:r>
          </a:p>
          <a:p>
            <a:r>
              <a:rPr lang="en-US" dirty="0"/>
              <a:t>Successfully onboarded into IGNITE 2.0 under the mentorship of Selvi, gaining valuable guidance and insights.</a:t>
            </a:r>
          </a:p>
          <a:p>
            <a:r>
              <a:rPr lang="en-US" dirty="0"/>
              <a:t>Gained self-awareness through a personality test and self-portrait activity, exploring individuality and personal growth.</a:t>
            </a:r>
          </a:p>
          <a:p>
            <a:r>
              <a:rPr lang="en-US" dirty="0"/>
              <a:t>Enhanced communication skills by exploring effective methods of giving feedback and maintaining a personal journal for 20 days.</a:t>
            </a:r>
          </a:p>
          <a:p>
            <a:r>
              <a:rPr lang="en-US" dirty="0"/>
              <a:t>Participated in outbound learning experiences such as fireless cooking, fostering teamwork and creativity.</a:t>
            </a:r>
          </a:p>
          <a:p>
            <a:r>
              <a:rPr lang="en-US" dirty="0"/>
              <a:t>Acquired skills in PowerBI and data analytics, applying them to real-world scenarios.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C72B9C-BC50-F21E-10CD-CBB27A1517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600075"/>
            <a:ext cx="5181600" cy="5576888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Designed and implemented a weekly learning plan for the Python Programming Cluster and conducted weekly coding challenges.</a:t>
            </a:r>
          </a:p>
          <a:p>
            <a:r>
              <a:rPr lang="en-US" dirty="0"/>
              <a:t>Presented ongoing activity plans and the Associate Dashboard idea during Ethnic Day celebrations.</a:t>
            </a:r>
          </a:p>
          <a:p>
            <a:r>
              <a:rPr lang="en-US" dirty="0"/>
              <a:t>Leadership Connect - Developed insights into resilience, passion, and leadership, strengthening personal and professional growth.</a:t>
            </a:r>
          </a:p>
          <a:p>
            <a:r>
              <a:rPr lang="en-US" dirty="0"/>
              <a:t>Represented the programming cluster as its lead, contributing to IGNITE’s vision and initiatives in Connecting Flights.</a:t>
            </a:r>
          </a:p>
          <a:p>
            <a:r>
              <a:rPr lang="en-US" dirty="0"/>
              <a:t>Engaged in an enriching conversation with Navi Radjou, gaining valuable insights into frugal innovation.</a:t>
            </a:r>
          </a:p>
        </p:txBody>
      </p:sp>
    </p:spTree>
    <p:extLst>
      <p:ext uri="{BB962C8B-B14F-4D97-AF65-F5344CB8AC3E}">
        <p14:creationId xmlns:p14="http://schemas.microsoft.com/office/powerpoint/2010/main" val="824918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A2C367E-8545-4B2C-A3BA-8F2DD7644ED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78" t="20014" r="11874" b="22481"/>
          <a:stretch/>
        </p:blipFill>
        <p:spPr>
          <a:xfrm>
            <a:off x="119270" y="5799840"/>
            <a:ext cx="1076518" cy="825980"/>
          </a:xfrm>
          <a:prstGeom prst="rect">
            <a:avLst/>
          </a:prstGeom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19159D0-8C72-B2F5-8D07-552364AFB47F}"/>
              </a:ext>
            </a:extLst>
          </p:cNvPr>
          <p:cNvSpPr txBox="1"/>
          <p:nvPr/>
        </p:nvSpPr>
        <p:spPr>
          <a:xfrm>
            <a:off x="2532565" y="169330"/>
            <a:ext cx="6900334" cy="144655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US" sz="2400" b="1" dirty="0">
                <a:solidFill>
                  <a:srgbClr val="477C79"/>
                </a:solidFill>
                <a:latin typeface="Bosch Sans"/>
              </a:rPr>
              <a:t>IGNITE - BEYOND HORIZONS </a:t>
            </a:r>
          </a:p>
          <a:p>
            <a:pPr algn="ctr"/>
            <a:r>
              <a:rPr lang="en-US" sz="2000" b="1" dirty="0">
                <a:solidFill>
                  <a:srgbClr val="BC0F79"/>
                </a:solidFill>
                <a:latin typeface="Bosch Sans"/>
              </a:rPr>
              <a:t>Dinesh B : Co-Lead of Innovation Hub - 2024 Contributions</a:t>
            </a:r>
            <a:r>
              <a:rPr lang="en-US" sz="2000" b="1" dirty="0">
                <a:solidFill>
                  <a:srgbClr val="477C79"/>
                </a:solidFill>
                <a:latin typeface="Bosch Sans"/>
              </a:rPr>
              <a:t> </a:t>
            </a:r>
          </a:p>
          <a:p>
            <a:pPr algn="ctr"/>
            <a:endParaRPr lang="en-US" sz="2400" b="1" dirty="0">
              <a:solidFill>
                <a:srgbClr val="BC0F79"/>
              </a:solidFill>
              <a:latin typeface="Bosch San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073766-EB36-1973-4A26-B73F9BB00A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486895"/>
            <a:ext cx="5181600" cy="2035534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en-US" sz="2400" b="1" dirty="0">
                <a:solidFill>
                  <a:srgbClr val="BC0F79"/>
                </a:solidFill>
              </a:rPr>
              <a:t>Key Learnings</a:t>
            </a:r>
          </a:p>
          <a:p>
            <a:r>
              <a:rPr lang="en-US" sz="2000" dirty="0"/>
              <a:t>Gained self-awareness through a personality test and self-portrait.</a:t>
            </a:r>
          </a:p>
          <a:p>
            <a:r>
              <a:rPr lang="en-US" sz="2000" dirty="0"/>
              <a:t>Insights about resilience, passion, and leadership in Leadership Connect </a:t>
            </a:r>
          </a:p>
          <a:p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1FCB360-EE14-85E2-9C5A-ECED081A2D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486894"/>
            <a:ext cx="5181600" cy="2035535"/>
          </a:xfr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r>
              <a:rPr lang="en-US" sz="2400" b="1" dirty="0">
                <a:solidFill>
                  <a:srgbClr val="477C79"/>
                </a:solidFill>
              </a:rPr>
              <a:t>Achievements</a:t>
            </a:r>
          </a:p>
          <a:p>
            <a:r>
              <a:rPr lang="en-US" sz="2000" dirty="0"/>
              <a:t>Organized Fit.Fest’24 – Bug Booth </a:t>
            </a:r>
          </a:p>
          <a:p>
            <a:r>
              <a:rPr lang="en-US" sz="2000" dirty="0"/>
              <a:t>Curated the learning plan for the python Programming cluster</a:t>
            </a:r>
          </a:p>
          <a:p>
            <a:endParaRPr lang="en-US" sz="20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DD74A4E-3CD3-72D1-A624-EA569F046645}"/>
              </a:ext>
            </a:extLst>
          </p:cNvPr>
          <p:cNvSpPr txBox="1">
            <a:spLocks/>
          </p:cNvSpPr>
          <p:nvPr/>
        </p:nvSpPr>
        <p:spPr>
          <a:xfrm>
            <a:off x="801132" y="3694595"/>
            <a:ext cx="5218668" cy="234839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solidFill>
                  <a:srgbClr val="477C79"/>
                </a:solidFill>
              </a:rPr>
              <a:t>If you want to say thank you/appreciate someone in IGNITE, Add it here with why</a:t>
            </a:r>
          </a:p>
          <a:p>
            <a:r>
              <a:rPr lang="en-US" sz="2000" dirty="0"/>
              <a:t>To the Program leads for finding my potential and helping me to in bringing out.</a:t>
            </a:r>
          </a:p>
          <a:p>
            <a:r>
              <a:rPr lang="en-US" sz="2000" dirty="0"/>
              <a:t>Special mention to Kiruthika, supporting me in all the time and being chief motivation officer.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A9CAEC59-A2E9-2523-9860-ED16740E0EE9}"/>
              </a:ext>
            </a:extLst>
          </p:cNvPr>
          <p:cNvSpPr txBox="1">
            <a:spLocks/>
          </p:cNvSpPr>
          <p:nvPr/>
        </p:nvSpPr>
        <p:spPr>
          <a:xfrm>
            <a:off x="6172200" y="3706410"/>
            <a:ext cx="5181600" cy="233658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solidFill>
                  <a:srgbClr val="BC0F79"/>
                </a:solidFill>
              </a:rPr>
              <a:t>Your Words for new people joining our IGNITE Journey  </a:t>
            </a:r>
          </a:p>
          <a:p>
            <a:r>
              <a:rPr lang="en-US" sz="2000" dirty="0"/>
              <a:t>In IGNITE you can explore your passions, collaborate with like-minded talents, and transform ideas into impactful solutions.</a:t>
            </a:r>
          </a:p>
          <a:p>
            <a:r>
              <a:rPr lang="en-US" sz="2000" dirty="0"/>
              <a:t>You will unlock new skills, foster creativity, and help you make meaningful contributions.</a:t>
            </a:r>
          </a:p>
        </p:txBody>
      </p:sp>
    </p:spTree>
    <p:extLst>
      <p:ext uri="{BB962C8B-B14F-4D97-AF65-F5344CB8AC3E}">
        <p14:creationId xmlns:p14="http://schemas.microsoft.com/office/powerpoint/2010/main" val="7441936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</TotalTime>
  <Words>400</Words>
  <Application>Microsoft Office PowerPoint</Application>
  <PresentationFormat>Widescreen</PresentationFormat>
  <Paragraphs>49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Bosch Sans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>Bosch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IGNITE 2024</dc:title>
  <dc:creator>Selvi Senthilkumar (BD/SWD-NLC2)</dc:creator>
  <cp:lastModifiedBy>Dinesh B (MS/ECK3-XC)</cp:lastModifiedBy>
  <cp:revision>3</cp:revision>
  <dcterms:created xsi:type="dcterms:W3CDTF">2024-12-06T06:01:52Z</dcterms:created>
  <dcterms:modified xsi:type="dcterms:W3CDTF">2024-12-09T04:45:54Z</dcterms:modified>
</cp:coreProperties>
</file>