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9"/>
  </p:notesMasterIdLst>
  <p:sldIdLst>
    <p:sldId id="256" r:id="rId4"/>
    <p:sldId id="258" r:id="rId5"/>
    <p:sldId id="259" r:id="rId6"/>
    <p:sldId id="261" r:id="rId7"/>
    <p:sldId id="260" r:id="rId8"/>
  </p:sldIdLst>
  <p:sldSz cx="10969625" cy="6170613"/>
  <p:notesSz cx="6858000" cy="9144000"/>
  <p:custDataLst>
    <p:tags r:id="rId10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5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B (MS/ECK3-XC)" userId="cce4574f-c24b-4953-81a0-928be237aec1" providerId="ADAL" clId="{39DA47B5-D308-4F77-96B3-8E8327A25846}"/>
    <pc:docChg chg="modSld">
      <pc:chgData name="Dinesh B (MS/ECK3-XC)" userId="cce4574f-c24b-4953-81a0-928be237aec1" providerId="ADAL" clId="{39DA47B5-D308-4F77-96B3-8E8327A25846}" dt="2025-01-24T06:58:59.195" v="17" actId="6549"/>
      <pc:docMkLst>
        <pc:docMk/>
      </pc:docMkLst>
      <pc:sldChg chg="modSp mod">
        <pc:chgData name="Dinesh B (MS/ECK3-XC)" userId="cce4574f-c24b-4953-81a0-928be237aec1" providerId="ADAL" clId="{39DA47B5-D308-4F77-96B3-8E8327A25846}" dt="2025-01-24T06:58:59.195" v="17" actId="6549"/>
        <pc:sldMkLst>
          <pc:docMk/>
          <pc:sldMk cId="2055841427" sldId="259"/>
        </pc:sldMkLst>
        <pc:spChg chg="mod">
          <ac:chgData name="Dinesh B (MS/ECK3-XC)" userId="cce4574f-c24b-4953-81a0-928be237aec1" providerId="ADAL" clId="{39DA47B5-D308-4F77-96B3-8E8327A25846}" dt="2025-01-24T06:58:59.195" v="17" actId="6549"/>
          <ac:spMkLst>
            <pc:docMk/>
            <pc:sldMk cId="2055841427" sldId="259"/>
            <ac:spMk id="5" creationId="{6091D69D-CDBD-E0F2-B980-C16BA37FF7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24.01.2025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SX/ETM33-EM | 2025-01-24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2025.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Safety Checks for Commercial Vehicles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Sparking Ninjas</a:t>
            </a:r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889208C-C2EE-354E-0776-492799E5D2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Problem Statement and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AD725-3AC7-2A62-2E08-EC610BF0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2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8314E-B3F1-9E00-1E74-9305FF4582FD}"/>
              </a:ext>
            </a:extLst>
          </p:cNvPr>
          <p:cNvSpPr txBox="1"/>
          <p:nvPr/>
        </p:nvSpPr>
        <p:spPr>
          <a:xfrm>
            <a:off x="266400" y="1202400"/>
            <a:ext cx="4161600" cy="3391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kern="0" dirty="0">
                <a:solidFill>
                  <a:srgbClr val="000000"/>
                </a:solidFill>
              </a:rPr>
              <a:t>Problem Statement: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rgbClr val="000000"/>
                </a:solidFill>
              </a:rPr>
              <a:t>Safety measures for commercial vehicles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kern="0" dirty="0">
                <a:solidFill>
                  <a:srgbClr val="000000"/>
                </a:solidFill>
              </a:rPr>
              <a:t>Idea/Solution:</a:t>
            </a:r>
            <a:br>
              <a:rPr lang="en-US" kern="0" dirty="0">
                <a:solidFill>
                  <a:srgbClr val="000000"/>
                </a:solidFill>
              </a:rPr>
            </a:br>
            <a:r>
              <a:rPr lang="en-US" kern="0" dirty="0">
                <a:solidFill>
                  <a:srgbClr val="000000"/>
                </a:solidFill>
              </a:rPr>
              <a:t>Software to ensure commercial vehicles follow mandatory checks during ignition and when the vehicle is in motion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8A3643-E680-736A-E2C9-9B78FA583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487" y="1103531"/>
            <a:ext cx="5313850" cy="343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9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776517-D2F5-9631-1E77-BAA0A50FB52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 Check to ensure safety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FC0942-B58F-3E83-B579-BB280E112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963A4-D989-3AFF-361D-D1868CA6E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1D69D-CDBD-E0F2-B980-C16BA37FF7AF}"/>
              </a:ext>
            </a:extLst>
          </p:cNvPr>
          <p:cNvSpPr txBox="1"/>
          <p:nvPr/>
        </p:nvSpPr>
        <p:spPr>
          <a:xfrm>
            <a:off x="205200" y="1368000"/>
            <a:ext cx="7254000" cy="3787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b="1" dirty="0"/>
              <a:t>On Ignition: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Seatbelt mandatory for all(only if passenger load is detected)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Maximum seating capacity check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Driver Authentication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Driver Drowsiness Check and alcohol odor detecting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Doors should be closed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 </a:t>
            </a:r>
            <a:r>
              <a:rPr lang="en-US" b="1" dirty="0"/>
              <a:t>After Ignition: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Doors should be closed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Driver Alertness Monitoring</a:t>
            </a:r>
            <a:endParaRPr lang="en-US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Speed and Geo-Fencing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>
                <a:effectLst/>
              </a:rPr>
              <a:t> 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BEFDF8-AAC1-CC60-73B4-66551083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802" y="1036800"/>
            <a:ext cx="3453621" cy="342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84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3B0674-E57A-8365-EF6D-A3D48693A2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Software Check to ensure safety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562517-6150-6772-8F86-C26068503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Leveraging existing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8F055-EE85-F510-615C-B62DC141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43E6DC-E3A7-A408-833C-260BC6C4FD2D}"/>
              </a:ext>
            </a:extLst>
          </p:cNvPr>
          <p:cNvSpPr txBox="1"/>
          <p:nvPr/>
        </p:nvSpPr>
        <p:spPr>
          <a:xfrm>
            <a:off x="295200" y="1490400"/>
            <a:ext cx="3693600" cy="35352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Nissan</a:t>
            </a:r>
            <a:r>
              <a:rPr lang="en-US" dirty="0"/>
              <a:t>: Developed an alcohol odor-detecting steering wheel.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Volvo</a:t>
            </a:r>
            <a:r>
              <a:rPr lang="en-US" dirty="0"/>
              <a:t>: Uses in-cabin cameras and AI to detect drowsiness and drunkenness.</a:t>
            </a: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/>
              <a:t>Tesla</a:t>
            </a:r>
            <a:r>
              <a:rPr lang="en-US" dirty="0"/>
              <a:t>: Monitors driver’s eye movement via cameras to ensure attentiveness.</a:t>
            </a:r>
            <a:endParaRPr lang="en-US" kern="0" dirty="0">
              <a:solidFill>
                <a:srgbClr val="000000"/>
              </a:solidFill>
            </a:endParaRPr>
          </a:p>
          <a:p>
            <a:pPr marR="0" algn="l" defTabSz="914400" eaLnBrk="1" fontAlgn="auto" latinLnBrk="0" hangingPunct="1">
              <a:spcBef>
                <a:spcPts val="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B64FD2-7DC5-9775-2A33-7B0C4527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838" y="1663200"/>
            <a:ext cx="5684959" cy="235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384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E12334-ADC6-3408-9446-6E068EAD7B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Software Check to ensure safety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0743E8-A830-CCF6-B5AD-2ECA0E22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Responsibilities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B3A1C-7D56-D381-A25C-09B040290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DD6C4-1193-5102-89E8-9E7CE7CB5839}"/>
              </a:ext>
            </a:extLst>
          </p:cNvPr>
          <p:cNvSpPr txBox="1"/>
          <p:nvPr/>
        </p:nvSpPr>
        <p:spPr>
          <a:xfrm>
            <a:off x="205200" y="1480837"/>
            <a:ext cx="5490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Arthi K Mohan – Test Automation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Nandhini R – Data analysis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Dinesh B – Software development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Durai M – Test Automation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</a:rPr>
              <a:t>Visnu – Software development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effectLst/>
              </a:rPr>
              <a:t>Viveka</a:t>
            </a:r>
            <a:r>
              <a:rPr lang="en-US" b="1" dirty="0">
                <a:effectLst/>
              </a:rPr>
              <a:t>- Architect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58573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SX/ETM33-EM</OrgInhalt>
      <Wert>SX/ETM33-EM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2025. All rights reserved, also regarding any disposal, exploitation, reproduction, editing, distribution, as well as in the event of applications for industrial property rights.</OrgInhalt>
      <Wert>© Robert Bosch GmbH 2025.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2025-01-24</OrgInhalt>
      <Wert>2025-01-24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20</TotalTime>
  <Words>175</Words>
  <Application>Microsoft Office PowerPoint</Application>
  <PresentationFormat>Custom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Bosch Office Sans</vt:lpstr>
      <vt:lpstr>Calibri</vt:lpstr>
      <vt:lpstr>Symbol</vt:lpstr>
      <vt:lpstr>Wingdings</vt:lpstr>
      <vt:lpstr>Bosch 2024</vt:lpstr>
      <vt:lpstr>Safety Checks for Commercial Vehicles</vt:lpstr>
      <vt:lpstr>PowerPoint Presentation</vt:lpstr>
      <vt:lpstr>Checklist</vt:lpstr>
      <vt:lpstr>Leveraging existing solutions</vt:lpstr>
      <vt:lpstr>Roles and Responsibilities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Safety Checks for Commercial Vehicles</dc:title>
  <dc:creator>Visnu Murugesan (SX/ETE15-MM)</dc:creator>
  <cp:lastModifiedBy>Dinesh B (MS/ECK3-XC)</cp:lastModifiedBy>
  <cp:revision>6</cp:revision>
  <dcterms:created xsi:type="dcterms:W3CDTF">2025-01-24T06:35:53Z</dcterms:created>
  <dcterms:modified xsi:type="dcterms:W3CDTF">2025-01-24T06:59:01Z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