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ADC4-59DF-F3B6-7E97-FB0494276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62762-7B08-0E6A-81C2-B1F6BB1C6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550F9-CDEA-382C-5E1F-C984317D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E32E-E0CE-63E4-714A-5D4FB94F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24F5-96CC-59D6-4B15-175E3EAB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6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9230-4B65-FF3C-D640-75123738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F22FB-386B-150A-127A-830FB9F2E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7FD7-4BEF-822A-091A-0FAF05E5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0CA6-9814-A6F1-3A21-17675D76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1FA71-D24C-33DA-9B27-F7A2DEC7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FBE56-9128-B41E-3D77-895E7E68D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B2FBE-7B13-60CC-4511-FEDB202B2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6AF9-E408-EFBB-35A8-714267D7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C8B90-7930-BD3D-28F7-7BA4E653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7113-8E51-6F29-00D4-AA6713D2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09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2648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4ECA-3756-8AA0-9F93-110208D7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A34C-CA8C-3DC1-F203-82961930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E395E-E964-1B21-24ED-C3A17A34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29EA-C5C5-7E3C-8A3F-8DD9286F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1939-6931-B6F4-2AEE-378E38E8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4434-7CBB-6F75-4DFA-F6946F1C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239E2-F22B-7913-A2B4-02F06730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5A92-571B-F514-145F-597BCBFE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80294-8FC0-766A-4A3B-D4222D19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9454-DBC2-C525-C1EE-F84C1D68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B316-5583-BBA1-9225-4231538A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BB2D-43A0-A5FE-53F5-1E15BAB92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79EC2-4B2F-7C37-B173-C19BE6BA3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25405-8C02-2371-8306-E0326D12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89E02-0B21-B45E-A457-76C2C622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3F75-FEF9-109A-64D7-BFF80845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41DD-684B-9A45-5B45-54E2AE5E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6C95-BFBA-B1CE-4BCC-AFC3D110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50D06-B2C8-32B6-9E49-79F88DF68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42612-2D07-6301-0F8A-94CA59DBF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7DE61-AF05-3742-1A5B-46AD88715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E9B84-FB1D-1CC8-F7A9-E2DB5903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717FD-3D72-2BF0-3FE7-064C8EBB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904DA-7BCE-2B4B-1250-CCEBA3A9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4B24-C60E-AF51-35A6-392EF50C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4CD8B-9A91-B7D6-00C4-512CA551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8188E-828C-F11C-AB90-73B2CF9E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B7B8A-83A8-58E1-F9D3-E11988BB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0C862-0485-56E9-8B39-42D41FF1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35574-C3BA-44C0-3048-1C5B98D3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5FA85-CAFA-2455-AC25-581A7361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6736-9BD4-4886-5685-80517AF6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2BD1-9384-D060-93AE-B44602426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5F011-54DA-EB1F-316F-661E7C466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93C4-6AB0-35B4-3DB9-050FCF91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0595C-3F77-D4E3-8092-B573EDD7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F9E16-BB71-7110-6338-1164B8B1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4E1A-513E-2EBE-C5C0-945FFF17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8A38B-6A56-54DC-3071-92B135256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871D1-D508-3498-8D21-CA3BDDA1A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EA5A6-E2D5-0138-9D6F-5DAF9E0B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7EAA2-DEAA-BDD1-2185-0C9AEC84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D4D1A-01AD-6429-1D30-60BEDAA3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DB791-EE4C-1CC6-C177-20AA0568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58D56-A4C2-6DF6-6B7C-0A7DB762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4575-AAB5-2E65-617A-6D8D24A0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CD5AF-EE97-4742-9199-C0ADACB59DD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BEDE-076A-706D-B984-B8B087400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4611-58DA-D94C-4FE6-DF4713F36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E6B92-48A6-4C58-9DAD-45A8BBA9E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E29869-C6D6-1B65-71A8-0129EE30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23" b="1" dirty="0"/>
              <a:t>Associate Name: Dinesh B			Emp No:  35348579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2E56BB-052F-0217-7651-3CCB69710C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255" y="249725"/>
            <a:ext cx="11735018" cy="432111"/>
          </a:xfrm>
        </p:spPr>
        <p:txBody>
          <a:bodyPr>
            <a:normAutofit lnSpcReduction="10000"/>
          </a:bodyPr>
          <a:lstStyle/>
          <a:p>
            <a:r>
              <a:rPr lang="en-US" sz="2667" b="1" dirty="0"/>
              <a:t>Profile Summary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3A8506-854B-F3F8-C479-5888F5E2CB1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2480084"/>
              </p:ext>
            </p:extLst>
          </p:nvPr>
        </p:nvGraphicFramePr>
        <p:xfrm>
          <a:off x="2349103" y="1070687"/>
          <a:ext cx="9261401" cy="2947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740">
                  <a:extLst>
                    <a:ext uri="{9D8B030D-6E8A-4147-A177-3AD203B41FA5}">
                      <a16:colId xmlns:a16="http://schemas.microsoft.com/office/drawing/2014/main" val="3893269348"/>
                    </a:ext>
                  </a:extLst>
                </a:gridCol>
              </a:tblGrid>
              <a:tr h="508656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Qualification &amp; Skills</a:t>
                      </a:r>
                    </a:p>
                  </a:txBody>
                  <a:tcPr marL="101626" marR="101626" marT="50813" marB="5081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414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Education Qualification: BE ECE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101626" marR="101626" marT="50813" marB="50813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Bosch Mail id : B.Dinesh@in.bosch.com</a:t>
                      </a:r>
                    </a:p>
                  </a:txBody>
                  <a:tcPr marL="101626" marR="101626" marT="50813" marB="5081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414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Experience   : 0 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10 months</a:t>
                      </a:r>
                      <a:endParaRPr lang="en-US" sz="1600" dirty="0">
                        <a:effectLst/>
                        <a:latin typeface="+mn-lt"/>
                      </a:endParaRPr>
                    </a:p>
                  </a:txBody>
                  <a:tcPr marL="101626" marR="101626" marT="50813" marB="50813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+mn-lt"/>
                        </a:rPr>
                        <a:t>BGSW Experience : 0 </a:t>
                      </a:r>
                      <a:r>
                        <a:rPr lang="en-US" sz="1600" dirty="0" err="1">
                          <a:effectLst/>
                          <a:latin typeface="+mn-lt"/>
                        </a:rPr>
                        <a:t>Yr</a:t>
                      </a:r>
                      <a:r>
                        <a:rPr lang="en-US" sz="1600" dirty="0">
                          <a:effectLst/>
                          <a:latin typeface="+mn-lt"/>
                        </a:rPr>
                        <a:t> 10 months</a:t>
                      </a:r>
                    </a:p>
                  </a:txBody>
                  <a:tcPr marL="101626" marR="101626" marT="50813" marB="5081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414">
                <a:tc gridSpan="2">
                  <a:txBody>
                    <a:bodyPr/>
                    <a:lstStyle/>
                    <a:p>
                      <a:pPr marL="0" lvl="1" algn="l" defTabSz="1016190" rtl="0" eaLnBrk="1" latinLnBrk="0" hangingPunct="1"/>
                      <a:r>
                        <a:rPr lang="en-US" sz="1600" b="0" i="0" kern="1200" dirty="0">
                          <a:solidFill>
                            <a:srgbClr val="000000"/>
                          </a:solidFill>
                          <a:effectLst/>
                          <a:latin typeface="Bosch Office Sans"/>
                          <a:ea typeface="+mn-ea"/>
                          <a:cs typeface="+mn-cs"/>
                        </a:rPr>
                        <a:t>Current Work Location: COB</a:t>
                      </a:r>
                    </a:p>
                  </a:txBody>
                  <a:tcPr marL="101626" marR="101626" marT="50813" marB="50813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414">
                <a:tc gridSpan="2">
                  <a:txBody>
                    <a:bodyPr/>
                    <a:lstStyle/>
                    <a:p>
                      <a:pPr marL="0" lvl="1" algn="l" rtl="0" eaLnBrk="1" latinLnBrk="0" hangingPunct="1"/>
                      <a:r>
                        <a:rPr lang="en-US" sz="1600" b="0" i="0" kern="1200" dirty="0">
                          <a:solidFill>
                            <a:srgbClr val="000000"/>
                          </a:solidFill>
                          <a:effectLst/>
                          <a:latin typeface="Bosch Office Sans"/>
                          <a:ea typeface="+mn-ea"/>
                          <a:cs typeface="+mn-cs"/>
                        </a:rPr>
                        <a:t>Technical /Skills : Embedded C, Flash modules </a:t>
                      </a:r>
                      <a:endParaRPr lang="en-US" sz="1600" b="0" i="0" kern="1200" dirty="0">
                        <a:solidFill>
                          <a:srgbClr val="000000"/>
                        </a:solidFill>
                        <a:effectLst/>
                        <a:latin typeface="Bosch Office Sans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1626" marR="101626" marT="50813" marB="5081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8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baseline="0" dirty="0">
                          <a:solidFill>
                            <a:srgbClr val="000000"/>
                          </a:solidFill>
                          <a:effectLst/>
                          <a:latin typeface="Bosch Office Sans" panose="020B0604020202020204" pitchFamily="34" charset="0"/>
                          <a:ea typeface="+mn-ea"/>
                          <a:cs typeface="+mn-cs"/>
                        </a:rPr>
                        <a:t>Certifications if any : </a:t>
                      </a: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Bosch Office Sans" pitchFamily="2" charset="0"/>
                          <a:ea typeface="+mn-ea"/>
                          <a:cs typeface="+mn-cs"/>
                        </a:rPr>
                        <a:t>Learning Python, Python Object-Oriented Programming (LinkedIn Learning)</a:t>
                      </a:r>
                      <a:endParaRPr lang="en-US" sz="1600" b="0" i="0" kern="1200" baseline="0" dirty="0">
                        <a:solidFill>
                          <a:srgbClr val="000000"/>
                        </a:solidFill>
                        <a:effectLst/>
                        <a:latin typeface="Bosch Office Sans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baseline="0" dirty="0">
                        <a:solidFill>
                          <a:srgbClr val="000000"/>
                        </a:solidFill>
                        <a:effectLst/>
                        <a:latin typeface="Bosch Office Sans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01626" marR="101626" marT="50813" marB="5081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103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1BBF742-484B-4949-7EEB-A879C93B0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361" y="1152296"/>
            <a:ext cx="1716448" cy="2206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E8F809-3B7B-1C95-FF31-46E2EFC7AD9E}"/>
              </a:ext>
            </a:extLst>
          </p:cNvPr>
          <p:cNvSpPr txBox="1"/>
          <p:nvPr/>
        </p:nvSpPr>
        <p:spPr>
          <a:xfrm>
            <a:off x="430361" y="4087840"/>
            <a:ext cx="11180144" cy="2632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</a:pPr>
            <a:r>
              <a:rPr lang="en-US" b="1" kern="0" dirty="0">
                <a:solidFill>
                  <a:srgbClr val="000000"/>
                </a:solidFill>
              </a:rPr>
              <a:t>Professional Summary</a:t>
            </a:r>
            <a:endParaRPr lang="en-US" kern="0" dirty="0">
              <a:solidFill>
                <a:srgbClr val="000000"/>
              </a:solidFill>
            </a:endParaRPr>
          </a:p>
          <a:p>
            <a:pPr marL="381099" indent="-381099" defTabSz="1016264">
              <a:spcBef>
                <a:spcPts val="556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</a:rPr>
              <a:t>Experienced in working with TI CC2340R5, STM32F405 and NXP S32G2 boards, including hardware understanding and peripheral interface development.</a:t>
            </a:r>
          </a:p>
          <a:p>
            <a:pPr marL="381099" indent="-381099" defTabSz="1016264">
              <a:spcBef>
                <a:spcPts val="556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</a:rPr>
              <a:t>Gaining expertise in the DoIP (Diagnostics over Internet Protocol) and DCM (Diagnostic Communication Manager) modules within AUTOSAR for flashing operations.</a:t>
            </a:r>
          </a:p>
          <a:p>
            <a:pPr marL="381099" indent="-381099" defTabSz="1016264">
              <a:spcBef>
                <a:spcPts val="556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</a:rPr>
              <a:t>Proficient in embedded C/C++ programming for developing applications aimed at microcontroller-based systems.</a:t>
            </a:r>
          </a:p>
          <a:p>
            <a:pPr marL="381099" indent="-381099">
              <a:spcBef>
                <a:spcPts val="556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</a:rPr>
              <a:t>Familiar with SPI, I2C, UART, and CAN protocols for interfacing flash memory with microcontrollers.</a:t>
            </a:r>
          </a:p>
          <a:p>
            <a:pPr marL="381099" indent="-381099">
              <a:spcBef>
                <a:spcPts val="556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</a:rPr>
              <a:t>Proficient in version control systems for collaborative firmware development and code management.</a:t>
            </a:r>
          </a:p>
          <a:p>
            <a:pPr marL="381099" indent="-381099">
              <a:spcBef>
                <a:spcPts val="556"/>
              </a:spcBef>
              <a:buFont typeface="+mj-lt"/>
              <a:buAutoNum type="arabicPeriod"/>
            </a:pPr>
            <a:endParaRPr lang="en-US" kern="0" dirty="0">
              <a:solidFill>
                <a:srgbClr val="000000"/>
              </a:solidFill>
            </a:endParaRPr>
          </a:p>
          <a:p>
            <a:pPr defTabSz="1016264">
              <a:spcBef>
                <a:spcPts val="556"/>
              </a:spcBef>
            </a:pPr>
            <a:r>
              <a:rPr lang="en-US" b="1" kern="0" dirty="0">
                <a:solidFill>
                  <a:srgbClr val="000000"/>
                </a:solidFill>
              </a:rPr>
              <a:t> </a:t>
            </a:r>
          </a:p>
          <a:p>
            <a:pPr marL="381099" indent="-381099" defTabSz="1016264">
              <a:spcBef>
                <a:spcPts val="556"/>
              </a:spcBef>
              <a:buFont typeface="+mj-lt"/>
              <a:buAutoNum type="arabicPeriod"/>
            </a:pPr>
            <a:endParaRPr lang="en-US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05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White;-1;-1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Bosch Office Sans</vt:lpstr>
      <vt:lpstr>Calibri</vt:lpstr>
      <vt:lpstr>Calibri Light</vt:lpstr>
      <vt:lpstr>Office Theme</vt:lpstr>
      <vt:lpstr>Associate Name: Dinesh B   Emp No:  35348579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Associate Name: Akshata Gurunath Yavagal   Emp No:  33301891</dc:title>
  <dc:creator>Ghoshal Mahua (MS/EVC-ADC-XC-TM)</dc:creator>
  <cp:lastModifiedBy>Dinesh B (MS/EVC-EE1-XC)</cp:lastModifiedBy>
  <cp:revision>4</cp:revision>
  <dcterms:created xsi:type="dcterms:W3CDTF">2024-04-12T11:17:58Z</dcterms:created>
  <dcterms:modified xsi:type="dcterms:W3CDTF">2024-04-12T11:53:00Z</dcterms:modified>
</cp:coreProperties>
</file>