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61" r:id="rId5"/>
    <p:sldId id="270" r:id="rId6"/>
    <p:sldId id="271" r:id="rId7"/>
    <p:sldId id="272" r:id="rId8"/>
    <p:sldId id="274" r:id="rId9"/>
    <p:sldId id="275" r:id="rId10"/>
    <p:sldId id="276" r:id="rId11"/>
    <p:sldId id="278" r:id="rId12"/>
    <p:sldId id="277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1" r:id="rId25"/>
    <p:sldId id="290" r:id="rId26"/>
    <p:sldId id="293" r:id="rId27"/>
    <p:sldId id="292" r:id="rId28"/>
    <p:sldId id="294" r:id="rId29"/>
    <p:sldId id="295" r:id="rId3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67" d="100"/>
          <a:sy n="67" d="100"/>
        </p:scale>
        <p:origin x="644" y="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5/31/2020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5/31/2020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1 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F499-C9EF-4A9C-867B-4E30E311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Chatbots: Contextual assistants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6CB45-090D-4D84-8987-B42B73C99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2574" y="1912083"/>
            <a:ext cx="2743200" cy="27432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Natural language understanding.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Understanding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Context of conversation – recommend me a book </a:t>
            </a:r>
            <a:r>
              <a:rPr lang="en-US" dirty="0">
                <a:sym typeface="Wingdings" panose="05000000000000000000" pitchFamily="2" charset="2"/>
              </a:rPr>
              <a:t> Harry potter  Is that fiction or non-fiction?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 unexpected conversation and chit chat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93ABF-530E-4CCB-92DA-CF6774EDE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26" y="1700212"/>
            <a:ext cx="4383086" cy="437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F499-C9EF-4A9C-867B-4E30E311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Chatbots: Personalized assistants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9F50BD1-F049-401E-833A-AE946FC4776C}"/>
              </a:ext>
            </a:extLst>
          </p:cNvPr>
          <p:cNvSpPr txBox="1">
            <a:spLocks/>
          </p:cNvSpPr>
          <p:nvPr/>
        </p:nvSpPr>
        <p:spPr>
          <a:xfrm>
            <a:off x="7902574" y="1912083"/>
            <a:ext cx="2743200" cy="2743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Reviews your email/credit cards.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Remember your preferences.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Advice on insurance/investment portfolios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B971B8-E500-4BB9-8D36-296CB98A8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1828800"/>
            <a:ext cx="586387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5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F499-C9EF-4A9C-867B-4E30E311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Chatbots: Autonomous organization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9F50BD1-F049-401E-833A-AE946FC4776C}"/>
              </a:ext>
            </a:extLst>
          </p:cNvPr>
          <p:cNvSpPr txBox="1">
            <a:spLocks/>
          </p:cNvSpPr>
          <p:nvPr/>
        </p:nvSpPr>
        <p:spPr>
          <a:xfrm>
            <a:off x="7902574" y="1912083"/>
            <a:ext cx="2743200" cy="2743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over a wide portfolio.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Advice over wide variety of aspects.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 life conversations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CC416-2571-489A-8536-FBD1E012B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1" y="1940658"/>
            <a:ext cx="5910293" cy="325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6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RASA &amp; What can you do with it?</a:t>
            </a:r>
          </a:p>
        </p:txBody>
      </p:sp>
    </p:spTree>
    <p:extLst>
      <p:ext uri="{BB962C8B-B14F-4D97-AF65-F5344CB8AC3E}">
        <p14:creationId xmlns:p14="http://schemas.microsoft.com/office/powerpoint/2010/main" val="185450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A5F5-4AE6-4D31-A0DC-9FAF418A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F6B1F-CB3F-4E5B-AE40-6B5813D2F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Rasa is a set of open source machine learning tools for developers for conversational AI.</a:t>
            </a:r>
          </a:p>
          <a:p>
            <a:r>
              <a:rPr lang="en-US" dirty="0"/>
              <a:t>TWO PARTS:</a:t>
            </a:r>
          </a:p>
          <a:p>
            <a:pPr>
              <a:buFontTx/>
              <a:buChar char="-"/>
            </a:pPr>
            <a:r>
              <a:rPr lang="en-US" dirty="0"/>
              <a:t>NLU: a natural language processing tool for intent classification and entity extraction.</a:t>
            </a:r>
          </a:p>
          <a:p>
            <a:pPr>
              <a:buFontTx/>
              <a:buChar char="-"/>
            </a:pPr>
            <a:r>
              <a:rPr lang="en-US" dirty="0"/>
              <a:t>Core: framework for machine learning based contextual 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65342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RASA: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Entities &amp; Intents</a:t>
            </a:r>
          </a:p>
        </p:txBody>
      </p:sp>
    </p:spTree>
    <p:extLst>
      <p:ext uri="{BB962C8B-B14F-4D97-AF65-F5344CB8AC3E}">
        <p14:creationId xmlns:p14="http://schemas.microsoft.com/office/powerpoint/2010/main" val="261344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5422-F51F-4A81-B228-42F70064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RASA NLU: Intents and Entities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8A3AB70-75BD-40F5-915D-1E57B1304BBB}"/>
              </a:ext>
            </a:extLst>
          </p:cNvPr>
          <p:cNvSpPr/>
          <p:nvPr/>
        </p:nvSpPr>
        <p:spPr>
          <a:xfrm>
            <a:off x="2741612" y="2209800"/>
            <a:ext cx="1905000" cy="838200"/>
          </a:xfrm>
          <a:prstGeom prst="wedgeEllipseCallou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Hello. My name is Dinesh.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D3A0EC1B-27D1-436D-9AF6-B33D09091D1E}"/>
              </a:ext>
            </a:extLst>
          </p:cNvPr>
          <p:cNvSpPr/>
          <p:nvPr/>
        </p:nvSpPr>
        <p:spPr>
          <a:xfrm>
            <a:off x="1827212" y="2209800"/>
            <a:ext cx="685800" cy="685800"/>
          </a:xfrm>
          <a:prstGeom prst="smileyFac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6CDFA6C-3BA7-4D3E-9BFB-4BAC1540C2C3}"/>
              </a:ext>
            </a:extLst>
          </p:cNvPr>
          <p:cNvSpPr/>
          <p:nvPr/>
        </p:nvSpPr>
        <p:spPr>
          <a:xfrm>
            <a:off x="4951412" y="2552700"/>
            <a:ext cx="762000" cy="26670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844404-7B78-4209-95CB-AC9D1D3BDF97}"/>
              </a:ext>
            </a:extLst>
          </p:cNvPr>
          <p:cNvSpPr/>
          <p:nvPr/>
        </p:nvSpPr>
        <p:spPr>
          <a:xfrm>
            <a:off x="5713412" y="1905000"/>
            <a:ext cx="2133600" cy="29718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RASA NLU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45F878-F73F-4FFF-8859-7AC151345FFC}"/>
              </a:ext>
            </a:extLst>
          </p:cNvPr>
          <p:cNvSpPr/>
          <p:nvPr/>
        </p:nvSpPr>
        <p:spPr>
          <a:xfrm>
            <a:off x="5865814" y="2266950"/>
            <a:ext cx="1676400" cy="8382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Entity: Dinesh(Name)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9D2D643-8309-4CA6-A2B0-4220F0BBA748}"/>
              </a:ext>
            </a:extLst>
          </p:cNvPr>
          <p:cNvSpPr/>
          <p:nvPr/>
        </p:nvSpPr>
        <p:spPr>
          <a:xfrm>
            <a:off x="5818983" y="3724275"/>
            <a:ext cx="1770062" cy="771525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Intent: Greeting</a:t>
            </a:r>
          </a:p>
        </p:txBody>
      </p:sp>
    </p:spTree>
    <p:extLst>
      <p:ext uri="{BB962C8B-B14F-4D97-AF65-F5344CB8AC3E}">
        <p14:creationId xmlns:p14="http://schemas.microsoft.com/office/powerpoint/2010/main" val="59813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5422-F51F-4A81-B228-42F70064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RASA CORE: Dialogue management &amp; Decision making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8A3AB70-75BD-40F5-915D-1E57B1304BBB}"/>
              </a:ext>
            </a:extLst>
          </p:cNvPr>
          <p:cNvSpPr/>
          <p:nvPr/>
        </p:nvSpPr>
        <p:spPr>
          <a:xfrm>
            <a:off x="2817812" y="2095500"/>
            <a:ext cx="1066800" cy="685800"/>
          </a:xfrm>
          <a:prstGeom prst="wedgeEllipseCallout">
            <a:avLst>
              <a:gd name="adj1" fmla="val -59833"/>
              <a:gd name="adj2" fmla="val 238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Hi.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D3A0EC1B-27D1-436D-9AF6-B33D09091D1E}"/>
              </a:ext>
            </a:extLst>
          </p:cNvPr>
          <p:cNvSpPr/>
          <p:nvPr/>
        </p:nvSpPr>
        <p:spPr>
          <a:xfrm>
            <a:off x="1827212" y="2209800"/>
            <a:ext cx="685800" cy="685800"/>
          </a:xfrm>
          <a:prstGeom prst="smileyFac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DA79C9B7-691F-46AA-8D0C-FB59D3923D43}"/>
              </a:ext>
            </a:extLst>
          </p:cNvPr>
          <p:cNvSpPr/>
          <p:nvPr/>
        </p:nvSpPr>
        <p:spPr>
          <a:xfrm>
            <a:off x="1844674" y="3648075"/>
            <a:ext cx="685800" cy="609600"/>
          </a:xfrm>
          <a:prstGeom prst="smileyFac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FC91FAB3-0947-4653-B2B2-D420C331DF16}"/>
              </a:ext>
            </a:extLst>
          </p:cNvPr>
          <p:cNvSpPr/>
          <p:nvPr/>
        </p:nvSpPr>
        <p:spPr>
          <a:xfrm>
            <a:off x="2894012" y="3017838"/>
            <a:ext cx="3048000" cy="1401762"/>
          </a:xfrm>
          <a:prstGeom prst="wedgeEllipseCallout">
            <a:avLst>
              <a:gd name="adj1" fmla="val -56277"/>
              <a:gd name="adj2" fmla="val 14870"/>
            </a:avLst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Hi, My name is Sara the chatbot. What is your name?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BA956-2F78-49F9-A24C-89A5F188FA06}"/>
              </a:ext>
            </a:extLst>
          </p:cNvPr>
          <p:cNvSpPr txBox="1"/>
          <p:nvPr/>
        </p:nvSpPr>
        <p:spPr>
          <a:xfrm>
            <a:off x="7847012" y="2095500"/>
            <a:ext cx="35052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Next best action: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sz="2400" dirty="0" err="1"/>
              <a:t>utter_ask_name</a:t>
            </a:r>
            <a:r>
              <a:rPr lang="en-US" sz="2400" dirty="0"/>
              <a:t>: 89%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sz="2400" dirty="0" err="1"/>
              <a:t>utter_greet_user</a:t>
            </a:r>
            <a:r>
              <a:rPr lang="en-US" sz="2400" dirty="0"/>
              <a:t>: 11%</a:t>
            </a:r>
          </a:p>
        </p:txBody>
      </p:sp>
    </p:spTree>
    <p:extLst>
      <p:ext uri="{BB962C8B-B14F-4D97-AF65-F5344CB8AC3E}">
        <p14:creationId xmlns:p14="http://schemas.microsoft.com/office/powerpoint/2010/main" val="200450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RASA: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Review &amp; set up health care chatbot</a:t>
            </a:r>
          </a:p>
        </p:txBody>
      </p:sp>
    </p:spTree>
    <p:extLst>
      <p:ext uri="{BB962C8B-B14F-4D97-AF65-F5344CB8AC3E}">
        <p14:creationId xmlns:p14="http://schemas.microsoft.com/office/powerpoint/2010/main" val="154823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A5F5-4AE6-4D31-A0DC-9FAF418A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F6B1F-CB3F-4E5B-AE40-6B5813D2F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be building? - </a:t>
            </a:r>
            <a:r>
              <a:rPr lang="en-US" dirty="0" err="1"/>
              <a:t>Covid</a:t>
            </a:r>
            <a:r>
              <a:rPr lang="en-US" dirty="0"/>
              <a:t> 19: Start the development of health care bot.</a:t>
            </a:r>
          </a:p>
          <a:p>
            <a:r>
              <a:rPr lang="en-US" dirty="0"/>
              <a:t>Learn the fundamental of conversation design</a:t>
            </a:r>
          </a:p>
          <a:p>
            <a:r>
              <a:rPr lang="en-US" dirty="0"/>
              <a:t>Generate the training data for NLU</a:t>
            </a:r>
          </a:p>
        </p:txBody>
      </p:sp>
    </p:spTree>
    <p:extLst>
      <p:ext uri="{BB962C8B-B14F-4D97-AF65-F5344CB8AC3E}">
        <p14:creationId xmlns:p14="http://schemas.microsoft.com/office/powerpoint/2010/main" val="370139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Exercise: Build your first bot</a:t>
            </a:r>
          </a:p>
          <a:p>
            <a:r>
              <a:rPr lang="en-US" dirty="0"/>
              <a:t>What is chatbot &amp; Type of Chatbots</a:t>
            </a:r>
          </a:p>
          <a:p>
            <a:r>
              <a:rPr lang="en-US" dirty="0"/>
              <a:t>What is Rasa?</a:t>
            </a:r>
          </a:p>
          <a:p>
            <a:r>
              <a:rPr lang="en-US" dirty="0"/>
              <a:t>Review chatbot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A5F5-4AE6-4D31-A0DC-9FAF418A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Chatbot use case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B4D4D4F-D94F-4273-83B7-16E8591F0647}"/>
              </a:ext>
            </a:extLst>
          </p:cNvPr>
          <p:cNvSpPr/>
          <p:nvPr/>
        </p:nvSpPr>
        <p:spPr>
          <a:xfrm>
            <a:off x="1903412" y="2095500"/>
            <a:ext cx="2895600" cy="685800"/>
          </a:xfrm>
          <a:prstGeom prst="wedgeEllipseCallout">
            <a:avLst>
              <a:gd name="adj1" fmla="val -59833"/>
              <a:gd name="adj2" fmla="val 238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Hi. I am looking for hospital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D2767D67-13B3-4358-92FB-4D62B3D21E11}"/>
              </a:ext>
            </a:extLst>
          </p:cNvPr>
          <p:cNvSpPr/>
          <p:nvPr/>
        </p:nvSpPr>
        <p:spPr>
          <a:xfrm>
            <a:off x="912812" y="2209800"/>
            <a:ext cx="685800" cy="685800"/>
          </a:xfrm>
          <a:prstGeom prst="smileyFac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E906FA99-5BD7-486D-AD05-559B95CB1E20}"/>
              </a:ext>
            </a:extLst>
          </p:cNvPr>
          <p:cNvSpPr/>
          <p:nvPr/>
        </p:nvSpPr>
        <p:spPr>
          <a:xfrm>
            <a:off x="930274" y="3648075"/>
            <a:ext cx="685800" cy="609600"/>
          </a:xfrm>
          <a:prstGeom prst="smileyFac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31F3C90C-2B13-43E2-B29B-BFBC3E6FA5D9}"/>
              </a:ext>
            </a:extLst>
          </p:cNvPr>
          <p:cNvSpPr/>
          <p:nvPr/>
        </p:nvSpPr>
        <p:spPr>
          <a:xfrm>
            <a:off x="1979612" y="3017838"/>
            <a:ext cx="3048000" cy="1401762"/>
          </a:xfrm>
          <a:prstGeom prst="wedgeEllipseCallout">
            <a:avLst>
              <a:gd name="adj1" fmla="val -56277"/>
              <a:gd name="adj2" fmla="val 14870"/>
            </a:avLst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Sure! Can you please provide me your city name or zip code?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493F5B53-7FEE-4B81-B935-DEDDAF45ED8A}"/>
              </a:ext>
            </a:extLst>
          </p:cNvPr>
          <p:cNvSpPr/>
          <p:nvPr/>
        </p:nvSpPr>
        <p:spPr>
          <a:xfrm>
            <a:off x="1970087" y="4591050"/>
            <a:ext cx="2895600" cy="685801"/>
          </a:xfrm>
          <a:prstGeom prst="wedgeEllipseCallout">
            <a:avLst>
              <a:gd name="adj1" fmla="val -59833"/>
              <a:gd name="adj2" fmla="val 238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Charlotte</a:t>
            </a:r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10A91530-0D13-4A28-9571-8B856DF8F865}"/>
              </a:ext>
            </a:extLst>
          </p:cNvPr>
          <p:cNvSpPr/>
          <p:nvPr/>
        </p:nvSpPr>
        <p:spPr>
          <a:xfrm>
            <a:off x="979487" y="4705350"/>
            <a:ext cx="685800" cy="685801"/>
          </a:xfrm>
          <a:prstGeom prst="smileyFac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973DB5E3-F594-47D1-99B8-9443C1E9AFCA}"/>
              </a:ext>
            </a:extLst>
          </p:cNvPr>
          <p:cNvSpPr/>
          <p:nvPr/>
        </p:nvSpPr>
        <p:spPr>
          <a:xfrm>
            <a:off x="1082674" y="5686425"/>
            <a:ext cx="685800" cy="609600"/>
          </a:xfrm>
          <a:prstGeom prst="smileyFac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7B4156FF-0C84-436B-95BA-C630D4C5D7BA}"/>
              </a:ext>
            </a:extLst>
          </p:cNvPr>
          <p:cNvSpPr/>
          <p:nvPr/>
        </p:nvSpPr>
        <p:spPr>
          <a:xfrm>
            <a:off x="2132012" y="5448300"/>
            <a:ext cx="2819400" cy="1009649"/>
          </a:xfrm>
          <a:prstGeom prst="wedgeEllipseCallout">
            <a:avLst>
              <a:gd name="adj1" fmla="val -56277"/>
              <a:gd name="adj2" fmla="val 14870"/>
            </a:avLst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1322 North medial plaza Charlotte NC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E0DD75-815F-4143-9C68-BF5B8AA582E0}"/>
              </a:ext>
            </a:extLst>
          </p:cNvPr>
          <p:cNvSpPr txBox="1"/>
          <p:nvPr/>
        </p:nvSpPr>
        <p:spPr>
          <a:xfrm>
            <a:off x="7085012" y="2209800"/>
            <a:ext cx="4495800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USE CASE: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Customer wants to find out a nearby hospital or nursing home, dentist etc.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The bot asks for his/her location, calls. After customer provides the location, the bot will look up nearest hospital but calling a service or looking up a database.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The bot responds with the closest hospital. </a:t>
            </a:r>
          </a:p>
        </p:txBody>
      </p:sp>
    </p:spTree>
    <p:extLst>
      <p:ext uri="{BB962C8B-B14F-4D97-AF65-F5344CB8AC3E}">
        <p14:creationId xmlns:p14="http://schemas.microsoft.com/office/powerpoint/2010/main" val="361519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A5F5-4AE6-4D31-A0DC-9FAF418A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F6B1F-CB3F-4E5B-AE40-6B5813D2F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nlu.md file under data folder</a:t>
            </a:r>
          </a:p>
          <a:p>
            <a:r>
              <a:rPr lang="en-US" dirty="0"/>
              <a:t>Review the intents</a:t>
            </a:r>
          </a:p>
          <a:p>
            <a:r>
              <a:rPr lang="en-US" dirty="0"/>
              <a:t>Open the stories.md files under data folder</a:t>
            </a:r>
          </a:p>
          <a:p>
            <a:r>
              <a:rPr lang="en-US" dirty="0"/>
              <a:t>Review the stories </a:t>
            </a:r>
          </a:p>
        </p:txBody>
      </p:sp>
    </p:spTree>
    <p:extLst>
      <p:ext uri="{BB962C8B-B14F-4D97-AF65-F5344CB8AC3E}">
        <p14:creationId xmlns:p14="http://schemas.microsoft.com/office/powerpoint/2010/main" val="73175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A5F5-4AE6-4D31-A0DC-9FAF418A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F6B1F-CB3F-4E5B-AE40-6B5813D2F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will be my users?</a:t>
            </a:r>
          </a:p>
          <a:p>
            <a:r>
              <a:rPr lang="en-US" dirty="0"/>
              <a:t>What are their needs?</a:t>
            </a:r>
          </a:p>
          <a:p>
            <a:r>
              <a:rPr lang="en-US" dirty="0"/>
              <a:t>Why will they use assistant? Ex – Transfer account, confirm one time pin (Wrong use case)</a:t>
            </a:r>
          </a:p>
          <a:p>
            <a:r>
              <a:rPr lang="en-US" dirty="0"/>
              <a:t>Most difficult question that they will ask the bot? </a:t>
            </a:r>
          </a:p>
        </p:txBody>
      </p:sp>
    </p:spTree>
    <p:extLst>
      <p:ext uri="{BB962C8B-B14F-4D97-AF65-F5344CB8AC3E}">
        <p14:creationId xmlns:p14="http://schemas.microsoft.com/office/powerpoint/2010/main" val="271909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A5F5-4AE6-4D31-A0DC-9FAF418A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Identify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F6B1F-CB3F-4E5B-AE40-6B5813D2F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824" y="2667000"/>
            <a:ext cx="9144000" cy="2590800"/>
          </a:xfrm>
        </p:spPr>
        <p:txBody>
          <a:bodyPr/>
          <a:lstStyle/>
          <a:p>
            <a:r>
              <a:rPr lang="en-US" dirty="0"/>
              <a:t>Who will be my users?</a:t>
            </a:r>
          </a:p>
          <a:p>
            <a:r>
              <a:rPr lang="en-US" dirty="0"/>
              <a:t>What are their needs?</a:t>
            </a:r>
          </a:p>
          <a:p>
            <a:r>
              <a:rPr lang="en-US" dirty="0"/>
              <a:t>Why will they use assistant? Ex – Transfer account, confirm one time pin (Wrong use case)</a:t>
            </a:r>
          </a:p>
          <a:p>
            <a:r>
              <a:rPr lang="en-US" dirty="0"/>
              <a:t>Most difficult question that they will ask the bot? </a:t>
            </a:r>
          </a:p>
        </p:txBody>
      </p:sp>
    </p:spTree>
    <p:extLst>
      <p:ext uri="{BB962C8B-B14F-4D97-AF65-F5344CB8AC3E}">
        <p14:creationId xmlns:p14="http://schemas.microsoft.com/office/powerpoint/2010/main" val="398851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A5F5-4AE6-4D31-A0DC-9FAF418A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Data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F6B1F-CB3F-4E5B-AE40-6B5813D2F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824" y="2667000"/>
            <a:ext cx="9144000" cy="2590800"/>
          </a:xfrm>
        </p:spPr>
        <p:txBody>
          <a:bodyPr>
            <a:normAutofit/>
          </a:bodyPr>
          <a:lstStyle/>
          <a:p>
            <a:r>
              <a:rPr lang="en-US" dirty="0"/>
              <a:t>Domain experts</a:t>
            </a:r>
          </a:p>
          <a:p>
            <a:r>
              <a:rPr lang="en-US" dirty="0"/>
              <a:t>Most common search queries on the web</a:t>
            </a:r>
          </a:p>
          <a:p>
            <a:r>
              <a:rPr lang="en-US" dirty="0"/>
              <a:t>Chat history or recorded call logs.</a:t>
            </a:r>
          </a:p>
          <a:p>
            <a:r>
              <a:rPr lang="en-US" dirty="0"/>
              <a:t>Wizard of all technique – 1:1 conversation</a:t>
            </a:r>
          </a:p>
        </p:txBody>
      </p:sp>
    </p:spTree>
    <p:extLst>
      <p:ext uri="{BB962C8B-B14F-4D97-AF65-F5344CB8AC3E}">
        <p14:creationId xmlns:p14="http://schemas.microsoft.com/office/powerpoint/2010/main" val="160749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A5F5-4AE6-4D31-A0DC-9FAF418A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Chatbot data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F6B1F-CB3F-4E5B-AE40-6B5813D2F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824" y="2667000"/>
            <a:ext cx="9144000" cy="2590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Who will be my users? – Patients, Users new to area &amp;  Family of patients</a:t>
            </a:r>
          </a:p>
          <a:p>
            <a:r>
              <a:rPr lang="en-US" dirty="0"/>
              <a:t>What are their needs? – Nursing home, hospital, dentist, </a:t>
            </a:r>
            <a:r>
              <a:rPr lang="en-US" dirty="0" err="1"/>
              <a:t>specilaists</a:t>
            </a:r>
            <a:endParaRPr lang="en-US" dirty="0"/>
          </a:p>
          <a:p>
            <a:r>
              <a:rPr lang="en-US" dirty="0"/>
              <a:t>Why will they use assistant?- Self, For family member, medical emergency, On the road accident etc.</a:t>
            </a:r>
          </a:p>
          <a:p>
            <a:r>
              <a:rPr lang="en-US" dirty="0"/>
              <a:t>Most difficult question that they will ask the bot?- Hospitals with cancer specialty or special child unit, ICU etc. </a:t>
            </a:r>
          </a:p>
          <a:p>
            <a:r>
              <a:rPr lang="en-US" dirty="0"/>
              <a:t>Find me a hospital in 28027 </a:t>
            </a:r>
            <a:r>
              <a:rPr lang="en-US" dirty="0" err="1"/>
              <a:t>zipcode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3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A5F5-4AE6-4D31-A0DC-9FAF418A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Chatbot design 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3EBDA-7B11-46CC-9AD3-17090DE62A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4"/>
                </a:solidFill>
              </a:rPr>
              <a:t>Cust: Hi</a:t>
            </a:r>
          </a:p>
          <a:p>
            <a:r>
              <a:rPr lang="en-US" dirty="0">
                <a:solidFill>
                  <a:schemeClr val="accent1"/>
                </a:solidFill>
              </a:rPr>
              <a:t>Bot: Hi! How can I help you?</a:t>
            </a:r>
          </a:p>
          <a:p>
            <a:r>
              <a:rPr lang="en-US" dirty="0">
                <a:solidFill>
                  <a:schemeClr val="accent4"/>
                </a:solidFill>
              </a:rPr>
              <a:t>Cust: Find me a hospital in Charlotte?</a:t>
            </a:r>
          </a:p>
          <a:p>
            <a:r>
              <a:rPr lang="en-US" dirty="0">
                <a:solidFill>
                  <a:schemeClr val="accent1"/>
                </a:solidFill>
              </a:rPr>
              <a:t>Bot: Sure. Looking</a:t>
            </a:r>
          </a:p>
          <a:p>
            <a:r>
              <a:rPr lang="en-US" dirty="0">
                <a:solidFill>
                  <a:schemeClr val="accent1"/>
                </a:solidFill>
              </a:rPr>
              <a:t>Bot: The closes hospital is at 1322 Medical Plaza drive </a:t>
            </a:r>
          </a:p>
          <a:p>
            <a:r>
              <a:rPr lang="en-US" dirty="0">
                <a:solidFill>
                  <a:schemeClr val="accent4"/>
                </a:solidFill>
              </a:rPr>
              <a:t>Cust: Thank you!</a:t>
            </a:r>
          </a:p>
          <a:p>
            <a:r>
              <a:rPr lang="en-US" dirty="0">
                <a:solidFill>
                  <a:schemeClr val="accent1"/>
                </a:solidFill>
              </a:rPr>
              <a:t>Bot: You are 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093DC4-15AD-4F48-8878-EE1DDBB254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4"/>
                </a:solidFill>
              </a:rPr>
              <a:t>Cust: Hi</a:t>
            </a:r>
          </a:p>
          <a:p>
            <a:r>
              <a:rPr lang="en-US" dirty="0">
                <a:solidFill>
                  <a:schemeClr val="accent1"/>
                </a:solidFill>
              </a:rPr>
              <a:t>Bot: Hi! How can I help you?</a:t>
            </a:r>
          </a:p>
          <a:p>
            <a:r>
              <a:rPr lang="en-US" dirty="0">
                <a:solidFill>
                  <a:schemeClr val="accent4"/>
                </a:solidFill>
              </a:rPr>
              <a:t>Cust: Find me a hospital?</a:t>
            </a:r>
          </a:p>
          <a:p>
            <a:r>
              <a:rPr lang="en-US" dirty="0">
                <a:solidFill>
                  <a:schemeClr val="accent1"/>
                </a:solidFill>
              </a:rPr>
              <a:t>Bot: Sure. What is your city or zip code?</a:t>
            </a:r>
          </a:p>
          <a:p>
            <a:r>
              <a:rPr lang="en-US" dirty="0">
                <a:solidFill>
                  <a:schemeClr val="accent4"/>
                </a:solidFill>
              </a:rPr>
              <a:t>Cust: Charlotte NC</a:t>
            </a:r>
          </a:p>
          <a:p>
            <a:r>
              <a:rPr lang="en-US" dirty="0">
                <a:solidFill>
                  <a:schemeClr val="accent1"/>
                </a:solidFill>
              </a:rPr>
              <a:t>Bot: Got it. Give me a sec …</a:t>
            </a:r>
          </a:p>
          <a:p>
            <a:r>
              <a:rPr lang="en-US" dirty="0">
                <a:solidFill>
                  <a:schemeClr val="accent1"/>
                </a:solidFill>
              </a:rPr>
              <a:t>Bot: The closes hospital is at 1322 Medical Plaza drive </a:t>
            </a:r>
          </a:p>
          <a:p>
            <a:r>
              <a:rPr lang="en-US" dirty="0">
                <a:solidFill>
                  <a:schemeClr val="accent4"/>
                </a:solidFill>
              </a:rPr>
              <a:t>Cust Thank you!</a:t>
            </a:r>
          </a:p>
          <a:p>
            <a:r>
              <a:rPr lang="en-US" dirty="0">
                <a:solidFill>
                  <a:schemeClr val="accent1"/>
                </a:solidFill>
              </a:rPr>
              <a:t>Bot: You are welcome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4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A5F5-4AE6-4D31-A0DC-9FAF418A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Add the questions to your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F6B1F-CB3F-4E5B-AE40-6B5813D2F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824" y="2667000"/>
            <a:ext cx="9144000" cy="2590800"/>
          </a:xfrm>
        </p:spPr>
        <p:txBody>
          <a:bodyPr>
            <a:normAutofit/>
          </a:bodyPr>
          <a:lstStyle/>
          <a:p>
            <a:r>
              <a:rPr lang="en-US" dirty="0"/>
              <a:t>Follow steps in exercise 2 - NLU</a:t>
            </a:r>
          </a:p>
        </p:txBody>
      </p:sp>
    </p:spTree>
    <p:extLst>
      <p:ext uri="{BB962C8B-B14F-4D97-AF65-F5344CB8AC3E}">
        <p14:creationId xmlns:p14="http://schemas.microsoft.com/office/powerpoint/2010/main" val="36743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A5F5-4AE6-4D31-A0DC-9FAF418A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Break: 5 minutes to wrap up and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F6B1F-CB3F-4E5B-AE40-6B5813D2F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824" y="2667000"/>
            <a:ext cx="9144000" cy="2590800"/>
          </a:xfrm>
        </p:spPr>
        <p:txBody>
          <a:bodyPr>
            <a:normAutofit/>
          </a:bodyPr>
          <a:lstStyle/>
          <a:p>
            <a:r>
              <a:rPr lang="en-US" dirty="0"/>
              <a:t>Play with more data and add more data if you like</a:t>
            </a:r>
          </a:p>
        </p:txBody>
      </p:sp>
    </p:spTree>
    <p:extLst>
      <p:ext uri="{BB962C8B-B14F-4D97-AF65-F5344CB8AC3E}">
        <p14:creationId xmlns:p14="http://schemas.microsoft.com/office/powerpoint/2010/main" val="367561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</a:t>
            </a:r>
            <a:r>
              <a:rPr lang="en-US"/>
              <a:t>Sentence structure </a:t>
            </a:r>
            <a:r>
              <a:rPr lang="en-US" dirty="0"/>
              <a:t>&amp; entities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Help the bot identify sentence structure and identify entities</a:t>
            </a:r>
          </a:p>
        </p:txBody>
      </p:sp>
    </p:spTree>
    <p:extLst>
      <p:ext uri="{BB962C8B-B14F-4D97-AF65-F5344CB8AC3E}">
        <p14:creationId xmlns:p14="http://schemas.microsoft.com/office/powerpoint/2010/main" val="338137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your first chatbot</a:t>
            </a: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Chatbot to cheer you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2518C5-9D1E-423E-92C7-6085CD928250}"/>
              </a:ext>
            </a:extLst>
          </p:cNvPr>
          <p:cNvSpPr txBox="1"/>
          <p:nvPr/>
        </p:nvSpPr>
        <p:spPr>
          <a:xfrm>
            <a:off x="1598612" y="2286000"/>
            <a:ext cx="62484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Open folder exercise-1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Follow the instructions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 &amp; 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chatbot &amp; type of chatbot</a:t>
            </a:r>
          </a:p>
        </p:txBody>
      </p:sp>
    </p:spTree>
    <p:extLst>
      <p:ext uri="{BB962C8B-B14F-4D97-AF65-F5344CB8AC3E}">
        <p14:creationId xmlns:p14="http://schemas.microsoft.com/office/powerpoint/2010/main" val="105015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2518C5-9D1E-423E-92C7-6085CD928250}"/>
              </a:ext>
            </a:extLst>
          </p:cNvPr>
          <p:cNvSpPr txBox="1"/>
          <p:nvPr/>
        </p:nvSpPr>
        <p:spPr>
          <a:xfrm>
            <a:off x="1598612" y="2286000"/>
            <a:ext cx="62484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Conversational assistant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Suit your needs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Save your time</a:t>
            </a:r>
          </a:p>
        </p:txBody>
      </p:sp>
    </p:spTree>
    <p:extLst>
      <p:ext uri="{BB962C8B-B14F-4D97-AF65-F5344CB8AC3E}">
        <p14:creationId xmlns:p14="http://schemas.microsoft.com/office/powerpoint/2010/main" val="253492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Chatbots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2518C5-9D1E-423E-92C7-6085CD928250}"/>
              </a:ext>
            </a:extLst>
          </p:cNvPr>
          <p:cNvSpPr txBox="1"/>
          <p:nvPr/>
        </p:nvSpPr>
        <p:spPr>
          <a:xfrm>
            <a:off x="1598612" y="2286000"/>
            <a:ext cx="6248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279AB-546F-4452-A475-E62E76BC2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924050"/>
            <a:ext cx="5777396" cy="333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F499-C9EF-4A9C-867B-4E30E311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Chatbots: Notification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6CB45-090D-4D84-8987-B42B73C99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2574" y="1912083"/>
            <a:ext cx="2743200" cy="2743200"/>
          </a:xfrm>
        </p:spPr>
        <p:txBody>
          <a:bodyPr/>
          <a:lstStyle/>
          <a:p>
            <a:r>
              <a:rPr lang="en-US" dirty="0"/>
              <a:t>SMS/Email assistants: Notifies you of order status.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7C04FF-C5B0-439D-A42E-BEB1D9EE6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3" y="2133600"/>
            <a:ext cx="5791198" cy="230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2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F499-C9EF-4A9C-867B-4E30E311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Chatbots: FAQs assistants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B867DC-8566-417D-AD20-F44A37708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1883508"/>
            <a:ext cx="5703875" cy="3450492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9F50BD1-F049-401E-833A-AE946FC4776C}"/>
              </a:ext>
            </a:extLst>
          </p:cNvPr>
          <p:cNvSpPr txBox="1">
            <a:spLocks/>
          </p:cNvSpPr>
          <p:nvPr/>
        </p:nvSpPr>
        <p:spPr>
          <a:xfrm>
            <a:off x="7902574" y="1912083"/>
            <a:ext cx="2743200" cy="2743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Simple preconfigured – Differs from notification by follow up 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State machine – set of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State machines – Complex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27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228</TotalTime>
  <Words>863</Words>
  <Application>Microsoft Office PowerPoint</Application>
  <PresentationFormat>Custom</PresentationFormat>
  <Paragraphs>125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Consolas</vt:lpstr>
      <vt:lpstr>Corbel</vt:lpstr>
      <vt:lpstr>Chalkboard 16x9</vt:lpstr>
      <vt:lpstr>Natural Language Processing Workshop</vt:lpstr>
      <vt:lpstr>Content</vt:lpstr>
      <vt:lpstr>Exercise: 1</vt:lpstr>
      <vt:lpstr>Exercise: Chatbot to cheer you up</vt:lpstr>
      <vt:lpstr>Chatbot &amp; Type</vt:lpstr>
      <vt:lpstr>Chatbot</vt:lpstr>
      <vt:lpstr>Types of Chatbots</vt:lpstr>
      <vt:lpstr>Types of Chatbots: Notification</vt:lpstr>
      <vt:lpstr>Types of Chatbots: FAQs assistants</vt:lpstr>
      <vt:lpstr>Types of Chatbots: Contextual assistants</vt:lpstr>
      <vt:lpstr>Types of Chatbots: Personalized assistants</vt:lpstr>
      <vt:lpstr>Types of Chatbots: Autonomous organization</vt:lpstr>
      <vt:lpstr>RASA</vt:lpstr>
      <vt:lpstr>RASA</vt:lpstr>
      <vt:lpstr>RASA: Architecture</vt:lpstr>
      <vt:lpstr>RASA NLU: Intents and Entities</vt:lpstr>
      <vt:lpstr>RASA CORE: Dialogue management &amp; Decision making</vt:lpstr>
      <vt:lpstr>RASA: Architecture</vt:lpstr>
      <vt:lpstr>Review:</vt:lpstr>
      <vt:lpstr>Review: Chatbot use case</vt:lpstr>
      <vt:lpstr>Exercise: 2</vt:lpstr>
      <vt:lpstr>Exercise: Design process</vt:lpstr>
      <vt:lpstr>Exercise: Identify</vt:lpstr>
      <vt:lpstr>Exercise: Data needs</vt:lpstr>
      <vt:lpstr>Exercise: Chatbot data needs</vt:lpstr>
      <vt:lpstr>Exercise: Chatbot design flow</vt:lpstr>
      <vt:lpstr>Exercise: Add the questions to your chatbot</vt:lpstr>
      <vt:lpstr>Break: 5 minutes to wrap up and try</vt:lpstr>
      <vt:lpstr>Exercise: Sentence structure &amp; entities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Workshop</dc:title>
  <dc:creator>dinesh arora</dc:creator>
  <cp:lastModifiedBy>dinesh arora</cp:lastModifiedBy>
  <cp:revision>33</cp:revision>
  <dcterms:created xsi:type="dcterms:W3CDTF">2020-05-31T17:29:27Z</dcterms:created>
  <dcterms:modified xsi:type="dcterms:W3CDTF">2020-05-31T21:17:51Z</dcterms:modified>
</cp:coreProperties>
</file>