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1" r:id="rId5"/>
    <p:sldId id="270" r:id="rId6"/>
    <p:sldId id="271" r:id="rId7"/>
    <p:sldId id="272" r:id="rId8"/>
    <p:sldId id="274" r:id="rId9"/>
    <p:sldId id="275" r:id="rId10"/>
    <p:sldId id="276" r:id="rId11"/>
    <p:sldId id="278" r:id="rId12"/>
    <p:sldId id="277" r:id="rId13"/>
    <p:sldId id="279" r:id="rId14"/>
    <p:sldId id="280" r:id="rId15"/>
    <p:sldId id="281" r:id="rId16"/>
    <p:sldId id="282" r:id="rId17"/>
    <p:sldId id="283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 varScale="1">
        <p:scale>
          <a:sx n="67" d="100"/>
          <a:sy n="67" d="100"/>
        </p:scale>
        <p:origin x="644" y="5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5/31/2020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5/31/2020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5/31/2020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5/31/2020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5/31/2020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Processing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1 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F499-C9EF-4A9C-867B-4E30E311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Chatbots: Contextual assistants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6CB45-090D-4D84-8987-B42B73C99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2574" y="1912083"/>
            <a:ext cx="2743200" cy="27432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Natural language understanding.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Understanding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Context of conversation – recommend me a book </a:t>
            </a:r>
            <a:r>
              <a:rPr lang="en-US" dirty="0">
                <a:sym typeface="Wingdings" panose="05000000000000000000" pitchFamily="2" charset="2"/>
              </a:rPr>
              <a:t> Harry potter  Is that fiction or non-fiction?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 unexpected conversation and chit chat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93ABF-530E-4CCB-92DA-CF6774EDE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26" y="1700212"/>
            <a:ext cx="4383086" cy="437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F499-C9EF-4A9C-867B-4E30E311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Chatbots: Personalized assistants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9F50BD1-F049-401E-833A-AE946FC4776C}"/>
              </a:ext>
            </a:extLst>
          </p:cNvPr>
          <p:cNvSpPr txBox="1">
            <a:spLocks/>
          </p:cNvSpPr>
          <p:nvPr/>
        </p:nvSpPr>
        <p:spPr>
          <a:xfrm>
            <a:off x="7902574" y="1912083"/>
            <a:ext cx="2743200" cy="2743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Reviews your email/credit cards.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Remember your preferences.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Advice on insurance/investment portfolios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B971B8-E500-4BB9-8D36-296CB98A8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1828800"/>
            <a:ext cx="586387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5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F499-C9EF-4A9C-867B-4E30E311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Chatbots: Autonomous organization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9F50BD1-F049-401E-833A-AE946FC4776C}"/>
              </a:ext>
            </a:extLst>
          </p:cNvPr>
          <p:cNvSpPr txBox="1">
            <a:spLocks/>
          </p:cNvSpPr>
          <p:nvPr/>
        </p:nvSpPr>
        <p:spPr>
          <a:xfrm>
            <a:off x="7902574" y="1912083"/>
            <a:ext cx="2743200" cy="2743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over a wide portfolio.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Advice over wide variety of aspects.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 life conversations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CC416-2571-489A-8536-FBD1E012B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1" y="1940658"/>
            <a:ext cx="5910293" cy="325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6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RASA &amp; What can you do with it?</a:t>
            </a:r>
          </a:p>
        </p:txBody>
      </p:sp>
    </p:spTree>
    <p:extLst>
      <p:ext uri="{BB962C8B-B14F-4D97-AF65-F5344CB8AC3E}">
        <p14:creationId xmlns:p14="http://schemas.microsoft.com/office/powerpoint/2010/main" val="185450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A5F5-4AE6-4D31-A0DC-9FAF418A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F6B1F-CB3F-4E5B-AE40-6B5813D2F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Rasa is a set of open source machine learning tools for developers for conversational AI.</a:t>
            </a:r>
          </a:p>
          <a:p>
            <a:r>
              <a:rPr lang="en-US" dirty="0"/>
              <a:t>TWO PARTS:</a:t>
            </a:r>
          </a:p>
          <a:p>
            <a:pPr>
              <a:buFontTx/>
              <a:buChar char="-"/>
            </a:pPr>
            <a:r>
              <a:rPr lang="en-US" dirty="0"/>
              <a:t>NLU: a natural language processing tool for intent classification and entity extraction.</a:t>
            </a:r>
          </a:p>
          <a:p>
            <a:pPr>
              <a:buFontTx/>
              <a:buChar char="-"/>
            </a:pPr>
            <a:r>
              <a:rPr lang="en-US" dirty="0"/>
              <a:t>Core: framework for machine learning based contextual decision making.</a:t>
            </a:r>
          </a:p>
        </p:txBody>
      </p:sp>
    </p:spTree>
    <p:extLst>
      <p:ext uri="{BB962C8B-B14F-4D97-AF65-F5344CB8AC3E}">
        <p14:creationId xmlns:p14="http://schemas.microsoft.com/office/powerpoint/2010/main" val="65342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RASA: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Entities &amp; Intents</a:t>
            </a:r>
          </a:p>
        </p:txBody>
      </p:sp>
    </p:spTree>
    <p:extLst>
      <p:ext uri="{BB962C8B-B14F-4D97-AF65-F5344CB8AC3E}">
        <p14:creationId xmlns:p14="http://schemas.microsoft.com/office/powerpoint/2010/main" val="261344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5422-F51F-4A81-B228-42F70064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RASA NLU: Intents and Entities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A8A3AB70-75BD-40F5-915D-1E57B1304BBB}"/>
              </a:ext>
            </a:extLst>
          </p:cNvPr>
          <p:cNvSpPr/>
          <p:nvPr/>
        </p:nvSpPr>
        <p:spPr>
          <a:xfrm>
            <a:off x="2741612" y="2209800"/>
            <a:ext cx="1905000" cy="838200"/>
          </a:xfrm>
          <a:prstGeom prst="wedgeEllipseCallou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Hello. My name is Dinesh.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D3A0EC1B-27D1-436D-9AF6-B33D09091D1E}"/>
              </a:ext>
            </a:extLst>
          </p:cNvPr>
          <p:cNvSpPr/>
          <p:nvPr/>
        </p:nvSpPr>
        <p:spPr>
          <a:xfrm>
            <a:off x="1827212" y="2209800"/>
            <a:ext cx="685800" cy="685800"/>
          </a:xfrm>
          <a:prstGeom prst="smileyFac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6CDFA6C-3BA7-4D3E-9BFB-4BAC1540C2C3}"/>
              </a:ext>
            </a:extLst>
          </p:cNvPr>
          <p:cNvSpPr/>
          <p:nvPr/>
        </p:nvSpPr>
        <p:spPr>
          <a:xfrm>
            <a:off x="4951412" y="2552700"/>
            <a:ext cx="762000" cy="26670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844404-7B78-4209-95CB-AC9D1D3BDF97}"/>
              </a:ext>
            </a:extLst>
          </p:cNvPr>
          <p:cNvSpPr/>
          <p:nvPr/>
        </p:nvSpPr>
        <p:spPr>
          <a:xfrm>
            <a:off x="5713412" y="1905000"/>
            <a:ext cx="2133600" cy="29718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RASA NLU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45F878-F73F-4FFF-8859-7AC151345FFC}"/>
              </a:ext>
            </a:extLst>
          </p:cNvPr>
          <p:cNvSpPr/>
          <p:nvPr/>
        </p:nvSpPr>
        <p:spPr>
          <a:xfrm>
            <a:off x="5865814" y="2266950"/>
            <a:ext cx="1676400" cy="8382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Entity: Dinesh(Name)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9D2D643-8309-4CA6-A2B0-4220F0BBA748}"/>
              </a:ext>
            </a:extLst>
          </p:cNvPr>
          <p:cNvSpPr/>
          <p:nvPr/>
        </p:nvSpPr>
        <p:spPr>
          <a:xfrm>
            <a:off x="5818983" y="3724275"/>
            <a:ext cx="1770062" cy="771525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Intent: Greeting</a:t>
            </a:r>
          </a:p>
        </p:txBody>
      </p:sp>
    </p:spTree>
    <p:extLst>
      <p:ext uri="{BB962C8B-B14F-4D97-AF65-F5344CB8AC3E}">
        <p14:creationId xmlns:p14="http://schemas.microsoft.com/office/powerpoint/2010/main" val="59813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5422-F51F-4A81-B228-42F70064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RASA CORE: Dialogue management &amp; Decision making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A8A3AB70-75BD-40F5-915D-1E57B1304BBB}"/>
              </a:ext>
            </a:extLst>
          </p:cNvPr>
          <p:cNvSpPr/>
          <p:nvPr/>
        </p:nvSpPr>
        <p:spPr>
          <a:xfrm>
            <a:off x="2817812" y="2095500"/>
            <a:ext cx="1066800" cy="685800"/>
          </a:xfrm>
          <a:prstGeom prst="wedgeEllipseCallout">
            <a:avLst>
              <a:gd name="adj1" fmla="val -59833"/>
              <a:gd name="adj2" fmla="val 2386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Hi.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D3A0EC1B-27D1-436D-9AF6-B33D09091D1E}"/>
              </a:ext>
            </a:extLst>
          </p:cNvPr>
          <p:cNvSpPr/>
          <p:nvPr/>
        </p:nvSpPr>
        <p:spPr>
          <a:xfrm>
            <a:off x="1827212" y="2209800"/>
            <a:ext cx="685800" cy="685800"/>
          </a:xfrm>
          <a:prstGeom prst="smileyFac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DA79C9B7-691F-46AA-8D0C-FB59D3923D43}"/>
              </a:ext>
            </a:extLst>
          </p:cNvPr>
          <p:cNvSpPr/>
          <p:nvPr/>
        </p:nvSpPr>
        <p:spPr>
          <a:xfrm>
            <a:off x="1844674" y="3648075"/>
            <a:ext cx="685800" cy="609600"/>
          </a:xfrm>
          <a:prstGeom prst="smileyFac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FC91FAB3-0947-4653-B2B2-D420C331DF16}"/>
              </a:ext>
            </a:extLst>
          </p:cNvPr>
          <p:cNvSpPr/>
          <p:nvPr/>
        </p:nvSpPr>
        <p:spPr>
          <a:xfrm>
            <a:off x="2894012" y="3017838"/>
            <a:ext cx="3048000" cy="1401762"/>
          </a:xfrm>
          <a:prstGeom prst="wedgeEllipseCallout">
            <a:avLst>
              <a:gd name="adj1" fmla="val -56277"/>
              <a:gd name="adj2" fmla="val 14870"/>
            </a:avLst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Hi, My name is Sara the chatbot. What is your name?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BA956-2F78-49F9-A24C-89A5F188FA06}"/>
              </a:ext>
            </a:extLst>
          </p:cNvPr>
          <p:cNvSpPr txBox="1"/>
          <p:nvPr/>
        </p:nvSpPr>
        <p:spPr>
          <a:xfrm>
            <a:off x="7847012" y="2095500"/>
            <a:ext cx="35052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Next best action: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US" sz="2400" dirty="0" err="1"/>
              <a:t>utter_ask_name</a:t>
            </a:r>
            <a:r>
              <a:rPr lang="en-US" sz="2400" dirty="0"/>
              <a:t>: 89%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US" sz="2400" dirty="0" err="1"/>
              <a:t>utter_greet_user</a:t>
            </a:r>
            <a:r>
              <a:rPr lang="en-US" sz="2400" dirty="0"/>
              <a:t>: 11%</a:t>
            </a:r>
          </a:p>
        </p:txBody>
      </p:sp>
    </p:spTree>
    <p:extLst>
      <p:ext uri="{BB962C8B-B14F-4D97-AF65-F5344CB8AC3E}">
        <p14:creationId xmlns:p14="http://schemas.microsoft.com/office/powerpoint/2010/main" val="200450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Exercise: Build your first bot</a:t>
            </a:r>
          </a:p>
          <a:p>
            <a:r>
              <a:rPr lang="en-US" dirty="0"/>
              <a:t>What is chatbot &amp; Type of Chatbots</a:t>
            </a:r>
          </a:p>
          <a:p>
            <a:r>
              <a:rPr lang="en-US" dirty="0"/>
              <a:t>What is Rasa?</a:t>
            </a:r>
          </a:p>
          <a:p>
            <a:r>
              <a:rPr lang="en-US" dirty="0"/>
              <a:t>Review chatbot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your first chatbot</a:t>
            </a: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Chatbot to cheer you 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2518C5-9D1E-423E-92C7-6085CD928250}"/>
              </a:ext>
            </a:extLst>
          </p:cNvPr>
          <p:cNvSpPr txBox="1"/>
          <p:nvPr/>
        </p:nvSpPr>
        <p:spPr>
          <a:xfrm>
            <a:off x="1598612" y="2286000"/>
            <a:ext cx="62484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Open folder exercise-1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Follow the instructions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 &amp; Type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chatbot &amp; type of chatbot</a:t>
            </a:r>
          </a:p>
        </p:txBody>
      </p:sp>
    </p:spTree>
    <p:extLst>
      <p:ext uri="{BB962C8B-B14F-4D97-AF65-F5344CB8AC3E}">
        <p14:creationId xmlns:p14="http://schemas.microsoft.com/office/powerpoint/2010/main" val="105015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2518C5-9D1E-423E-92C7-6085CD928250}"/>
              </a:ext>
            </a:extLst>
          </p:cNvPr>
          <p:cNvSpPr txBox="1"/>
          <p:nvPr/>
        </p:nvSpPr>
        <p:spPr>
          <a:xfrm>
            <a:off x="1598612" y="2286000"/>
            <a:ext cx="62484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Conversational assistant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Suit your needs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Save your time</a:t>
            </a:r>
          </a:p>
        </p:txBody>
      </p:sp>
    </p:spTree>
    <p:extLst>
      <p:ext uri="{BB962C8B-B14F-4D97-AF65-F5344CB8AC3E}">
        <p14:creationId xmlns:p14="http://schemas.microsoft.com/office/powerpoint/2010/main" val="253492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Chatbots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2518C5-9D1E-423E-92C7-6085CD928250}"/>
              </a:ext>
            </a:extLst>
          </p:cNvPr>
          <p:cNvSpPr txBox="1"/>
          <p:nvPr/>
        </p:nvSpPr>
        <p:spPr>
          <a:xfrm>
            <a:off x="1598612" y="2286000"/>
            <a:ext cx="6248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279AB-546F-4452-A475-E62E76BC2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1924050"/>
            <a:ext cx="5777396" cy="333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F499-C9EF-4A9C-867B-4E30E311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Chatbots: Notification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6CB45-090D-4D84-8987-B42B73C99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2574" y="1912083"/>
            <a:ext cx="2743200" cy="2743200"/>
          </a:xfrm>
        </p:spPr>
        <p:txBody>
          <a:bodyPr/>
          <a:lstStyle/>
          <a:p>
            <a:r>
              <a:rPr lang="en-US" dirty="0"/>
              <a:t>SMS/Email assistants: Notifies you of order status.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7C04FF-C5B0-439D-A42E-BEB1D9EE6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3" y="2133600"/>
            <a:ext cx="5791198" cy="230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2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F499-C9EF-4A9C-867B-4E30E311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Chatbots: FAQs assistants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B867DC-8566-417D-AD20-F44A37708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1883508"/>
            <a:ext cx="5703875" cy="3450492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9F50BD1-F049-401E-833A-AE946FC4776C}"/>
              </a:ext>
            </a:extLst>
          </p:cNvPr>
          <p:cNvSpPr txBox="1">
            <a:spLocks/>
          </p:cNvSpPr>
          <p:nvPr/>
        </p:nvSpPr>
        <p:spPr>
          <a:xfrm>
            <a:off x="7902574" y="1912083"/>
            <a:ext cx="2743200" cy="2743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Simple preconfigured – Differs from notification by follow up questions.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State machine – set of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State machines – Complex over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27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113</TotalTime>
  <Words>326</Words>
  <Application>Microsoft Office PowerPoint</Application>
  <PresentationFormat>Custom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Consolas</vt:lpstr>
      <vt:lpstr>Corbel</vt:lpstr>
      <vt:lpstr>Chalkboard 16x9</vt:lpstr>
      <vt:lpstr>Natural Language Processing Workshop</vt:lpstr>
      <vt:lpstr>Content</vt:lpstr>
      <vt:lpstr>Exercise: 1</vt:lpstr>
      <vt:lpstr>Exercise: Chatbot to cheer you up</vt:lpstr>
      <vt:lpstr>Chatbot &amp; Type</vt:lpstr>
      <vt:lpstr>Chatbot</vt:lpstr>
      <vt:lpstr>Types of Chatbots</vt:lpstr>
      <vt:lpstr>Types of Chatbots: Notification</vt:lpstr>
      <vt:lpstr>Types of Chatbots: FAQs assistants</vt:lpstr>
      <vt:lpstr>Types of Chatbots: Contextual assistants</vt:lpstr>
      <vt:lpstr>Types of Chatbots: Personalized assistants</vt:lpstr>
      <vt:lpstr>Types of Chatbots: Autonomous organization</vt:lpstr>
      <vt:lpstr>RASA</vt:lpstr>
      <vt:lpstr>RASA</vt:lpstr>
      <vt:lpstr>RASA: Architecture</vt:lpstr>
      <vt:lpstr>RASA NLU: Intents and Entities</vt:lpstr>
      <vt:lpstr>RASA CORE: Dialogue management &amp; Decision making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Workshop</dc:title>
  <dc:creator>dinesh arora</dc:creator>
  <cp:lastModifiedBy>dinesh arora</cp:lastModifiedBy>
  <cp:revision>20</cp:revision>
  <dcterms:created xsi:type="dcterms:W3CDTF">2020-05-31T17:29:27Z</dcterms:created>
  <dcterms:modified xsi:type="dcterms:W3CDTF">2020-05-31T19:23:14Z</dcterms:modified>
</cp:coreProperties>
</file>