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93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Contextual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CB45-090D-4D84-8987-B42B73C9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574" y="1912083"/>
            <a:ext cx="2743200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of conversation – recommend me a book </a:t>
            </a:r>
            <a:r>
              <a:rPr lang="en-US" dirty="0">
                <a:sym typeface="Wingdings" panose="05000000000000000000" pitchFamily="2" charset="2"/>
              </a:rPr>
              <a:t> Harry potter  Is that fiction or non-fiction?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unexpected conversation and chit chat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93ABF-530E-4CCB-92DA-CF6774ED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6" y="1700212"/>
            <a:ext cx="4383086" cy="4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Personalized assistants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your email/credit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your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Advice on insurance/investment portfolios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71B8-E500-4BB9-8D36-296CB98A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28800"/>
            <a:ext cx="58638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Autonomous organization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over a wide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Advice over wide variety of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life conversations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CC416-2571-489A-8536-FBD1E012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1940658"/>
            <a:ext cx="5910293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RASA &amp; What can you do with it?</a:t>
            </a:r>
          </a:p>
        </p:txBody>
      </p:sp>
    </p:spTree>
    <p:extLst>
      <p:ext uri="{BB962C8B-B14F-4D97-AF65-F5344CB8AC3E}">
        <p14:creationId xmlns:p14="http://schemas.microsoft.com/office/powerpoint/2010/main" val="18545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Rasa is a set of open source machine learning tools for developers for conversational AI.</a:t>
            </a:r>
          </a:p>
          <a:p>
            <a:r>
              <a:rPr lang="en-US" dirty="0"/>
              <a:t>TWO PARTS:</a:t>
            </a:r>
          </a:p>
          <a:p>
            <a:pPr>
              <a:buFontTx/>
              <a:buChar char="-"/>
            </a:pPr>
            <a:r>
              <a:rPr lang="en-US" dirty="0"/>
              <a:t>NLU: a natural language processing tool for intent classification and entity extraction.</a:t>
            </a:r>
          </a:p>
          <a:p>
            <a:pPr>
              <a:buFontTx/>
              <a:buChar char="-"/>
            </a:pPr>
            <a:r>
              <a:rPr lang="en-US" dirty="0"/>
              <a:t>Core: framework for machine learning based contextual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6534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&amp; Intents</a:t>
            </a:r>
          </a:p>
        </p:txBody>
      </p:sp>
    </p:spTree>
    <p:extLst>
      <p:ext uri="{BB962C8B-B14F-4D97-AF65-F5344CB8AC3E}">
        <p14:creationId xmlns:p14="http://schemas.microsoft.com/office/powerpoint/2010/main" val="26134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422-F51F-4A81-B228-42F7006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NLU: Intents and Entities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A3AB70-75BD-40F5-915D-1E57B1304BBB}"/>
              </a:ext>
            </a:extLst>
          </p:cNvPr>
          <p:cNvSpPr/>
          <p:nvPr/>
        </p:nvSpPr>
        <p:spPr>
          <a:xfrm>
            <a:off x="2741612" y="2209800"/>
            <a:ext cx="1905000" cy="838200"/>
          </a:xfrm>
          <a:prstGeom prst="wedgeEllipse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Hello. My name is Dinesh.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3A0EC1B-27D1-436D-9AF6-B33D09091D1E}"/>
              </a:ext>
            </a:extLst>
          </p:cNvPr>
          <p:cNvSpPr/>
          <p:nvPr/>
        </p:nvSpPr>
        <p:spPr>
          <a:xfrm>
            <a:off x="18272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CDFA6C-3BA7-4D3E-9BFB-4BAC1540C2C3}"/>
              </a:ext>
            </a:extLst>
          </p:cNvPr>
          <p:cNvSpPr/>
          <p:nvPr/>
        </p:nvSpPr>
        <p:spPr>
          <a:xfrm>
            <a:off x="4951412" y="2552700"/>
            <a:ext cx="762000" cy="2667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44404-7B78-4209-95CB-AC9D1D3BDF97}"/>
              </a:ext>
            </a:extLst>
          </p:cNvPr>
          <p:cNvSpPr/>
          <p:nvPr/>
        </p:nvSpPr>
        <p:spPr>
          <a:xfrm>
            <a:off x="5713412" y="1905000"/>
            <a:ext cx="2133600" cy="2971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RASA NLU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45F878-F73F-4FFF-8859-7AC151345FFC}"/>
              </a:ext>
            </a:extLst>
          </p:cNvPr>
          <p:cNvSpPr/>
          <p:nvPr/>
        </p:nvSpPr>
        <p:spPr>
          <a:xfrm>
            <a:off x="5865814" y="2266950"/>
            <a:ext cx="1676400" cy="838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Entity: Dinesh(Name)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D2D643-8309-4CA6-A2B0-4220F0BBA748}"/>
              </a:ext>
            </a:extLst>
          </p:cNvPr>
          <p:cNvSpPr/>
          <p:nvPr/>
        </p:nvSpPr>
        <p:spPr>
          <a:xfrm>
            <a:off x="5818983" y="3724275"/>
            <a:ext cx="1770062" cy="77152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Intent: Greeting</a:t>
            </a:r>
          </a:p>
        </p:txBody>
      </p:sp>
    </p:spTree>
    <p:extLst>
      <p:ext uri="{BB962C8B-B14F-4D97-AF65-F5344CB8AC3E}">
        <p14:creationId xmlns:p14="http://schemas.microsoft.com/office/powerpoint/2010/main" val="5981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422-F51F-4A81-B228-42F7006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CORE: Dialogue management &amp; Decision making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A3AB70-75BD-40F5-915D-1E57B1304BBB}"/>
              </a:ext>
            </a:extLst>
          </p:cNvPr>
          <p:cNvSpPr/>
          <p:nvPr/>
        </p:nvSpPr>
        <p:spPr>
          <a:xfrm>
            <a:off x="2817812" y="2095500"/>
            <a:ext cx="1066800" cy="685800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3A0EC1B-27D1-436D-9AF6-B33D09091D1E}"/>
              </a:ext>
            </a:extLst>
          </p:cNvPr>
          <p:cNvSpPr/>
          <p:nvPr/>
        </p:nvSpPr>
        <p:spPr>
          <a:xfrm>
            <a:off x="18272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DA79C9B7-691F-46AA-8D0C-FB59D3923D43}"/>
              </a:ext>
            </a:extLst>
          </p:cNvPr>
          <p:cNvSpPr/>
          <p:nvPr/>
        </p:nvSpPr>
        <p:spPr>
          <a:xfrm>
            <a:off x="1844674" y="364807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C91FAB3-0947-4653-B2B2-D420C331DF16}"/>
              </a:ext>
            </a:extLst>
          </p:cNvPr>
          <p:cNvSpPr/>
          <p:nvPr/>
        </p:nvSpPr>
        <p:spPr>
          <a:xfrm>
            <a:off x="2894012" y="3017838"/>
            <a:ext cx="3048000" cy="1401762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Hi, My name is Sara the chatbot. What is your name?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BA956-2F78-49F9-A24C-89A5F188FA06}"/>
              </a:ext>
            </a:extLst>
          </p:cNvPr>
          <p:cNvSpPr txBox="1"/>
          <p:nvPr/>
        </p:nvSpPr>
        <p:spPr>
          <a:xfrm>
            <a:off x="7847012" y="2095500"/>
            <a:ext cx="3505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Next best action: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dirty="0" err="1"/>
              <a:t>utter_ask_name</a:t>
            </a:r>
            <a:r>
              <a:rPr lang="en-US" sz="2400" dirty="0"/>
              <a:t>: 89%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dirty="0" err="1"/>
              <a:t>utter_greet_user</a:t>
            </a:r>
            <a:r>
              <a:rPr lang="en-US" sz="2400" dirty="0"/>
              <a:t>: 11%</a:t>
            </a:r>
          </a:p>
        </p:txBody>
      </p:sp>
    </p:spTree>
    <p:extLst>
      <p:ext uri="{BB962C8B-B14F-4D97-AF65-F5344CB8AC3E}">
        <p14:creationId xmlns:p14="http://schemas.microsoft.com/office/powerpoint/2010/main" val="20045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Review &amp; set up health care chatbot</a:t>
            </a:r>
          </a:p>
        </p:txBody>
      </p:sp>
    </p:spTree>
    <p:extLst>
      <p:ext uri="{BB962C8B-B14F-4D97-AF65-F5344CB8AC3E}">
        <p14:creationId xmlns:p14="http://schemas.microsoft.com/office/powerpoint/2010/main" val="15482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building? - </a:t>
            </a:r>
            <a:r>
              <a:rPr lang="en-US" dirty="0" err="1"/>
              <a:t>Covid</a:t>
            </a:r>
            <a:r>
              <a:rPr lang="en-US" dirty="0"/>
              <a:t> 19: Start the development of health care bot.</a:t>
            </a:r>
          </a:p>
          <a:p>
            <a:r>
              <a:rPr lang="en-US" dirty="0"/>
              <a:t>Learn the fundamental of conversation design</a:t>
            </a:r>
          </a:p>
          <a:p>
            <a:r>
              <a:rPr lang="en-US" dirty="0"/>
              <a:t>Generate the training data for NLU</a:t>
            </a:r>
          </a:p>
        </p:txBody>
      </p:sp>
    </p:spTree>
    <p:extLst>
      <p:ext uri="{BB962C8B-B14F-4D97-AF65-F5344CB8AC3E}">
        <p14:creationId xmlns:p14="http://schemas.microsoft.com/office/powerpoint/2010/main" val="37013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Exercise: Build your first bot</a:t>
            </a:r>
          </a:p>
          <a:p>
            <a:r>
              <a:rPr lang="en-US" dirty="0"/>
              <a:t>What is chatbot &amp; Type of Chatbots</a:t>
            </a:r>
          </a:p>
          <a:p>
            <a:r>
              <a:rPr lang="en-US" dirty="0"/>
              <a:t>What is Rasa?</a:t>
            </a:r>
          </a:p>
          <a:p>
            <a:r>
              <a:rPr lang="en-US" dirty="0"/>
              <a:t>Review chatbot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Chatbot use case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B4D4D4F-D94F-4273-83B7-16E8591F0647}"/>
              </a:ext>
            </a:extLst>
          </p:cNvPr>
          <p:cNvSpPr/>
          <p:nvPr/>
        </p:nvSpPr>
        <p:spPr>
          <a:xfrm>
            <a:off x="1903412" y="2095500"/>
            <a:ext cx="2895600" cy="685800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Hi. I am looking for hospital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2767D67-13B3-4358-92FB-4D62B3D21E11}"/>
              </a:ext>
            </a:extLst>
          </p:cNvPr>
          <p:cNvSpPr/>
          <p:nvPr/>
        </p:nvSpPr>
        <p:spPr>
          <a:xfrm>
            <a:off x="9128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906FA99-5BD7-486D-AD05-559B95CB1E20}"/>
              </a:ext>
            </a:extLst>
          </p:cNvPr>
          <p:cNvSpPr/>
          <p:nvPr/>
        </p:nvSpPr>
        <p:spPr>
          <a:xfrm>
            <a:off x="930274" y="364807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1F3C90C-2B13-43E2-B29B-BFBC3E6FA5D9}"/>
              </a:ext>
            </a:extLst>
          </p:cNvPr>
          <p:cNvSpPr/>
          <p:nvPr/>
        </p:nvSpPr>
        <p:spPr>
          <a:xfrm>
            <a:off x="1979612" y="3017838"/>
            <a:ext cx="3048000" cy="1401762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Sure! Can you please provide me your city name or zip code?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93F5B53-7FEE-4B81-B935-DEDDAF45ED8A}"/>
              </a:ext>
            </a:extLst>
          </p:cNvPr>
          <p:cNvSpPr/>
          <p:nvPr/>
        </p:nvSpPr>
        <p:spPr>
          <a:xfrm>
            <a:off x="1970087" y="4591050"/>
            <a:ext cx="2895600" cy="685801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Charlotte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0A91530-0D13-4A28-9571-8B856DF8F865}"/>
              </a:ext>
            </a:extLst>
          </p:cNvPr>
          <p:cNvSpPr/>
          <p:nvPr/>
        </p:nvSpPr>
        <p:spPr>
          <a:xfrm>
            <a:off x="979487" y="4705350"/>
            <a:ext cx="685800" cy="685801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973DB5E3-F594-47D1-99B8-9443C1E9AFCA}"/>
              </a:ext>
            </a:extLst>
          </p:cNvPr>
          <p:cNvSpPr/>
          <p:nvPr/>
        </p:nvSpPr>
        <p:spPr>
          <a:xfrm>
            <a:off x="1082674" y="568642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B4156FF-0C84-436B-95BA-C630D4C5D7BA}"/>
              </a:ext>
            </a:extLst>
          </p:cNvPr>
          <p:cNvSpPr/>
          <p:nvPr/>
        </p:nvSpPr>
        <p:spPr>
          <a:xfrm>
            <a:off x="2132012" y="5448300"/>
            <a:ext cx="2819400" cy="1009649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1322 North medial plaza Charlotte NC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0DD75-815F-4143-9C68-BF5B8AA582E0}"/>
              </a:ext>
            </a:extLst>
          </p:cNvPr>
          <p:cNvSpPr txBox="1"/>
          <p:nvPr/>
        </p:nvSpPr>
        <p:spPr>
          <a:xfrm>
            <a:off x="7085012" y="2209800"/>
            <a:ext cx="44958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 CASE: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Customer wants to find out a nearby hospital or nursing home, dentist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bot asks for his/her location, calls. After customer provides the location, the bot will look up nearest hospital but calling a service or looking up a database.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bot responds with the closest hospital. </a:t>
            </a:r>
          </a:p>
        </p:txBody>
      </p:sp>
    </p:spTree>
    <p:extLst>
      <p:ext uri="{BB962C8B-B14F-4D97-AF65-F5344CB8AC3E}">
        <p14:creationId xmlns:p14="http://schemas.microsoft.com/office/powerpoint/2010/main" val="36151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nlu.md file under data folder</a:t>
            </a:r>
          </a:p>
          <a:p>
            <a:r>
              <a:rPr lang="en-US" dirty="0"/>
              <a:t>Review the intents</a:t>
            </a:r>
          </a:p>
          <a:p>
            <a:r>
              <a:rPr lang="en-US" dirty="0"/>
              <a:t>Open the stories.md files under data folder</a:t>
            </a:r>
          </a:p>
          <a:p>
            <a:r>
              <a:rPr lang="en-US" dirty="0"/>
              <a:t>Review the stories </a:t>
            </a:r>
          </a:p>
        </p:txBody>
      </p:sp>
    </p:spTree>
    <p:extLst>
      <p:ext uri="{BB962C8B-B14F-4D97-AF65-F5344CB8AC3E}">
        <p14:creationId xmlns:p14="http://schemas.microsoft.com/office/powerpoint/2010/main" val="7317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be my users?</a:t>
            </a:r>
          </a:p>
          <a:p>
            <a:r>
              <a:rPr lang="en-US" dirty="0"/>
              <a:t>What are their needs?</a:t>
            </a:r>
          </a:p>
          <a:p>
            <a:r>
              <a:rPr lang="en-US" dirty="0"/>
              <a:t>Why will they use assistant? Ex – Transfer account, confirm one time pin (Wrong use case)</a:t>
            </a:r>
          </a:p>
          <a:p>
            <a:r>
              <a:rPr lang="en-US" dirty="0"/>
              <a:t>Most difficult question that they will ask the bot? </a:t>
            </a:r>
          </a:p>
        </p:txBody>
      </p:sp>
    </p:spTree>
    <p:extLst>
      <p:ext uri="{BB962C8B-B14F-4D97-AF65-F5344CB8AC3E}">
        <p14:creationId xmlns:p14="http://schemas.microsoft.com/office/powerpoint/2010/main" val="27190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/>
          <a:lstStyle/>
          <a:p>
            <a:r>
              <a:rPr lang="en-US" dirty="0"/>
              <a:t>Who will be my users?</a:t>
            </a:r>
          </a:p>
          <a:p>
            <a:r>
              <a:rPr lang="en-US" dirty="0"/>
              <a:t>What are their needs?</a:t>
            </a:r>
          </a:p>
          <a:p>
            <a:r>
              <a:rPr lang="en-US" dirty="0"/>
              <a:t>Why will they use assistant? Ex – Transfer account, confirm one time pin (Wrong use case)</a:t>
            </a:r>
          </a:p>
          <a:p>
            <a:r>
              <a:rPr lang="en-US" dirty="0"/>
              <a:t>Most difficult question that they will ask the bot? </a:t>
            </a:r>
          </a:p>
        </p:txBody>
      </p:sp>
    </p:spTree>
    <p:extLst>
      <p:ext uri="{BB962C8B-B14F-4D97-AF65-F5344CB8AC3E}">
        <p14:creationId xmlns:p14="http://schemas.microsoft.com/office/powerpoint/2010/main" val="39885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Data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Domain experts</a:t>
            </a:r>
          </a:p>
          <a:p>
            <a:r>
              <a:rPr lang="en-US" dirty="0"/>
              <a:t>Most common search queries on the web</a:t>
            </a:r>
          </a:p>
          <a:p>
            <a:r>
              <a:rPr lang="en-US" dirty="0"/>
              <a:t>Chat history or recorded call logs.</a:t>
            </a:r>
          </a:p>
          <a:p>
            <a:r>
              <a:rPr lang="en-US" dirty="0"/>
              <a:t>Wizard of all technique – 1:1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074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data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Who will be my users? – Patients, Users new to area &amp;  Family of patients</a:t>
            </a:r>
          </a:p>
          <a:p>
            <a:r>
              <a:rPr lang="en-US" dirty="0"/>
              <a:t>What are their needs? – Nursing home, hospital, dentist, </a:t>
            </a:r>
            <a:r>
              <a:rPr lang="en-US" dirty="0" err="1"/>
              <a:t>specilaists</a:t>
            </a:r>
            <a:endParaRPr lang="en-US" dirty="0"/>
          </a:p>
          <a:p>
            <a:r>
              <a:rPr lang="en-US" dirty="0"/>
              <a:t>Why will they use assistant?- Self, For family member, medical emergency, On the road accident etc.</a:t>
            </a:r>
          </a:p>
          <a:p>
            <a:r>
              <a:rPr lang="en-US" dirty="0"/>
              <a:t>Most difficult question that they will ask the bot?- Hospitals with cancer specialty or special child unit, ICU etc. </a:t>
            </a:r>
          </a:p>
          <a:p>
            <a:r>
              <a:rPr lang="en-US" dirty="0"/>
              <a:t>Find me a hospital in 28027 </a:t>
            </a:r>
            <a:r>
              <a:rPr lang="en-US" dirty="0" err="1"/>
              <a:t>zipcode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design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3EBDA-7B11-46CC-9AD3-17090DE62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Cust: Hi</a:t>
            </a:r>
          </a:p>
          <a:p>
            <a:r>
              <a:rPr lang="en-US" dirty="0">
                <a:solidFill>
                  <a:schemeClr val="accent1"/>
                </a:solidFill>
              </a:rPr>
              <a:t>Bot: Hi! How can I help you?</a:t>
            </a:r>
          </a:p>
          <a:p>
            <a:r>
              <a:rPr lang="en-US" dirty="0">
                <a:solidFill>
                  <a:schemeClr val="accent4"/>
                </a:solidFill>
              </a:rPr>
              <a:t>Cust: Find me a hospital in Charlotte?</a:t>
            </a:r>
          </a:p>
          <a:p>
            <a:r>
              <a:rPr lang="en-US" dirty="0">
                <a:solidFill>
                  <a:schemeClr val="accent1"/>
                </a:solidFill>
              </a:rPr>
              <a:t>Bot: Sure. Looking</a:t>
            </a:r>
          </a:p>
          <a:p>
            <a:r>
              <a:rPr lang="en-US" dirty="0">
                <a:solidFill>
                  <a:schemeClr val="accent1"/>
                </a:solidFill>
              </a:rPr>
              <a:t>Bot: The closes hospital is at 1322 Medical Plaza drive </a:t>
            </a:r>
          </a:p>
          <a:p>
            <a:r>
              <a:rPr lang="en-US" dirty="0">
                <a:solidFill>
                  <a:schemeClr val="accent4"/>
                </a:solidFill>
              </a:rPr>
              <a:t>Cust: Thank you!</a:t>
            </a:r>
          </a:p>
          <a:p>
            <a:r>
              <a:rPr lang="en-US" dirty="0">
                <a:solidFill>
                  <a:schemeClr val="accent1"/>
                </a:solidFill>
              </a:rPr>
              <a:t>Bot: You are 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93DC4-15AD-4F48-8878-EE1DDBB25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Cust: Hi</a:t>
            </a:r>
          </a:p>
          <a:p>
            <a:r>
              <a:rPr lang="en-US" dirty="0">
                <a:solidFill>
                  <a:schemeClr val="accent1"/>
                </a:solidFill>
              </a:rPr>
              <a:t>Bot: Hi! How can I help you?</a:t>
            </a:r>
          </a:p>
          <a:p>
            <a:r>
              <a:rPr lang="en-US" dirty="0">
                <a:solidFill>
                  <a:schemeClr val="accent4"/>
                </a:solidFill>
              </a:rPr>
              <a:t>Cust: Find me a hospital?</a:t>
            </a:r>
          </a:p>
          <a:p>
            <a:r>
              <a:rPr lang="en-US" dirty="0">
                <a:solidFill>
                  <a:schemeClr val="accent1"/>
                </a:solidFill>
              </a:rPr>
              <a:t>Bot: Sure. What is your city or zip code?</a:t>
            </a:r>
          </a:p>
          <a:p>
            <a:r>
              <a:rPr lang="en-US" dirty="0">
                <a:solidFill>
                  <a:schemeClr val="accent4"/>
                </a:solidFill>
              </a:rPr>
              <a:t>Cust: Charlotte NC</a:t>
            </a:r>
          </a:p>
          <a:p>
            <a:r>
              <a:rPr lang="en-US" dirty="0">
                <a:solidFill>
                  <a:schemeClr val="accent1"/>
                </a:solidFill>
              </a:rPr>
              <a:t>Bot: Got it. Give me a sec …</a:t>
            </a:r>
          </a:p>
          <a:p>
            <a:r>
              <a:rPr lang="en-US" dirty="0">
                <a:solidFill>
                  <a:schemeClr val="accent1"/>
                </a:solidFill>
              </a:rPr>
              <a:t>Bot: The closes hospital is at 1322 Medical Plaza drive </a:t>
            </a:r>
          </a:p>
          <a:p>
            <a:r>
              <a:rPr lang="en-US" dirty="0">
                <a:solidFill>
                  <a:schemeClr val="accent4"/>
                </a:solidFill>
              </a:rPr>
              <a:t>Cust Thank you!</a:t>
            </a:r>
          </a:p>
          <a:p>
            <a:r>
              <a:rPr lang="en-US" dirty="0">
                <a:solidFill>
                  <a:schemeClr val="accent1"/>
                </a:solidFill>
              </a:rPr>
              <a:t>Bot: You are welcome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 the questions to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Follow steps in exercise 2 - NLU</a:t>
            </a:r>
          </a:p>
        </p:txBody>
      </p:sp>
    </p:spTree>
    <p:extLst>
      <p:ext uri="{BB962C8B-B14F-4D97-AF65-F5344CB8AC3E}">
        <p14:creationId xmlns:p14="http://schemas.microsoft.com/office/powerpoint/2010/main" val="3674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Break: 5 minutes to wrap up and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Play with more data and add more data if you like</a:t>
            </a:r>
          </a:p>
        </p:txBody>
      </p:sp>
    </p:spTree>
    <p:extLst>
      <p:ext uri="{BB962C8B-B14F-4D97-AF65-F5344CB8AC3E}">
        <p14:creationId xmlns:p14="http://schemas.microsoft.com/office/powerpoint/2010/main" val="36756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Sentence structure &amp; entities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Help the bot identify sentence structure and identify entities</a:t>
            </a:r>
          </a:p>
        </p:txBody>
      </p:sp>
    </p:spTree>
    <p:extLst>
      <p:ext uri="{BB962C8B-B14F-4D97-AF65-F5344CB8AC3E}">
        <p14:creationId xmlns:p14="http://schemas.microsoft.com/office/powerpoint/2010/main" val="33813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your first chatbot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Entities: Entity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Why do we need it?</a:t>
            </a:r>
          </a:p>
          <a:p>
            <a:r>
              <a:rPr lang="en-US" dirty="0"/>
              <a:t>Fancy word for old children game – NPAT</a:t>
            </a:r>
          </a:p>
          <a:p>
            <a:r>
              <a:rPr lang="en-US" dirty="0"/>
              <a:t>How to tell bot to identify </a:t>
            </a:r>
            <a:r>
              <a:rPr lang="en-US" dirty="0" err="1"/>
              <a:t>entites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Entities: Entity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[Charlotte]</a:t>
            </a:r>
            <a:r>
              <a:rPr lang="en-US" dirty="0">
                <a:solidFill>
                  <a:schemeClr val="accent4"/>
                </a:solidFill>
              </a:rPr>
              <a:t>(location)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C80FB8-3272-4141-8759-983CFABED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1211" y="1905000"/>
            <a:ext cx="3305175" cy="26098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CBB9FD-71F8-46EF-9BFF-BBA89E168278}"/>
              </a:ext>
            </a:extLst>
          </p:cNvPr>
          <p:cNvCxnSpPr/>
          <p:nvPr/>
        </p:nvCxnSpPr>
        <p:spPr>
          <a:xfrm>
            <a:off x="2284412" y="2247900"/>
            <a:ext cx="0" cy="8382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C80F4F-DC66-4773-BC63-577E3BA4CAE6}"/>
              </a:ext>
            </a:extLst>
          </p:cNvPr>
          <p:cNvSpPr txBox="1"/>
          <p:nvPr/>
        </p:nvSpPr>
        <p:spPr>
          <a:xfrm>
            <a:off x="1808961" y="30861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Entity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865D9-3DE9-4784-9CBB-B8F2C9A41D68}"/>
              </a:ext>
            </a:extLst>
          </p:cNvPr>
          <p:cNvCxnSpPr>
            <a:cxnSpLocks/>
          </p:cNvCxnSpPr>
          <p:nvPr/>
        </p:nvCxnSpPr>
        <p:spPr>
          <a:xfrm>
            <a:off x="3759199" y="2247900"/>
            <a:ext cx="0" cy="16383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EB37EA-560D-4D54-9150-195A56C13938}"/>
              </a:ext>
            </a:extLst>
          </p:cNvPr>
          <p:cNvSpPr txBox="1"/>
          <p:nvPr/>
        </p:nvSpPr>
        <p:spPr>
          <a:xfrm>
            <a:off x="2555003" y="3992052"/>
            <a:ext cx="35568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</a:rPr>
              <a:t>Label: What type? location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EB4095-F67A-4015-BF0E-F70BC12F95CD}"/>
              </a:ext>
            </a:extLst>
          </p:cNvPr>
          <p:cNvCxnSpPr/>
          <p:nvPr/>
        </p:nvCxnSpPr>
        <p:spPr>
          <a:xfrm>
            <a:off x="6111874" y="2032718"/>
            <a:ext cx="0" cy="43434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01178BF-4BA0-460A-A919-37A54A63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4800600"/>
            <a:ext cx="572650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 the entities to your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Follow steps in exercise 3 - NLU</a:t>
            </a:r>
          </a:p>
        </p:txBody>
      </p:sp>
    </p:spTree>
    <p:extLst>
      <p:ext uri="{BB962C8B-B14F-4D97-AF65-F5344CB8AC3E}">
        <p14:creationId xmlns:p14="http://schemas.microsoft.com/office/powerpoint/2010/main" val="29282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Break: 5 minutes to wrap up and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/>
              <a:t>Play with more data and add more data if you like.</a:t>
            </a:r>
          </a:p>
          <a:p>
            <a:r>
              <a:rPr lang="en-US" dirty="0"/>
              <a:t>Try adding a </a:t>
            </a:r>
            <a:r>
              <a:rPr lang="en-US" dirty="0" err="1"/>
              <a:t>zipcode</a:t>
            </a:r>
            <a:r>
              <a:rPr lang="en-US" dirty="0"/>
              <a:t> as new </a:t>
            </a:r>
            <a:r>
              <a:rPr lang="en-US" dirty="0" err="1"/>
              <a:t>enity</a:t>
            </a:r>
            <a:r>
              <a:rPr lang="en-US" dirty="0"/>
              <a:t> and label it</a:t>
            </a:r>
          </a:p>
          <a:p>
            <a:r>
              <a:rPr lang="en-US" dirty="0"/>
              <a:t>See if you can see </a:t>
            </a:r>
            <a:r>
              <a:rPr lang="en-US" dirty="0" err="1"/>
              <a:t>zipcode</a:t>
            </a:r>
            <a:r>
              <a:rPr lang="en-US" dirty="0"/>
              <a:t> as identified entity in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6066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FAQs: How much data do I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4" y="2667000"/>
            <a:ext cx="914400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with 10-15 examples per intent.</a:t>
            </a:r>
          </a:p>
          <a:p>
            <a:r>
              <a:rPr lang="en-US" dirty="0"/>
              <a:t>No need to define all data for that intent. Leave some work for backend API </a:t>
            </a:r>
            <a:r>
              <a:rPr lang="en-US" dirty="0">
                <a:sym typeface="Wingdings" panose="05000000000000000000" pitchFamily="2" charset="2"/>
              </a:rPr>
              <a:t> (To be discussed in Session 2 of this meetup)</a:t>
            </a:r>
          </a:p>
          <a:p>
            <a:r>
              <a:rPr lang="en-US" dirty="0">
                <a:sym typeface="Wingdings" panose="05000000000000000000" pitchFamily="2" charset="2"/>
              </a:rPr>
              <a:t>Use high quality examples only and ensure that they map to actual intent. (How’s the weather near hospital? -- XX)</a:t>
            </a:r>
          </a:p>
          <a:p>
            <a:r>
              <a:rPr lang="en-US" dirty="0">
                <a:sym typeface="Wingdings" panose="05000000000000000000" pitchFamily="2" charset="2"/>
              </a:rPr>
              <a:t>High quality vocabulary (Prep bot for SATs)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to cheer you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folder exercise-1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Follow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&amp;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chatbot &amp; type of chatbot</a:t>
            </a:r>
          </a:p>
        </p:txBody>
      </p:sp>
    </p:spTree>
    <p:extLst>
      <p:ext uri="{BB962C8B-B14F-4D97-AF65-F5344CB8AC3E}">
        <p14:creationId xmlns:p14="http://schemas.microsoft.com/office/powerpoint/2010/main" val="10501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Conversational assistant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Suit your needs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your time</a:t>
            </a:r>
          </a:p>
        </p:txBody>
      </p:sp>
    </p:spTree>
    <p:extLst>
      <p:ext uri="{BB962C8B-B14F-4D97-AF65-F5344CB8AC3E}">
        <p14:creationId xmlns:p14="http://schemas.microsoft.com/office/powerpoint/2010/main" val="25349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279AB-546F-4452-A475-E62E76B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24050"/>
            <a:ext cx="5777396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Notification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CB45-090D-4D84-8987-B42B73C9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574" y="1912083"/>
            <a:ext cx="2743200" cy="2743200"/>
          </a:xfrm>
        </p:spPr>
        <p:txBody>
          <a:bodyPr/>
          <a:lstStyle/>
          <a:p>
            <a:r>
              <a:rPr lang="en-US" dirty="0"/>
              <a:t>SMS/Email assistants: Notifies you of order status.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C04FF-C5B0-439D-A42E-BEB1D9EE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3" y="2133600"/>
            <a:ext cx="5791198" cy="23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FAQs assistants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867DC-8566-417D-AD20-F44A3770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83508"/>
            <a:ext cx="5703875" cy="345049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preconfigured – Differs from notification by follow up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machine – set of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machines – Complex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278</TotalTime>
  <Words>1039</Words>
  <Application>Microsoft Office PowerPoint</Application>
  <PresentationFormat>Custom</PresentationFormat>
  <Paragraphs>144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Consolas</vt:lpstr>
      <vt:lpstr>Corbel</vt:lpstr>
      <vt:lpstr>Chalkboard 16x9</vt:lpstr>
      <vt:lpstr>Natural Language Processing Workshop</vt:lpstr>
      <vt:lpstr>Content</vt:lpstr>
      <vt:lpstr>Exercise: 1</vt:lpstr>
      <vt:lpstr>Exercise: Chatbot to cheer you up</vt:lpstr>
      <vt:lpstr>Chatbot &amp; Type</vt:lpstr>
      <vt:lpstr>Chatbot</vt:lpstr>
      <vt:lpstr>Types of Chatbots</vt:lpstr>
      <vt:lpstr>Types of Chatbots: Notification</vt:lpstr>
      <vt:lpstr>Types of Chatbots: FAQs assistants</vt:lpstr>
      <vt:lpstr>Types of Chatbots: Contextual assistants</vt:lpstr>
      <vt:lpstr>Types of Chatbots: Personalized assistants</vt:lpstr>
      <vt:lpstr>Types of Chatbots: Autonomous organization</vt:lpstr>
      <vt:lpstr>RASA</vt:lpstr>
      <vt:lpstr>RASA</vt:lpstr>
      <vt:lpstr>RASA: Architecture</vt:lpstr>
      <vt:lpstr>RASA NLU: Intents and Entities</vt:lpstr>
      <vt:lpstr>RASA CORE: Dialogue management &amp; Decision making</vt:lpstr>
      <vt:lpstr>RASA: Architecture</vt:lpstr>
      <vt:lpstr>Review:</vt:lpstr>
      <vt:lpstr>Review: Chatbot use case</vt:lpstr>
      <vt:lpstr>Exercise: 2</vt:lpstr>
      <vt:lpstr>Exercise: Design process</vt:lpstr>
      <vt:lpstr>Exercise: Identify</vt:lpstr>
      <vt:lpstr>Exercise: Data needs</vt:lpstr>
      <vt:lpstr>Exercise: Chatbot data needs</vt:lpstr>
      <vt:lpstr>Exercise: Chatbot design flow</vt:lpstr>
      <vt:lpstr>Exercise: Add the questions to your chatbot</vt:lpstr>
      <vt:lpstr>Break: 5 minutes to wrap up and try</vt:lpstr>
      <vt:lpstr>Exercise: Sentence structure &amp; entities</vt:lpstr>
      <vt:lpstr>Entities: Entity extraction</vt:lpstr>
      <vt:lpstr>Entities: Entity extraction</vt:lpstr>
      <vt:lpstr>Exercise: Add the entities to your bot</vt:lpstr>
      <vt:lpstr>Break: 5 minutes to wrap up and try</vt:lpstr>
      <vt:lpstr>FAQs: How much data do I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Workshop</dc:title>
  <dc:creator>dinesh arora</dc:creator>
  <cp:lastModifiedBy>dinesh arora</cp:lastModifiedBy>
  <cp:revision>39</cp:revision>
  <dcterms:created xsi:type="dcterms:W3CDTF">2020-05-31T17:29:27Z</dcterms:created>
  <dcterms:modified xsi:type="dcterms:W3CDTF">2020-05-31T22:07:28Z</dcterms:modified>
</cp:coreProperties>
</file>