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S.</a:t>
            </a:r>
            <a:r>
              <a:rPr altLang="en-IN" sz="2400" lang="en-US"/>
              <a:t>D</a:t>
            </a:r>
            <a:r>
              <a:rPr altLang="en-IN" sz="2400" lang="en-US"/>
              <a:t>I</a:t>
            </a:r>
            <a:r>
              <a:rPr altLang="en-IN" sz="2400" lang="en-US"/>
              <a:t>NESH</a:t>
            </a:r>
            <a:r>
              <a:rPr altLang="en-IN" sz="2400" lang="en-US"/>
              <a:t> </a:t>
            </a:r>
            <a:r>
              <a:rPr altLang="en-IN" sz="2400" lang="en-US"/>
              <a:t>K</a:t>
            </a:r>
            <a:r>
              <a:rPr altLang="en-IN" sz="2400" lang="en-US"/>
              <a:t>U</a:t>
            </a:r>
            <a:r>
              <a:rPr altLang="en-IN" sz="2400" lang="en-US"/>
              <a:t>M</a:t>
            </a:r>
            <a:r>
              <a:rPr altLang="en-IN" sz="2400" lang="en-US"/>
              <a:t>A</a:t>
            </a:r>
            <a:r>
              <a:rPr altLang="en-IN" sz="2400" lang="en-US"/>
              <a:t>R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IN" dirty="0" sz="2400" lang="en-US"/>
              <a:t>5</a:t>
            </a:r>
            <a:r>
              <a:rPr altLang="en-IN" dirty="0" sz="2400" lang="en-US"/>
              <a:t>0</a:t>
            </a:r>
            <a:r>
              <a:rPr altLang="en-IN" dirty="0" sz="2400" lang="en-US"/>
              <a:t> </a:t>
            </a:r>
            <a:r>
              <a:rPr dirty="0" sz="2400" lang="en-US"/>
              <a:t>and </a:t>
            </a:r>
            <a:r>
              <a:rPr altLang="en-IN" dirty="0" sz="2400" lang="en-US"/>
              <a:t>asunm1455251122491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2024-09-03T09:59:55Z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a7578951935145cda3fb86b127fb7502</vt:lpwstr>
  </property>
  <property fmtid="{D5CDD505-2E9C-101B-9397-08002B2CF9AE}" pid="5" name="KSOProductBuildVer">
    <vt:lpwstr>1033-12.2.0.17562</vt:lpwstr>
  </property>
</Properties>
</file>